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42.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1"/>
  </p:notesMasterIdLst>
  <p:sldIdLst>
    <p:sldId id="394" r:id="rId2"/>
    <p:sldId id="402" r:id="rId3"/>
    <p:sldId id="396" r:id="rId4"/>
    <p:sldId id="420" r:id="rId5"/>
    <p:sldId id="392" r:id="rId6"/>
    <p:sldId id="391" r:id="rId7"/>
    <p:sldId id="425" r:id="rId8"/>
    <p:sldId id="386" r:id="rId9"/>
    <p:sldId id="419" r:id="rId10"/>
    <p:sldId id="352" r:id="rId11"/>
    <p:sldId id="407" r:id="rId12"/>
    <p:sldId id="422" r:id="rId13"/>
    <p:sldId id="426" r:id="rId14"/>
    <p:sldId id="427" r:id="rId15"/>
    <p:sldId id="387" r:id="rId16"/>
    <p:sldId id="315" r:id="rId17"/>
    <p:sldId id="322" r:id="rId18"/>
    <p:sldId id="421" r:id="rId19"/>
    <p:sldId id="428" r:id="rId20"/>
    <p:sldId id="388" r:id="rId21"/>
    <p:sldId id="294" r:id="rId22"/>
    <p:sldId id="264" r:id="rId23"/>
    <p:sldId id="305" r:id="rId24"/>
    <p:sldId id="423" r:id="rId25"/>
    <p:sldId id="429" r:id="rId26"/>
    <p:sldId id="288" r:id="rId27"/>
    <p:sldId id="307" r:id="rId28"/>
    <p:sldId id="309" r:id="rId29"/>
    <p:sldId id="424"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23B"/>
    <a:srgbClr val="F8F8F8"/>
    <a:srgbClr val="069180"/>
    <a:srgbClr val="00B0F0"/>
    <a:srgbClr val="6A6666"/>
    <a:srgbClr val="EDEDEE"/>
    <a:srgbClr val="EA6103"/>
    <a:srgbClr val="A9A9A9"/>
    <a:srgbClr val="5EDB2A"/>
    <a:srgbClr val="BBE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5" autoAdjust="0"/>
    <p:restoredTop sz="94660"/>
  </p:normalViewPr>
  <p:slideViewPr>
    <p:cSldViewPr snapToGrid="0">
      <p:cViewPr varScale="1">
        <p:scale>
          <a:sx n="84" d="100"/>
          <a:sy n="84" d="100"/>
        </p:scale>
        <p:origin x="-396" y="-90"/>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AD1D9-B2DD-4942-BC4F-B6655ADEEB11}" type="datetimeFigureOut">
              <a:rPr lang="zh-CN" altLang="en-US" smtClean="0"/>
              <a:t>2018/1/30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2C4FF2-319C-447C-A346-25196F1D62D7}" type="slidenum">
              <a:rPr lang="zh-CN" altLang="en-US" smtClean="0"/>
              <a:t>‹#›</a:t>
            </a:fld>
            <a:endParaRPr lang="zh-CN" altLang="en-US"/>
          </a:p>
        </p:txBody>
      </p:sp>
    </p:spTree>
    <p:extLst>
      <p:ext uri="{BB962C8B-B14F-4D97-AF65-F5344CB8AC3E}">
        <p14:creationId xmlns:p14="http://schemas.microsoft.com/office/powerpoint/2010/main" val="12125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a:t>
            </a:fld>
            <a:endParaRPr lang="zh-CN" altLang="en-US"/>
          </a:p>
        </p:txBody>
      </p:sp>
    </p:spTree>
    <p:extLst>
      <p:ext uri="{BB962C8B-B14F-4D97-AF65-F5344CB8AC3E}">
        <p14:creationId xmlns:p14="http://schemas.microsoft.com/office/powerpoint/2010/main" val="3971546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2</a:t>
            </a:fld>
            <a:endParaRPr lang="zh-CN" altLang="en-US"/>
          </a:p>
        </p:txBody>
      </p:sp>
    </p:spTree>
    <p:extLst>
      <p:ext uri="{BB962C8B-B14F-4D97-AF65-F5344CB8AC3E}">
        <p14:creationId xmlns:p14="http://schemas.microsoft.com/office/powerpoint/2010/main" val="2904282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3644626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4</a:t>
            </a:fld>
            <a:endParaRPr lang="zh-CN" altLang="en-US"/>
          </a:p>
        </p:txBody>
      </p:sp>
    </p:spTree>
    <p:extLst>
      <p:ext uri="{BB962C8B-B14F-4D97-AF65-F5344CB8AC3E}">
        <p14:creationId xmlns:p14="http://schemas.microsoft.com/office/powerpoint/2010/main" val="2605289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2C4FF2-319C-447C-A346-25196F1D62D7}" type="slidenum">
              <a:rPr lang="zh-CN" altLang="en-US" smtClean="0"/>
              <a:t>5</a:t>
            </a:fld>
            <a:endParaRPr lang="zh-CN" altLang="en-US"/>
          </a:p>
        </p:txBody>
      </p:sp>
    </p:spTree>
    <p:extLst>
      <p:ext uri="{BB962C8B-B14F-4D97-AF65-F5344CB8AC3E}">
        <p14:creationId xmlns:p14="http://schemas.microsoft.com/office/powerpoint/2010/main" val="1061520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612375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522803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C38DD1-33AA-4996-977A-42B26A155BBE}" type="slidenum">
              <a:rPr lang="id-ID" smtClean="0"/>
              <a:t>8</a:t>
            </a:fld>
            <a:endParaRPr lang="id-ID"/>
          </a:p>
        </p:txBody>
      </p:sp>
    </p:spTree>
    <p:extLst>
      <p:ext uri="{BB962C8B-B14F-4D97-AF65-F5344CB8AC3E}">
        <p14:creationId xmlns:p14="http://schemas.microsoft.com/office/powerpoint/2010/main" val="1999403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38EFE-4C6D-4578-9246-410CF94BF7B5}" type="slidenum">
              <a:rPr lang="zh-CN" altLang="en-US" smtClean="0"/>
              <a:pPr/>
              <a:t>9</a:t>
            </a:fld>
            <a:endParaRPr lang="zh-CN" altLang="en-US"/>
          </a:p>
        </p:txBody>
      </p:sp>
    </p:spTree>
    <p:extLst>
      <p:ext uri="{BB962C8B-B14F-4D97-AF65-F5344CB8AC3E}">
        <p14:creationId xmlns:p14="http://schemas.microsoft.com/office/powerpoint/2010/main" val="160230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9860F-3D4E-4B43-B5B4-A487B7F2EB69}" type="slidenum">
              <a:rPr lang="en-US" smtClean="0"/>
              <a:t>10</a:t>
            </a:fld>
            <a:endParaRPr lang="en-US"/>
          </a:p>
        </p:txBody>
      </p:sp>
    </p:spTree>
    <p:extLst>
      <p:ext uri="{BB962C8B-B14F-4D97-AF65-F5344CB8AC3E}">
        <p14:creationId xmlns:p14="http://schemas.microsoft.com/office/powerpoint/2010/main" val="842744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11</a:t>
            </a:fld>
            <a:endParaRPr lang="zh-CN" altLang="en-US"/>
          </a:p>
        </p:txBody>
      </p:sp>
    </p:spTree>
    <p:extLst>
      <p:ext uri="{BB962C8B-B14F-4D97-AF65-F5344CB8AC3E}">
        <p14:creationId xmlns:p14="http://schemas.microsoft.com/office/powerpoint/2010/main" val="41627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12</a:t>
            </a:fld>
            <a:endParaRPr lang="zh-CN" altLang="en-US"/>
          </a:p>
        </p:txBody>
      </p:sp>
    </p:spTree>
    <p:extLst>
      <p:ext uri="{BB962C8B-B14F-4D97-AF65-F5344CB8AC3E}">
        <p14:creationId xmlns:p14="http://schemas.microsoft.com/office/powerpoint/2010/main" val="119317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13</a:t>
            </a:fld>
            <a:endParaRPr lang="en-US"/>
          </a:p>
        </p:txBody>
      </p:sp>
    </p:spTree>
    <p:extLst>
      <p:ext uri="{BB962C8B-B14F-4D97-AF65-F5344CB8AC3E}">
        <p14:creationId xmlns:p14="http://schemas.microsoft.com/office/powerpoint/2010/main" val="2442268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2C4FF2-319C-447C-A346-25196F1D62D7}" type="slidenum">
              <a:rPr lang="zh-CN" altLang="en-US" smtClean="0"/>
              <a:t>14</a:t>
            </a:fld>
            <a:endParaRPr lang="zh-CN" altLang="en-US"/>
          </a:p>
        </p:txBody>
      </p:sp>
    </p:spTree>
    <p:extLst>
      <p:ext uri="{BB962C8B-B14F-4D97-AF65-F5344CB8AC3E}">
        <p14:creationId xmlns:p14="http://schemas.microsoft.com/office/powerpoint/2010/main" val="1869597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2C4FF2-319C-447C-A346-25196F1D62D7}" type="slidenum">
              <a:rPr lang="zh-CN" altLang="en-US" smtClean="0"/>
              <a:t>15</a:t>
            </a:fld>
            <a:endParaRPr lang="zh-CN" altLang="en-US"/>
          </a:p>
        </p:txBody>
      </p:sp>
    </p:spTree>
    <p:extLst>
      <p:ext uri="{BB962C8B-B14F-4D97-AF65-F5344CB8AC3E}">
        <p14:creationId xmlns:p14="http://schemas.microsoft.com/office/powerpoint/2010/main" val="36259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16</a:t>
            </a:fld>
            <a:endParaRPr lang="zh-CN" altLang="en-US"/>
          </a:p>
        </p:txBody>
      </p:sp>
    </p:spTree>
    <p:extLst>
      <p:ext uri="{BB962C8B-B14F-4D97-AF65-F5344CB8AC3E}">
        <p14:creationId xmlns:p14="http://schemas.microsoft.com/office/powerpoint/2010/main" val="922522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2C4FF2-319C-447C-A346-25196F1D62D7}" type="slidenum">
              <a:rPr lang="zh-CN" altLang="en-US" smtClean="0"/>
              <a:t>17</a:t>
            </a:fld>
            <a:endParaRPr lang="zh-CN" altLang="en-US"/>
          </a:p>
        </p:txBody>
      </p:sp>
    </p:spTree>
    <p:extLst>
      <p:ext uri="{BB962C8B-B14F-4D97-AF65-F5344CB8AC3E}">
        <p14:creationId xmlns:p14="http://schemas.microsoft.com/office/powerpoint/2010/main" val="1219939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18</a:t>
            </a:fld>
            <a:endParaRPr lang="zh-CN" altLang="en-US"/>
          </a:p>
        </p:txBody>
      </p:sp>
    </p:spTree>
    <p:extLst>
      <p:ext uri="{BB962C8B-B14F-4D97-AF65-F5344CB8AC3E}">
        <p14:creationId xmlns:p14="http://schemas.microsoft.com/office/powerpoint/2010/main" val="252594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B9F0-A68F-48D2-B908-012CF0BFD079}" type="slidenum">
              <a:rPr lang="zh-CN" altLang="en-US" smtClean="0"/>
              <a:t>19</a:t>
            </a:fld>
            <a:endParaRPr lang="zh-CN" altLang="en-US"/>
          </a:p>
        </p:txBody>
      </p:sp>
    </p:spTree>
    <p:extLst>
      <p:ext uri="{BB962C8B-B14F-4D97-AF65-F5344CB8AC3E}">
        <p14:creationId xmlns:p14="http://schemas.microsoft.com/office/powerpoint/2010/main" val="1460266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921443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21</a:t>
            </a:fld>
            <a:endParaRPr lang="zh-CN" altLang="en-US"/>
          </a:p>
        </p:txBody>
      </p:sp>
    </p:spTree>
    <p:extLst>
      <p:ext uri="{BB962C8B-B14F-4D97-AF65-F5344CB8AC3E}">
        <p14:creationId xmlns:p14="http://schemas.microsoft.com/office/powerpoint/2010/main" val="2914811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22</a:t>
            </a:fld>
            <a:endParaRPr lang="zh-CN" altLang="en-US"/>
          </a:p>
        </p:txBody>
      </p:sp>
    </p:spTree>
    <p:extLst>
      <p:ext uri="{BB962C8B-B14F-4D97-AF65-F5344CB8AC3E}">
        <p14:creationId xmlns:p14="http://schemas.microsoft.com/office/powerpoint/2010/main" val="2962947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23</a:t>
            </a:fld>
            <a:endParaRPr lang="zh-CN" altLang="en-US"/>
          </a:p>
        </p:txBody>
      </p:sp>
    </p:spTree>
    <p:extLst>
      <p:ext uri="{BB962C8B-B14F-4D97-AF65-F5344CB8AC3E}">
        <p14:creationId xmlns:p14="http://schemas.microsoft.com/office/powerpoint/2010/main" val="4212132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24</a:t>
            </a:fld>
            <a:endParaRPr lang="zh-CN" altLang="en-US"/>
          </a:p>
        </p:txBody>
      </p:sp>
    </p:spTree>
    <p:extLst>
      <p:ext uri="{BB962C8B-B14F-4D97-AF65-F5344CB8AC3E}">
        <p14:creationId xmlns:p14="http://schemas.microsoft.com/office/powerpoint/2010/main" val="2724631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2671FE-D4F9-43D0-AF2A-E3EAE10DECE5}" type="slidenum">
              <a:rPr lang="zh-CN" altLang="en-US" smtClean="0"/>
              <a:t>25</a:t>
            </a:fld>
            <a:endParaRPr lang="zh-CN" altLang="en-US"/>
          </a:p>
        </p:txBody>
      </p:sp>
    </p:spTree>
    <p:extLst>
      <p:ext uri="{BB962C8B-B14F-4D97-AF65-F5344CB8AC3E}">
        <p14:creationId xmlns:p14="http://schemas.microsoft.com/office/powerpoint/2010/main" val="26825154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26</a:t>
            </a:fld>
            <a:endParaRPr lang="zh-CN" altLang="en-US"/>
          </a:p>
        </p:txBody>
      </p:sp>
    </p:spTree>
    <p:extLst>
      <p:ext uri="{BB962C8B-B14F-4D97-AF65-F5344CB8AC3E}">
        <p14:creationId xmlns:p14="http://schemas.microsoft.com/office/powerpoint/2010/main" val="4140879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27</a:t>
            </a:fld>
            <a:endParaRPr lang="zh-CN" altLang="en-US"/>
          </a:p>
        </p:txBody>
      </p:sp>
    </p:spTree>
    <p:extLst>
      <p:ext uri="{BB962C8B-B14F-4D97-AF65-F5344CB8AC3E}">
        <p14:creationId xmlns:p14="http://schemas.microsoft.com/office/powerpoint/2010/main" val="2667393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28</a:t>
            </a:fld>
            <a:endParaRPr lang="zh-CN" altLang="en-US"/>
          </a:p>
        </p:txBody>
      </p:sp>
    </p:spTree>
    <p:extLst>
      <p:ext uri="{BB962C8B-B14F-4D97-AF65-F5344CB8AC3E}">
        <p14:creationId xmlns:p14="http://schemas.microsoft.com/office/powerpoint/2010/main" val="3302954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29</a:t>
            </a:fld>
            <a:endParaRPr lang="zh-CN" altLang="en-US"/>
          </a:p>
        </p:txBody>
      </p:sp>
    </p:spTree>
    <p:extLst>
      <p:ext uri="{BB962C8B-B14F-4D97-AF65-F5344CB8AC3E}">
        <p14:creationId xmlns:p14="http://schemas.microsoft.com/office/powerpoint/2010/main" val="3977739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4" name="直接连接符 3"/>
          <p:cNvCxnSpPr>
            <a:cxnSpLocks/>
          </p:cNvCxnSpPr>
          <p:nvPr userDrawn="1"/>
        </p:nvCxnSpPr>
        <p:spPr>
          <a:xfrm flipV="1">
            <a:off x="838731" y="621507"/>
            <a:ext cx="9488610"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1" name="文本框 10"/>
          <p:cNvSpPr txBox="1"/>
          <p:nvPr userDrawn="1"/>
        </p:nvSpPr>
        <p:spPr>
          <a:xfrm>
            <a:off x="10327341" y="242429"/>
            <a:ext cx="1864659" cy="369332"/>
          </a:xfrm>
          <a:prstGeom prst="rect">
            <a:avLst/>
          </a:prstGeom>
          <a:noFill/>
        </p:spPr>
        <p:txBody>
          <a:bodyPr wrap="square" rtlCol="0">
            <a:spAutoFit/>
          </a:bodyPr>
          <a:lstStyle/>
          <a:p>
            <a:r>
              <a:rPr lang="zh-CN" altLang="en-US" dirty="0">
                <a:solidFill>
                  <a:schemeClr val="accent1"/>
                </a:solidFill>
              </a:rPr>
              <a:t>北京外国语中学</a:t>
            </a:r>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5511054">
            <a:off x="212155" y="74732"/>
            <a:ext cx="546775" cy="546775"/>
          </a:xfrm>
          <a:prstGeom prst="rect">
            <a:avLst/>
          </a:prstGeom>
        </p:spPr>
      </p:pic>
    </p:spTree>
    <p:extLst>
      <p:ext uri="{BB962C8B-B14F-4D97-AF65-F5344CB8AC3E}">
        <p14:creationId xmlns:p14="http://schemas.microsoft.com/office/powerpoint/2010/main" val="99278597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0-#ppt_w/2"/>
                                          </p:val>
                                        </p:tav>
                                        <p:tav tm="100000">
                                          <p:val>
                                            <p:strVal val="#ppt_x"/>
                                          </p:val>
                                        </p:tav>
                                      </p:tavLst>
                                    </p:anim>
                                    <p:anim calcmode="lin" valueType="num">
                                      <p:cBhvr additive="base">
                                        <p:cTn id="8" dur="2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6577882"/>
      </p:ext>
    </p:extLst>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Subtitle copy 20">
    <p:spTree>
      <p:nvGrpSpPr>
        <p:cNvPr id="1" name=""/>
        <p:cNvGrpSpPr/>
        <p:nvPr/>
      </p:nvGrpSpPr>
      <p:grpSpPr>
        <a:xfrm>
          <a:off x="0" y="0"/>
          <a:ext cx="0" cy="0"/>
          <a:chOff x="0" y="0"/>
          <a:chExt cx="0" cy="0"/>
        </a:xfrm>
      </p:grpSpPr>
      <p:sp>
        <p:nvSpPr>
          <p:cNvPr id="9" name="Picture Placeholder 2"/>
          <p:cNvSpPr>
            <a:spLocks noGrp="1"/>
          </p:cNvSpPr>
          <p:nvPr>
            <p:ph type="pic" sz="quarter" idx="15"/>
          </p:nvPr>
        </p:nvSpPr>
        <p:spPr>
          <a:xfrm>
            <a:off x="3479998" y="1145877"/>
            <a:ext cx="2571751" cy="4762501"/>
          </a:xfrm>
          <a:solidFill>
            <a:schemeClr val="tx2"/>
          </a:solidFill>
        </p:spPr>
        <p:txBody>
          <a:bodyPr>
            <a:normAutofit/>
          </a:bodyPr>
          <a:lstStyle>
            <a:lvl1pPr>
              <a:defRPr sz="700"/>
            </a:lvl1pPr>
          </a:lstStyle>
          <a:p>
            <a:endParaRPr lang="en-US"/>
          </a:p>
        </p:txBody>
      </p:sp>
      <p:sp>
        <p:nvSpPr>
          <p:cNvPr id="10" name="Picture Placeholder 2"/>
          <p:cNvSpPr>
            <a:spLocks noGrp="1"/>
          </p:cNvSpPr>
          <p:nvPr>
            <p:ph type="pic" sz="quarter" idx="16"/>
          </p:nvPr>
        </p:nvSpPr>
        <p:spPr>
          <a:xfrm>
            <a:off x="8790715" y="1145877"/>
            <a:ext cx="2571751" cy="4762501"/>
          </a:xfrm>
          <a:solidFill>
            <a:schemeClr val="tx2"/>
          </a:solidFill>
        </p:spPr>
        <p:txBody>
          <a:bodyPr>
            <a:normAutofit/>
          </a:bodyPr>
          <a:lstStyle>
            <a:lvl1pPr>
              <a:defRPr sz="700"/>
            </a:lvl1pPr>
          </a:lstStyle>
          <a:p>
            <a:endParaRPr lang="en-US"/>
          </a:p>
        </p:txBody>
      </p:sp>
      <p:cxnSp>
        <p:nvCxnSpPr>
          <p:cNvPr id="4" name="直接连接符 3"/>
          <p:cNvCxnSpPr>
            <a:cxnSpLocks/>
          </p:cNvCxnSpPr>
          <p:nvPr userDrawn="1"/>
        </p:nvCxnSpPr>
        <p:spPr>
          <a:xfrm flipV="1">
            <a:off x="838731" y="621505"/>
            <a:ext cx="9506293"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1" name="文本框 10"/>
          <p:cNvSpPr txBox="1"/>
          <p:nvPr userDrawn="1"/>
        </p:nvSpPr>
        <p:spPr>
          <a:xfrm>
            <a:off x="10327341" y="242429"/>
            <a:ext cx="1864659" cy="369332"/>
          </a:xfrm>
          <a:prstGeom prst="rect">
            <a:avLst/>
          </a:prstGeom>
          <a:noFill/>
        </p:spPr>
        <p:txBody>
          <a:bodyPr wrap="square" rtlCol="0">
            <a:spAutoFit/>
          </a:bodyPr>
          <a:lstStyle/>
          <a:p>
            <a:r>
              <a:rPr lang="zh-CN" altLang="en-US" dirty="0">
                <a:solidFill>
                  <a:schemeClr val="accent1"/>
                </a:solidFill>
              </a:rPr>
              <a:t>北京外国语中学</a:t>
            </a: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5511054">
            <a:off x="212155" y="74732"/>
            <a:ext cx="546775" cy="546775"/>
          </a:xfrm>
          <a:prstGeom prst="rect">
            <a:avLst/>
          </a:prstGeom>
        </p:spPr>
      </p:pic>
    </p:spTree>
    <p:extLst>
      <p:ext uri="{BB962C8B-B14F-4D97-AF65-F5344CB8AC3E}">
        <p14:creationId xmlns:p14="http://schemas.microsoft.com/office/powerpoint/2010/main" val="9198611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cxnSp>
        <p:nvCxnSpPr>
          <p:cNvPr id="3" name="直接连接符 2"/>
          <p:cNvCxnSpPr>
            <a:cxnSpLocks/>
          </p:cNvCxnSpPr>
          <p:nvPr userDrawn="1"/>
        </p:nvCxnSpPr>
        <p:spPr>
          <a:xfrm flipV="1">
            <a:off x="838731" y="621505"/>
            <a:ext cx="9506293"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9" name="文本框 8"/>
          <p:cNvSpPr txBox="1"/>
          <p:nvPr userDrawn="1"/>
        </p:nvSpPr>
        <p:spPr>
          <a:xfrm>
            <a:off x="10327341" y="242429"/>
            <a:ext cx="1864659" cy="369332"/>
          </a:xfrm>
          <a:prstGeom prst="rect">
            <a:avLst/>
          </a:prstGeom>
          <a:noFill/>
        </p:spPr>
        <p:txBody>
          <a:bodyPr wrap="square" rtlCol="0">
            <a:spAutoFit/>
          </a:bodyPr>
          <a:lstStyle/>
          <a:p>
            <a:r>
              <a:rPr lang="zh-CN" altLang="en-US" dirty="0">
                <a:solidFill>
                  <a:schemeClr val="accent1"/>
                </a:solidFill>
              </a:rPr>
              <a:t>北京外国语中学</a:t>
            </a:r>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5511054">
            <a:off x="212155" y="74732"/>
            <a:ext cx="546775" cy="546775"/>
          </a:xfrm>
          <a:prstGeom prst="rect">
            <a:avLst/>
          </a:prstGeom>
        </p:spPr>
      </p:pic>
    </p:spTree>
    <p:extLst>
      <p:ext uri="{BB962C8B-B14F-4D97-AF65-F5344CB8AC3E}">
        <p14:creationId xmlns:p14="http://schemas.microsoft.com/office/powerpoint/2010/main" val="212796226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0-#ppt_w/2"/>
                                          </p:val>
                                        </p:tav>
                                        <p:tav tm="100000">
                                          <p:val>
                                            <p:strVal val="#ppt_x"/>
                                          </p:val>
                                        </p:tav>
                                      </p:tavLst>
                                    </p:anim>
                                    <p:anim calcmode="lin" valueType="num">
                                      <p:cBhvr additive="base">
                                        <p:cTn id="8" dur="2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FC7DC80-34F0-4DF7-BA10-10FBFEC4FA81}"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C24D0D5-D030-4412-97DE-003CC78C2DB6}" type="slidenum">
              <a:rPr lang="zh-CN" altLang="en-US" smtClean="0"/>
              <a:t>‹#›</a:t>
            </a:fld>
            <a:endParaRPr lang="zh-CN" altLang="en-US"/>
          </a:p>
        </p:txBody>
      </p:sp>
    </p:spTree>
    <p:extLst>
      <p:ext uri="{BB962C8B-B14F-4D97-AF65-F5344CB8AC3E}">
        <p14:creationId xmlns:p14="http://schemas.microsoft.com/office/powerpoint/2010/main" val="128122388"/>
      </p:ext>
    </p:extLst>
  </p:cSld>
  <p:clrMapOvr>
    <a:masterClrMapping/>
  </p:clrMapOvr>
  <p:transition spd="slow"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563218"/>
      </p:ext>
    </p:extLst>
  </p:cSld>
  <p:clrMapOvr>
    <a:masterClrMapping/>
  </p:clrMapOvr>
  <p:transition spd="slow"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eam Work #1">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endParaRPr lang="en-US" dirty="0"/>
          </a:p>
        </p:txBody>
      </p:sp>
      <p:sp>
        <p:nvSpPr>
          <p:cNvPr id="22" name="Picture Placeholder 2"/>
          <p:cNvSpPr>
            <a:spLocks noGrp="1"/>
          </p:cNvSpPr>
          <p:nvPr>
            <p:ph type="pic" sz="quarter" idx="13"/>
          </p:nvPr>
        </p:nvSpPr>
        <p:spPr>
          <a:xfrm>
            <a:off x="1107077" y="2665438"/>
            <a:ext cx="2468880" cy="3311510"/>
          </a:xfrm>
          <a:prstGeom prst="rect">
            <a:avLst/>
          </a:prstGeom>
          <a:solidFill>
            <a:schemeClr val="accent6">
              <a:lumMod val="50000"/>
            </a:schemeClr>
          </a:solidFill>
        </p:spPr>
        <p:txBody>
          <a:bodyPr/>
          <a:lstStyle>
            <a:lvl1pPr marL="0" indent="0">
              <a:buNone/>
              <a:defRPr sz="1000"/>
            </a:lvl1pPr>
          </a:lstStyle>
          <a:p>
            <a:endParaRPr lang="en-US"/>
          </a:p>
        </p:txBody>
      </p:sp>
      <p:sp>
        <p:nvSpPr>
          <p:cNvPr id="23" name="Picture Placeholder 2"/>
          <p:cNvSpPr>
            <a:spLocks noGrp="1"/>
          </p:cNvSpPr>
          <p:nvPr>
            <p:ph type="pic" sz="quarter" idx="14"/>
          </p:nvPr>
        </p:nvSpPr>
        <p:spPr>
          <a:xfrm>
            <a:off x="6217240" y="2665438"/>
            <a:ext cx="2468880" cy="3311510"/>
          </a:xfrm>
          <a:prstGeom prst="rect">
            <a:avLst/>
          </a:prstGeom>
          <a:solidFill>
            <a:schemeClr val="accent6">
              <a:lumMod val="50000"/>
            </a:schemeClr>
          </a:solidFill>
        </p:spPr>
        <p:txBody>
          <a:bodyPr/>
          <a:lstStyle>
            <a:lvl1pPr marL="0" indent="0">
              <a:buNone/>
              <a:defRPr sz="1000"/>
            </a:lvl1pPr>
          </a:lstStyle>
          <a:p>
            <a:endParaRPr lang="en-US"/>
          </a:p>
        </p:txBody>
      </p:sp>
      <p:cxnSp>
        <p:nvCxnSpPr>
          <p:cNvPr id="8" name="直接连接符 7"/>
          <p:cNvCxnSpPr>
            <a:cxnSpLocks/>
          </p:cNvCxnSpPr>
          <p:nvPr userDrawn="1"/>
        </p:nvCxnSpPr>
        <p:spPr>
          <a:xfrm flipV="1">
            <a:off x="838731" y="621505"/>
            <a:ext cx="9506293"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9" name="文本框 8"/>
          <p:cNvSpPr txBox="1"/>
          <p:nvPr userDrawn="1"/>
        </p:nvSpPr>
        <p:spPr>
          <a:xfrm>
            <a:off x="10327341" y="242429"/>
            <a:ext cx="1864659" cy="369332"/>
          </a:xfrm>
          <a:prstGeom prst="rect">
            <a:avLst/>
          </a:prstGeom>
          <a:noFill/>
        </p:spPr>
        <p:txBody>
          <a:bodyPr wrap="square" rtlCol="0">
            <a:spAutoFit/>
          </a:bodyPr>
          <a:lstStyle/>
          <a:p>
            <a:r>
              <a:rPr lang="zh-CN" altLang="en-US" dirty="0">
                <a:solidFill>
                  <a:schemeClr val="accent1"/>
                </a:solidFill>
              </a:rPr>
              <a:t>北京外国语中学</a:t>
            </a:r>
          </a:p>
        </p:txBody>
      </p:sp>
      <p:pic>
        <p:nvPicPr>
          <p:cNvPr id="11" name="图片 10"/>
          <p:cNvPicPr>
            <a:picLocks noChangeAspect="1"/>
          </p:cNvPicPr>
          <p:nvPr userDrawn="1"/>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5511054">
            <a:off x="212155" y="74732"/>
            <a:ext cx="546775" cy="546775"/>
          </a:xfrm>
          <a:prstGeom prst="rect">
            <a:avLst/>
          </a:prstGeom>
        </p:spPr>
      </p:pic>
    </p:spTree>
    <p:extLst>
      <p:ext uri="{BB962C8B-B14F-4D97-AF65-F5344CB8AC3E}">
        <p14:creationId xmlns:p14="http://schemas.microsoft.com/office/powerpoint/2010/main" val="23093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50" fill="hold"/>
                                        <p:tgtEl>
                                          <p:spTgt spid="11"/>
                                        </p:tgtEl>
                                        <p:attrNameLst>
                                          <p:attrName>ppt_x</p:attrName>
                                        </p:attrNameLst>
                                      </p:cBhvr>
                                      <p:tavLst>
                                        <p:tav tm="0">
                                          <p:val>
                                            <p:strVal val="0-#ppt_w/2"/>
                                          </p:val>
                                        </p:tav>
                                        <p:tav tm="100000">
                                          <p:val>
                                            <p:strVal val="#ppt_x"/>
                                          </p:val>
                                        </p:tav>
                                      </p:tavLst>
                                    </p:anim>
                                    <p:anim calcmode="lin" valueType="num">
                                      <p:cBhvr additive="base">
                                        <p:cTn id="8" dur="25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2128802600"/>
      </p:ext>
    </p:extLst>
  </p:cSld>
  <p:clrMap bg1="lt1" tx1="dk1" bg2="lt2" tx2="dk2" accent1="accent1" accent2="accent2" accent3="accent3" accent4="accent4" accent5="accent5" accent6="accent6" hlink="hlink" folHlink="folHlink"/>
  <p:sldLayoutIdLst>
    <p:sldLayoutId id="2147483660" r:id="rId1"/>
    <p:sldLayoutId id="2147483682" r:id="rId2"/>
    <p:sldLayoutId id="2147483687" r:id="rId3"/>
    <p:sldLayoutId id="2147483688" r:id="rId4"/>
    <p:sldLayoutId id="2147483689" r:id="rId5"/>
    <p:sldLayoutId id="2147483690" r:id="rId6"/>
    <p:sldLayoutId id="2147483691" r:id="rId7"/>
  </p:sldLayoutIdLst>
  <p:transition spd="slow" advTm="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2.jp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3" Type="http://schemas.openxmlformats.org/officeDocument/2006/relationships/tags" Target="../tags/tag5.xml"/><Relationship Id="rId21" Type="http://schemas.openxmlformats.org/officeDocument/2006/relationships/notesSlide" Target="../notesSlides/notesSlide3.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slideLayout" Target="../slideLayouts/slideLayout5.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tags" Target="../tags/tag17.xml"/><Relationship Id="rId10" Type="http://schemas.openxmlformats.org/officeDocument/2006/relationships/tags" Target="../tags/tag12.xml"/><Relationship Id="rId19" Type="http://schemas.openxmlformats.org/officeDocument/2006/relationships/tags" Target="../tags/tag21.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audio" Target="../media/media2.mp3"/><Relationship Id="rId7" Type="http://schemas.openxmlformats.org/officeDocument/2006/relationships/image" Target="../media/image3.png"/><Relationship Id="rId2" Type="http://schemas.microsoft.com/office/2007/relationships/media" Target="../media/media2.mp3"/><Relationship Id="rId1" Type="http://schemas.openxmlformats.org/officeDocument/2006/relationships/tags" Target="../tags/tag22.xml"/><Relationship Id="rId6" Type="http://schemas.openxmlformats.org/officeDocument/2006/relationships/image" Target="../media/image2.jp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10" Type="http://schemas.openxmlformats.org/officeDocument/2006/relationships/notesSlide" Target="../notesSlides/notesSlide10.xml"/><Relationship Id="rId4" Type="http://schemas.openxmlformats.org/officeDocument/2006/relationships/tags" Target="../tags/tag26.xml"/><Relationship Id="rId9"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tags" Target="../tags/tag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tags" Target="../tags/tag4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audio" Target="../media/media2.mp3"/><Relationship Id="rId7" Type="http://schemas.openxmlformats.org/officeDocument/2006/relationships/image" Target="../media/image3.png"/><Relationship Id="rId2" Type="http://schemas.microsoft.com/office/2007/relationships/media" Target="../media/media2.mp3"/><Relationship Id="rId1" Type="http://schemas.openxmlformats.org/officeDocument/2006/relationships/tags" Target="../tags/tag42.xml"/><Relationship Id="rId6" Type="http://schemas.openxmlformats.org/officeDocument/2006/relationships/image" Target="../media/image2.jpg"/><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9311" y="0"/>
            <a:ext cx="15474462" cy="6858000"/>
          </a:xfrm>
          <a:prstGeom prst="rect">
            <a:avLst/>
          </a:prstGeom>
        </p:spPr>
      </p:pic>
      <p:sp>
        <p:nvSpPr>
          <p:cNvPr id="31" name="矩形 259"/>
          <p:cNvSpPr>
            <a:spLocks noChangeArrowheads="1"/>
          </p:cNvSpPr>
          <p:nvPr/>
        </p:nvSpPr>
        <p:spPr bwMode="auto">
          <a:xfrm>
            <a:off x="2797871" y="2896706"/>
            <a:ext cx="6949439" cy="203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rPr>
              <a:t>教学说课</a:t>
            </a:r>
            <a:endParaRPr lang="en-US" altLang="zh-CN"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endParaRPr>
          </a:p>
          <a:p>
            <a:pPr algn="ctr">
              <a:buNone/>
            </a:pPr>
            <a:endPar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endParaRPr>
          </a:p>
        </p:txBody>
      </p:sp>
      <p:sp>
        <p:nvSpPr>
          <p:cNvPr id="5" name="矩形 259"/>
          <p:cNvSpPr>
            <a:spLocks noChangeArrowheads="1"/>
          </p:cNvSpPr>
          <p:nvPr/>
        </p:nvSpPr>
        <p:spPr bwMode="auto">
          <a:xfrm>
            <a:off x="4386849" y="3893039"/>
            <a:ext cx="3427258" cy="1477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cap="all" dirty="0" smtClean="0">
                <a:solidFill>
                  <a:srgbClr val="069180"/>
                </a:solidFill>
                <a:latin typeface="造字工房悦黑体验版常规体" pitchFamily="50" charset="-122"/>
                <a:ea typeface="造字工房悦黑体验版常规体" pitchFamily="50" charset="-122"/>
                <a:cs typeface="Arial" panose="020B0604020202020204" pitchFamily="34" charset="0"/>
              </a:rPr>
              <a:t>汇报人</a:t>
            </a:r>
            <a:r>
              <a:rPr lang="zh-CN" altLang="en-US" sz="2400" cap="all" dirty="0" smtClean="0">
                <a:solidFill>
                  <a:srgbClr val="069180"/>
                </a:solidFill>
                <a:latin typeface="造字工房悦黑体验版常规体" pitchFamily="50" charset="-122"/>
                <a:ea typeface="造字工房悦黑体验版常规体" pitchFamily="50" charset="-122"/>
                <a:cs typeface="Arial" panose="020B0604020202020204" pitchFamily="34" charset="0"/>
              </a:rPr>
              <a:t>：</a:t>
            </a:r>
            <a:r>
              <a:rPr lang="en-US" altLang="zh-CN" sz="2400" cap="all" dirty="0" smtClean="0">
                <a:solidFill>
                  <a:srgbClr val="069180"/>
                </a:solidFill>
                <a:latin typeface="造字工房悦黑体验版常规体" pitchFamily="50" charset="-122"/>
                <a:ea typeface="造字工房悦黑体验版常规体" pitchFamily="50" charset="-122"/>
                <a:cs typeface="Arial" panose="020B0604020202020204" pitchFamily="34" charset="0"/>
              </a:rPr>
              <a:t>xxx</a:t>
            </a:r>
            <a:endParaRPr lang="en-US" altLang="zh-CN" sz="2400" cap="all" dirty="0">
              <a:solidFill>
                <a:srgbClr val="069180"/>
              </a:solidFill>
              <a:latin typeface="造字工房悦黑体验版常规体" pitchFamily="50" charset="-122"/>
              <a:ea typeface="造字工房悦黑体验版常规体" pitchFamily="50" charset="-122"/>
              <a:cs typeface="Arial" panose="020B0604020202020204" pitchFamily="34" charset="0"/>
            </a:endParaRPr>
          </a:p>
          <a:p>
            <a:pPr algn="ctr">
              <a:buNone/>
            </a:pPr>
            <a:endPar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endParaRPr>
          </a:p>
        </p:txBody>
      </p:sp>
      <p:pic>
        <p:nvPicPr>
          <p:cNvPr id="3" name="Valentin-A Little Story(小故事)">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6576431" y="2896706"/>
            <a:ext cx="609600" cy="609600"/>
          </a:xfrm>
          <a:prstGeom prst="rect">
            <a:avLst/>
          </a:prstGeom>
        </p:spPr>
      </p:pic>
    </p:spTree>
    <p:custDataLst>
      <p:tags r:id="rId1"/>
    </p:custDataLst>
    <p:extLst>
      <p:ext uri="{BB962C8B-B14F-4D97-AF65-F5344CB8AC3E}">
        <p14:creationId xmlns:p14="http://schemas.microsoft.com/office/powerpoint/2010/main" val="26354134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0" presetClass="entr" presetSubtype="0" decel="100000" fill="hold" grpId="0" nodeType="afterEffect">
                                  <p:stCondLst>
                                    <p:cond delay="0"/>
                                  </p:stCondLst>
                                  <p:iterate type="lt">
                                    <p:tmPct val="0"/>
                                  </p:iterate>
                                  <p:childTnLst>
                                    <p:set>
                                      <p:cBhvr>
                                        <p:cTn id="9" dur="1" fill="hold">
                                          <p:stCondLst>
                                            <p:cond delay="0"/>
                                          </p:stCondLst>
                                        </p:cTn>
                                        <p:tgtEl>
                                          <p:spTgt spid="31"/>
                                        </p:tgtEl>
                                        <p:attrNameLst>
                                          <p:attrName>style.visibility</p:attrName>
                                        </p:attrNameLst>
                                      </p:cBhvr>
                                      <p:to>
                                        <p:strVal val="visible"/>
                                      </p:to>
                                    </p:set>
                                    <p:anim calcmode="lin" valueType="num">
                                      <p:cBhvr>
                                        <p:cTn id="10" dur="1000" fill="hold"/>
                                        <p:tgtEl>
                                          <p:spTgt spid="31"/>
                                        </p:tgtEl>
                                        <p:attrNameLst>
                                          <p:attrName>ppt_w</p:attrName>
                                        </p:attrNameLst>
                                      </p:cBhvr>
                                      <p:tavLst>
                                        <p:tav tm="0">
                                          <p:val>
                                            <p:strVal val="#ppt_w+.3"/>
                                          </p:val>
                                        </p:tav>
                                        <p:tav tm="100000">
                                          <p:val>
                                            <p:strVal val="#ppt_w"/>
                                          </p:val>
                                        </p:tav>
                                      </p:tavLst>
                                    </p:anim>
                                    <p:anim calcmode="lin" valueType="num">
                                      <p:cBhvr>
                                        <p:cTn id="11" dur="1000" fill="hold"/>
                                        <p:tgtEl>
                                          <p:spTgt spid="31"/>
                                        </p:tgtEl>
                                        <p:attrNameLst>
                                          <p:attrName>ppt_h</p:attrName>
                                        </p:attrNameLst>
                                      </p:cBhvr>
                                      <p:tavLst>
                                        <p:tav tm="0">
                                          <p:val>
                                            <p:strVal val="#ppt_h"/>
                                          </p:val>
                                        </p:tav>
                                        <p:tav tm="100000">
                                          <p:val>
                                            <p:strVal val="#ppt_h"/>
                                          </p:val>
                                        </p:tav>
                                      </p:tavLst>
                                    </p:anim>
                                    <p:animEffect transition="in" filter="fade">
                                      <p:cBhvr>
                                        <p:cTn id="12" dur="1000"/>
                                        <p:tgtEl>
                                          <p:spTgt spid="31"/>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iterate type="lt">
                                    <p:tmPct val="0"/>
                                  </p:iterate>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3"/>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remove" display="0">
                  <p:stCondLst>
                    <p:cond delay="indefinite"/>
                  </p:stCondLst>
                  <p:endCondLst>
                    <p:cond evt="onStopAudio" delay="0">
                      <p:tgtEl>
                        <p:sldTgt/>
                      </p:tgtEl>
                    </p:cond>
                  </p:endCondLst>
                </p:cTn>
                <p:tgtEl>
                  <p:spTgt spid="3"/>
                </p:tgtEl>
              </p:cMediaNode>
            </p:audio>
          </p:childTnLst>
        </p:cTn>
      </p:par>
    </p:tnLst>
    <p:bldLst>
      <p:bldP spid="31"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
          <p:cNvSpPr>
            <a:spLocks noChangeArrowheads="1"/>
          </p:cNvSpPr>
          <p:nvPr/>
        </p:nvSpPr>
        <p:spPr bwMode="auto">
          <a:xfrm>
            <a:off x="5143815" y="563444"/>
            <a:ext cx="1005385"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dirty="0">
                <a:solidFill>
                  <a:schemeClr val="accent1"/>
                </a:solidFill>
                <a:latin typeface="+mn-ea"/>
                <a:ea typeface="+mn-ea"/>
                <a:cs typeface="Arial" panose="020B0604020202020204" pitchFamily="34" charset="0"/>
                <a:sym typeface="Impact" pitchFamily="34" charset="0"/>
              </a:rPr>
              <a:t>前言</a:t>
            </a:r>
          </a:p>
        </p:txBody>
      </p:sp>
      <p:sp>
        <p:nvSpPr>
          <p:cNvPr id="37" name="文本框 37"/>
          <p:cNvSpPr txBox="1"/>
          <p:nvPr/>
        </p:nvSpPr>
        <p:spPr>
          <a:xfrm>
            <a:off x="6379749" y="697125"/>
            <a:ext cx="2308007" cy="338546"/>
          </a:xfrm>
          <a:prstGeom prst="rect">
            <a:avLst/>
          </a:prstGeom>
          <a:noFill/>
        </p:spPr>
        <p:txBody>
          <a:bodyPr wrap="square" lIns="91431" tIns="45716" rIns="91431" bIns="45716" rtlCol="0">
            <a:spAutoFit/>
          </a:bodyPr>
          <a:lstStyle>
            <a:defPPr>
              <a:defRPr lang="zh-CN"/>
            </a:defPPr>
            <a:lvl1pPr>
              <a:defRPr sz="1600">
                <a:solidFill>
                  <a:schemeClr val="tx1">
                    <a:lumMod val="50000"/>
                    <a:lumOff val="50000"/>
                  </a:schemeClr>
                </a:solidFill>
                <a:latin typeface="Arial" panose="020B0604020202020204" pitchFamily="34" charset="0"/>
                <a:cs typeface="Arial" panose="020B0604020202020204" pitchFamily="34" charset="0"/>
              </a:defRPr>
            </a:lvl1pPr>
          </a:lstStyle>
          <a:p>
            <a:r>
              <a:rPr lang="en-US" altLang="zh-CN" dirty="0">
                <a:solidFill>
                  <a:schemeClr val="accent1"/>
                </a:solidFill>
                <a:latin typeface="+mn-ea"/>
              </a:rPr>
              <a:t>introduction</a:t>
            </a:r>
          </a:p>
        </p:txBody>
      </p:sp>
      <p:grpSp>
        <p:nvGrpSpPr>
          <p:cNvPr id="46" name="组合 45"/>
          <p:cNvGrpSpPr/>
          <p:nvPr/>
        </p:nvGrpSpPr>
        <p:grpSpPr>
          <a:xfrm>
            <a:off x="1942681" y="1862315"/>
            <a:ext cx="8582271" cy="3606704"/>
            <a:chOff x="1785669" y="1086010"/>
            <a:chExt cx="8739282" cy="4286090"/>
          </a:xfrm>
        </p:grpSpPr>
        <p:sp>
          <p:nvSpPr>
            <p:cNvPr id="47" name="圆角矩形 17"/>
            <p:cNvSpPr/>
            <p:nvPr/>
          </p:nvSpPr>
          <p:spPr>
            <a:xfrm>
              <a:off x="1785669" y="1086010"/>
              <a:ext cx="8739282" cy="4286090"/>
            </a:xfrm>
            <a:prstGeom prst="roundRect">
              <a:avLst>
                <a:gd name="adj" fmla="val 3595"/>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8" name="圆角矩形 18"/>
            <p:cNvSpPr/>
            <p:nvPr/>
          </p:nvSpPr>
          <p:spPr>
            <a:xfrm>
              <a:off x="1845680" y="1165721"/>
              <a:ext cx="8603245" cy="4120654"/>
            </a:xfrm>
            <a:prstGeom prst="roundRect">
              <a:avLst>
                <a:gd name="adj" fmla="val 3359"/>
              </a:avLst>
            </a:prstGeom>
            <a:solidFill>
              <a:schemeClr val="accent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50" name="文本框 49"/>
          <p:cNvSpPr txBox="1"/>
          <p:nvPr/>
        </p:nvSpPr>
        <p:spPr>
          <a:xfrm>
            <a:off x="2527573" y="2189657"/>
            <a:ext cx="7255475" cy="3109441"/>
          </a:xfrm>
          <a:prstGeom prst="rect">
            <a:avLst/>
          </a:prstGeom>
          <a:noFill/>
        </p:spPr>
        <p:txBody>
          <a:bodyPr wrap="square" rtlCol="0">
            <a:spAutoFit/>
          </a:bodyPr>
          <a:lstStyle/>
          <a:p>
            <a:pPr algn="just">
              <a:lnSpc>
                <a:spcPct val="150000"/>
              </a:lnSpc>
            </a:pPr>
            <a:r>
              <a:rPr lang="zh-CN" altLang="en-US" sz="1867" dirty="0">
                <a:solidFill>
                  <a:schemeClr val="bg1"/>
                </a:solidFill>
                <a:latin typeface="+mn-ea"/>
              </a:rPr>
              <a:t>我今天所说课的篇目是</a:t>
            </a:r>
            <a:r>
              <a:rPr lang="en-US" altLang="zh-CN" sz="1867" dirty="0">
                <a:solidFill>
                  <a:schemeClr val="bg1"/>
                </a:solidFill>
                <a:latin typeface="+mn-ea"/>
              </a:rPr>
              <a:t>《</a:t>
            </a:r>
            <a:r>
              <a:rPr lang="zh-CN" altLang="en-US" sz="1867" dirty="0">
                <a:solidFill>
                  <a:schemeClr val="bg1"/>
                </a:solidFill>
                <a:latin typeface="+mn-ea"/>
              </a:rPr>
              <a:t>宽容</a:t>
            </a:r>
            <a:r>
              <a:rPr lang="en-US" altLang="zh-CN" sz="1867" dirty="0">
                <a:solidFill>
                  <a:schemeClr val="bg1"/>
                </a:solidFill>
                <a:latin typeface="+mn-ea"/>
              </a:rPr>
              <a:t>》</a:t>
            </a:r>
            <a:r>
              <a:rPr lang="zh-CN" altLang="en-US" sz="1867" dirty="0">
                <a:solidFill>
                  <a:schemeClr val="bg1"/>
                </a:solidFill>
                <a:latin typeface="+mn-ea"/>
              </a:rPr>
              <a:t>序言，它是人教版全日制普通高级中学语文教材第一册第四单元的第三篇课文。</a:t>
            </a:r>
          </a:p>
          <a:p>
            <a:pPr algn="just">
              <a:lnSpc>
                <a:spcPct val="150000"/>
              </a:lnSpc>
            </a:pPr>
            <a:r>
              <a:rPr lang="zh-CN" altLang="en-US" sz="1867" dirty="0">
                <a:solidFill>
                  <a:schemeClr val="bg1"/>
                </a:solidFill>
                <a:latin typeface="+mn-ea"/>
              </a:rPr>
              <a:t>人教社的高中语文新教材（试验本），打破了传统的阅读与写作、说话、听话混合编排的模式，改为阅读与写作、口语交际分编；各个单元的教学重点相当明确。高中语文新大纲中明确规定，高中语文教学要让学生“掌握语文学习的基本方法，养成自学语文的习惯”，“为继续学习和终身发展打好基础”。</a:t>
            </a:r>
            <a:endParaRPr lang="zh-CN" altLang="en-US" sz="1867" dirty="0">
              <a:solidFill>
                <a:schemeClr val="bg1"/>
              </a:solidFill>
              <a:latin typeface="+mn-ea"/>
              <a:cs typeface="方正兰亭细黑_GBK_M" panose="02010600010101010101" pitchFamily="2" charset="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3312" y="1070890"/>
            <a:ext cx="2138238" cy="1649926"/>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11054">
            <a:off x="4308938" y="548538"/>
            <a:ext cx="546775" cy="546775"/>
          </a:xfrm>
          <a:prstGeom prst="rect">
            <a:avLst/>
          </a:prstGeom>
        </p:spPr>
      </p:pic>
    </p:spTree>
    <p:extLst>
      <p:ext uri="{BB962C8B-B14F-4D97-AF65-F5344CB8AC3E}">
        <p14:creationId xmlns:p14="http://schemas.microsoft.com/office/powerpoint/2010/main" val="411321588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50" fill="hold"/>
                                        <p:tgtEl>
                                          <p:spTgt spid="16"/>
                                        </p:tgtEl>
                                        <p:attrNameLst>
                                          <p:attrName>ppt_x</p:attrName>
                                        </p:attrNameLst>
                                      </p:cBhvr>
                                      <p:tavLst>
                                        <p:tav tm="0">
                                          <p:val>
                                            <p:strVal val="0-#ppt_w/2"/>
                                          </p:val>
                                        </p:tav>
                                        <p:tav tm="100000">
                                          <p:val>
                                            <p:strVal val="#ppt_x"/>
                                          </p:val>
                                        </p:tav>
                                      </p:tavLst>
                                    </p:anim>
                                    <p:anim calcmode="lin" valueType="num">
                                      <p:cBhvr additive="base">
                                        <p:cTn id="8" dur="2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8"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500"/>
                                        <p:tgtEl>
                                          <p:spTgt spid="36"/>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par>
                          <p:cTn id="17" fill="hold">
                            <p:stCondLst>
                              <p:cond delay="1250"/>
                            </p:stCondLst>
                            <p:childTnLst>
                              <p:par>
                                <p:cTn id="18" presetID="2" presetClass="entr" presetSubtype="2"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1000" fill="hold"/>
                                        <p:tgtEl>
                                          <p:spTgt spid="46"/>
                                        </p:tgtEl>
                                        <p:attrNameLst>
                                          <p:attrName>ppt_x</p:attrName>
                                        </p:attrNameLst>
                                      </p:cBhvr>
                                      <p:tavLst>
                                        <p:tav tm="0">
                                          <p:val>
                                            <p:strVal val="1+#ppt_w/2"/>
                                          </p:val>
                                        </p:tav>
                                        <p:tav tm="100000">
                                          <p:val>
                                            <p:strVal val="#ppt_x"/>
                                          </p:val>
                                        </p:tav>
                                      </p:tavLst>
                                    </p:anim>
                                    <p:anim calcmode="lin" valueType="num">
                                      <p:cBhvr additive="base">
                                        <p:cTn id="21" dur="100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SubTitle_1"/>
          <p:cNvSpPr/>
          <p:nvPr>
            <p:custDataLst>
              <p:tags r:id="rId2"/>
            </p:custDataLst>
          </p:nvPr>
        </p:nvSpPr>
        <p:spPr bwMode="auto">
          <a:xfrm>
            <a:off x="5754649" y="1722240"/>
            <a:ext cx="1450567" cy="742868"/>
          </a:xfrm>
          <a:prstGeom prst="homePlate">
            <a:avLst/>
          </a:prstGeom>
          <a:solidFill>
            <a:schemeClr val="accent1"/>
          </a:solidFill>
          <a:ln w="12700" cap="flat" cmpd="sng" algn="ctr">
            <a:noFill/>
            <a:prstDash val="solid"/>
            <a:headEnd type="none" w="med" len="med"/>
            <a:tailEnd type="none" w="med" len="med"/>
          </a:ln>
          <a:effectLst>
            <a:outerShdw blurRad="190500" dist="63500" algn="l" rotWithShape="0">
              <a:prstClr val="black">
                <a:alpha val="40000"/>
              </a:prstClr>
            </a:outerShdw>
          </a:effectLst>
        </p:spPr>
        <p:txBody>
          <a:bodyPr lIns="548580" tIns="45691" rIns="91375" bIns="73101" anchor="ctr"/>
          <a:lstStyle/>
          <a:p>
            <a:pPr defTabSz="913693">
              <a:defRPr/>
            </a:pPr>
            <a:r>
              <a:rPr lang="da-DK" sz="2400" kern="0" dirty="0">
                <a:solidFill>
                  <a:srgbClr val="FFFFFF"/>
                </a:solidFill>
                <a:latin typeface="+mn-ea"/>
                <a:sym typeface="Arial" panose="020B0604020202020204" pitchFamily="34" charset="0"/>
              </a:rPr>
              <a:t>01</a:t>
            </a:r>
            <a:endParaRPr lang="en-US" sz="2400" kern="0" dirty="0">
              <a:solidFill>
                <a:srgbClr val="FFFFFF"/>
              </a:solidFill>
              <a:latin typeface="+mn-ea"/>
              <a:sym typeface="Arial" panose="020B0604020202020204" pitchFamily="34" charset="0"/>
            </a:endParaRPr>
          </a:p>
        </p:txBody>
      </p:sp>
      <p:grpSp>
        <p:nvGrpSpPr>
          <p:cNvPr id="2" name="组合 1"/>
          <p:cNvGrpSpPr/>
          <p:nvPr/>
        </p:nvGrpSpPr>
        <p:grpSpPr>
          <a:xfrm>
            <a:off x="5194321" y="1668269"/>
            <a:ext cx="852393" cy="850807"/>
            <a:chOff x="5478334" y="1759202"/>
            <a:chExt cx="899058" cy="897384"/>
          </a:xfrm>
        </p:grpSpPr>
        <p:sp>
          <p:nvSpPr>
            <p:cNvPr id="4" name="MH_Other_1"/>
            <p:cNvSpPr/>
            <p:nvPr>
              <p:custDataLst>
                <p:tags r:id="rId18"/>
              </p:custDataLst>
            </p:nvPr>
          </p:nvSpPr>
          <p:spPr bwMode="auto">
            <a:xfrm>
              <a:off x="5478334" y="1759202"/>
              <a:ext cx="899058" cy="897384"/>
            </a:xfrm>
            <a:prstGeom prst="ellipse">
              <a:avLst/>
            </a:prstGeom>
            <a:solidFill>
              <a:srgbClr val="FFFFFF"/>
            </a:solidFill>
            <a:ln w="25400">
              <a:solidFill>
                <a:schemeClr val="accent1"/>
              </a:solidFill>
              <a:headEnd type="none" w="med" len="med"/>
              <a:tailEnd type="none" w="med" len="med"/>
            </a:ln>
            <a:effectLst>
              <a:outerShdw blurRad="190500" dist="63500" algn="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lIns="182861" tIns="146288" rIns="182861" bIns="146288"/>
            <a:lstStyle/>
            <a:p>
              <a:pPr algn="ctr" defTabSz="932300">
                <a:lnSpc>
                  <a:spcPct val="90000"/>
                </a:lnSpc>
                <a:defRPr/>
              </a:pPr>
              <a:endParaRPr lang="en-US" sz="2400" dirty="0" err="1">
                <a:gradFill>
                  <a:gsLst>
                    <a:gs pos="0">
                      <a:srgbClr val="FFFFFF"/>
                    </a:gs>
                    <a:gs pos="100000">
                      <a:srgbClr val="FFFFFF"/>
                    </a:gs>
                  </a:gsLst>
                  <a:lin ang="5400000" scaled="0"/>
                </a:gradFill>
                <a:latin typeface="+mn-ea"/>
                <a:cs typeface="Segoe UI" pitchFamily="34" charset="0"/>
                <a:sym typeface="Arial" panose="020B0604020202020204" pitchFamily="34" charset="0"/>
              </a:endParaRPr>
            </a:p>
          </p:txBody>
        </p:sp>
        <p:sp>
          <p:nvSpPr>
            <p:cNvPr id="5" name="MH_Other_2"/>
            <p:cNvSpPr>
              <a:spLocks noEditPoints="1"/>
            </p:cNvSpPr>
            <p:nvPr>
              <p:custDataLst>
                <p:tags r:id="rId19"/>
              </p:custDataLst>
            </p:nvPr>
          </p:nvSpPr>
          <p:spPr bwMode="auto">
            <a:xfrm>
              <a:off x="5702680" y="1953412"/>
              <a:ext cx="450366" cy="508964"/>
            </a:xfrm>
            <a:custGeom>
              <a:avLst/>
              <a:gdLst>
                <a:gd name="T0" fmla="*/ 0 w 14953"/>
                <a:gd name="T1" fmla="*/ 0 h 16970"/>
                <a:gd name="T2" fmla="*/ 1361 w 14953"/>
                <a:gd name="T3" fmla="*/ 15274 h 16970"/>
                <a:gd name="T4" fmla="*/ 7472 w 14953"/>
                <a:gd name="T5" fmla="*/ 16970 h 16970"/>
                <a:gd name="T6" fmla="*/ 13590 w 14953"/>
                <a:gd name="T7" fmla="*/ 15274 h 16970"/>
                <a:gd name="T8" fmla="*/ 14953 w 14953"/>
                <a:gd name="T9" fmla="*/ 0 h 16970"/>
                <a:gd name="T10" fmla="*/ 0 w 14953"/>
                <a:gd name="T11" fmla="*/ 0 h 16970"/>
                <a:gd name="T12" fmla="*/ 12000 w 14953"/>
                <a:gd name="T13" fmla="*/ 4996 h 16970"/>
                <a:gd name="T14" fmla="*/ 11996 w 14953"/>
                <a:gd name="T15" fmla="*/ 4996 h 16970"/>
                <a:gd name="T16" fmla="*/ 4831 w 14953"/>
                <a:gd name="T17" fmla="*/ 4996 h 16970"/>
                <a:gd name="T18" fmla="*/ 5004 w 14953"/>
                <a:gd name="T19" fmla="*/ 6914 h 16970"/>
                <a:gd name="T20" fmla="*/ 11830 w 14953"/>
                <a:gd name="T21" fmla="*/ 6914 h 16970"/>
                <a:gd name="T22" fmla="*/ 11315 w 14953"/>
                <a:gd name="T23" fmla="*/ 12664 h 16970"/>
                <a:gd name="T24" fmla="*/ 7474 w 14953"/>
                <a:gd name="T25" fmla="*/ 13729 h 16970"/>
                <a:gd name="T26" fmla="*/ 3636 w 14953"/>
                <a:gd name="T27" fmla="*/ 12664 h 16970"/>
                <a:gd name="T28" fmla="*/ 3369 w 14953"/>
                <a:gd name="T29" fmla="*/ 9657 h 16970"/>
                <a:gd name="T30" fmla="*/ 5249 w 14953"/>
                <a:gd name="T31" fmla="*/ 9657 h 16970"/>
                <a:gd name="T32" fmla="*/ 5389 w 14953"/>
                <a:gd name="T33" fmla="*/ 11218 h 16970"/>
                <a:gd name="T34" fmla="*/ 7474 w 14953"/>
                <a:gd name="T35" fmla="*/ 11780 h 16970"/>
                <a:gd name="T36" fmla="*/ 9565 w 14953"/>
                <a:gd name="T37" fmla="*/ 11216 h 16970"/>
                <a:gd name="T38" fmla="*/ 9782 w 14953"/>
                <a:gd name="T39" fmla="*/ 8787 h 16970"/>
                <a:gd name="T40" fmla="*/ 3291 w 14953"/>
                <a:gd name="T41" fmla="*/ 8787 h 16970"/>
                <a:gd name="T42" fmla="*/ 2786 w 14953"/>
                <a:gd name="T43" fmla="*/ 3123 h 16970"/>
                <a:gd name="T44" fmla="*/ 12168 w 14953"/>
                <a:gd name="T45" fmla="*/ 3123 h 16970"/>
                <a:gd name="T46" fmla="*/ 12000 w 14953"/>
                <a:gd name="T47" fmla="*/ 4996 h 16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953" h="16970">
                  <a:moveTo>
                    <a:pt x="0" y="0"/>
                  </a:moveTo>
                  <a:lnTo>
                    <a:pt x="1361" y="15274"/>
                  </a:lnTo>
                  <a:lnTo>
                    <a:pt x="7472" y="16970"/>
                  </a:lnTo>
                  <a:lnTo>
                    <a:pt x="13590" y="15274"/>
                  </a:lnTo>
                  <a:lnTo>
                    <a:pt x="14953" y="0"/>
                  </a:lnTo>
                  <a:lnTo>
                    <a:pt x="0" y="0"/>
                  </a:lnTo>
                  <a:close/>
                  <a:moveTo>
                    <a:pt x="12000" y="4996"/>
                  </a:moveTo>
                  <a:lnTo>
                    <a:pt x="11996" y="4996"/>
                  </a:lnTo>
                  <a:lnTo>
                    <a:pt x="4831" y="4996"/>
                  </a:lnTo>
                  <a:lnTo>
                    <a:pt x="5004" y="6914"/>
                  </a:lnTo>
                  <a:lnTo>
                    <a:pt x="11830" y="6914"/>
                  </a:lnTo>
                  <a:lnTo>
                    <a:pt x="11315" y="12664"/>
                  </a:lnTo>
                  <a:lnTo>
                    <a:pt x="7474" y="13729"/>
                  </a:lnTo>
                  <a:lnTo>
                    <a:pt x="3636" y="12664"/>
                  </a:lnTo>
                  <a:lnTo>
                    <a:pt x="3369" y="9657"/>
                  </a:lnTo>
                  <a:lnTo>
                    <a:pt x="5249" y="9657"/>
                  </a:lnTo>
                  <a:lnTo>
                    <a:pt x="5389" y="11218"/>
                  </a:lnTo>
                  <a:lnTo>
                    <a:pt x="7474" y="11780"/>
                  </a:lnTo>
                  <a:lnTo>
                    <a:pt x="9565" y="11216"/>
                  </a:lnTo>
                  <a:lnTo>
                    <a:pt x="9782" y="8787"/>
                  </a:lnTo>
                  <a:lnTo>
                    <a:pt x="3291" y="8787"/>
                  </a:lnTo>
                  <a:lnTo>
                    <a:pt x="2786" y="3123"/>
                  </a:lnTo>
                  <a:lnTo>
                    <a:pt x="12168" y="3123"/>
                  </a:lnTo>
                  <a:lnTo>
                    <a:pt x="12000" y="4996"/>
                  </a:lnTo>
                  <a:close/>
                </a:path>
              </a:pathLst>
            </a:custGeom>
            <a:solidFill>
              <a:schemeClr val="accent1"/>
            </a:solidFill>
            <a:ln>
              <a:noFill/>
            </a:ln>
            <a:effectLst/>
          </p:spPr>
          <p:txBody>
            <a:bodyPr/>
            <a:lstStyle/>
            <a:p>
              <a:pPr defTabSz="914193">
                <a:defRPr/>
              </a:pPr>
              <a:endParaRPr lang="en-US" sz="1898" kern="0">
                <a:solidFill>
                  <a:srgbClr val="000000"/>
                </a:solidFill>
                <a:latin typeface="+mn-ea"/>
                <a:sym typeface="Arial" panose="020B0604020202020204" pitchFamily="34" charset="0"/>
              </a:endParaRPr>
            </a:p>
          </p:txBody>
        </p:sp>
      </p:grpSp>
      <p:sp>
        <p:nvSpPr>
          <p:cNvPr id="6" name="MH_Text_1"/>
          <p:cNvSpPr/>
          <p:nvPr>
            <p:custDataLst>
              <p:tags r:id="rId3"/>
            </p:custDataLst>
          </p:nvPr>
        </p:nvSpPr>
        <p:spPr>
          <a:xfrm>
            <a:off x="7522832" y="1860147"/>
            <a:ext cx="2565614" cy="467051"/>
          </a:xfrm>
          <a:prstGeom prst="rect">
            <a:avLst/>
          </a:prstGeom>
        </p:spPr>
        <p:txBody>
          <a:bodyPr wrap="square" lIns="0" tIns="0" rIns="0" bIns="0" anchor="ctr">
            <a:spAutoFit/>
          </a:bodyPr>
          <a:lstStyle/>
          <a:p>
            <a:r>
              <a:rPr lang="zh-CN" altLang="en-US" sz="3035" dirty="0">
                <a:solidFill>
                  <a:schemeClr val="accent1"/>
                </a:solidFill>
                <a:latin typeface="+mn-ea"/>
                <a:sym typeface="Arial" panose="020B0604020202020204" pitchFamily="34" charset="0"/>
              </a:rPr>
              <a:t>教材分析</a:t>
            </a:r>
          </a:p>
        </p:txBody>
      </p:sp>
      <p:sp>
        <p:nvSpPr>
          <p:cNvPr id="7" name="MH_SubTitle_2"/>
          <p:cNvSpPr/>
          <p:nvPr>
            <p:custDataLst>
              <p:tags r:id="rId4"/>
            </p:custDataLst>
          </p:nvPr>
        </p:nvSpPr>
        <p:spPr bwMode="auto">
          <a:xfrm>
            <a:off x="5754649" y="2706381"/>
            <a:ext cx="1450567" cy="742868"/>
          </a:xfrm>
          <a:prstGeom prst="homePlate">
            <a:avLst/>
          </a:prstGeom>
          <a:solidFill>
            <a:schemeClr val="accent2"/>
          </a:solidFill>
          <a:ln w="12700" cap="flat" cmpd="sng" algn="ctr">
            <a:noFill/>
            <a:prstDash val="solid"/>
            <a:headEnd type="none" w="med" len="med"/>
            <a:tailEnd type="none" w="med" len="med"/>
          </a:ln>
          <a:effectLst>
            <a:outerShdw blurRad="190500" dist="63500" algn="l" rotWithShape="0">
              <a:prstClr val="black">
                <a:alpha val="40000"/>
              </a:prstClr>
            </a:outerShdw>
          </a:effectLst>
        </p:spPr>
        <p:txBody>
          <a:bodyPr lIns="548580" tIns="45691" rIns="91375" bIns="73101" anchor="ctr"/>
          <a:lstStyle/>
          <a:p>
            <a:pPr defTabSz="913693">
              <a:defRPr/>
            </a:pPr>
            <a:r>
              <a:rPr lang="da-DK" sz="2400" kern="0" dirty="0">
                <a:solidFill>
                  <a:srgbClr val="FFFFFF"/>
                </a:solidFill>
                <a:latin typeface="+mn-ea"/>
                <a:sym typeface="Arial" panose="020B0604020202020204" pitchFamily="34" charset="0"/>
              </a:rPr>
              <a:t>02</a:t>
            </a:r>
            <a:endParaRPr lang="en-US" sz="2400" kern="0" dirty="0">
              <a:solidFill>
                <a:srgbClr val="FFFFFF"/>
              </a:solidFill>
              <a:latin typeface="+mn-ea"/>
              <a:sym typeface="Arial" panose="020B0604020202020204" pitchFamily="34" charset="0"/>
            </a:endParaRPr>
          </a:p>
        </p:txBody>
      </p:sp>
      <p:sp>
        <p:nvSpPr>
          <p:cNvPr id="11" name="MH_Text_2"/>
          <p:cNvSpPr/>
          <p:nvPr>
            <p:custDataLst>
              <p:tags r:id="rId5"/>
            </p:custDataLst>
          </p:nvPr>
        </p:nvSpPr>
        <p:spPr>
          <a:xfrm>
            <a:off x="7522832" y="2844289"/>
            <a:ext cx="2565614" cy="467051"/>
          </a:xfrm>
          <a:prstGeom prst="rect">
            <a:avLst/>
          </a:prstGeom>
        </p:spPr>
        <p:txBody>
          <a:bodyPr wrap="square" lIns="0" tIns="0" rIns="0" bIns="0" anchor="ctr">
            <a:spAutoFit/>
          </a:bodyPr>
          <a:lstStyle/>
          <a:p>
            <a:pPr lvl="0"/>
            <a:r>
              <a:rPr lang="zh-CN" altLang="en-US" sz="3035" dirty="0">
                <a:solidFill>
                  <a:schemeClr val="accent2"/>
                </a:solidFill>
                <a:latin typeface="+mn-ea"/>
                <a:sym typeface="Arial" panose="020B0604020202020204" pitchFamily="34" charset="0"/>
              </a:rPr>
              <a:t>教学目标</a:t>
            </a:r>
          </a:p>
        </p:txBody>
      </p:sp>
      <p:sp>
        <p:nvSpPr>
          <p:cNvPr id="12" name="MH_SubTitle_3"/>
          <p:cNvSpPr/>
          <p:nvPr>
            <p:custDataLst>
              <p:tags r:id="rId6"/>
            </p:custDataLst>
          </p:nvPr>
        </p:nvSpPr>
        <p:spPr bwMode="auto">
          <a:xfrm>
            <a:off x="5754649" y="3695284"/>
            <a:ext cx="1450567" cy="744457"/>
          </a:xfrm>
          <a:prstGeom prst="homePlate">
            <a:avLst/>
          </a:prstGeom>
          <a:solidFill>
            <a:schemeClr val="accent3"/>
          </a:solidFill>
          <a:ln w="12700" cap="flat" cmpd="sng" algn="ctr">
            <a:noFill/>
            <a:prstDash val="solid"/>
            <a:headEnd type="none" w="med" len="med"/>
            <a:tailEnd type="none" w="med" len="med"/>
          </a:ln>
          <a:effectLst>
            <a:outerShdw blurRad="190500" dist="63500" algn="l" rotWithShape="0">
              <a:prstClr val="black">
                <a:alpha val="40000"/>
              </a:prstClr>
            </a:outerShdw>
          </a:effectLst>
        </p:spPr>
        <p:txBody>
          <a:bodyPr lIns="548580" tIns="45691" rIns="91375" bIns="73101" anchor="ctr"/>
          <a:lstStyle/>
          <a:p>
            <a:pPr defTabSz="913693">
              <a:defRPr/>
            </a:pPr>
            <a:r>
              <a:rPr lang="da-DK" sz="2400" kern="0" dirty="0">
                <a:solidFill>
                  <a:srgbClr val="FFFFFF"/>
                </a:solidFill>
                <a:latin typeface="+mn-ea"/>
                <a:sym typeface="Arial" panose="020B0604020202020204" pitchFamily="34" charset="0"/>
              </a:rPr>
              <a:t>03</a:t>
            </a:r>
            <a:endParaRPr lang="en-US" sz="2400" kern="0" dirty="0">
              <a:solidFill>
                <a:srgbClr val="FFFFFF"/>
              </a:solidFill>
              <a:latin typeface="+mn-ea"/>
              <a:sym typeface="Arial" panose="020B0604020202020204" pitchFamily="34" charset="0"/>
            </a:endParaRPr>
          </a:p>
        </p:txBody>
      </p:sp>
      <p:sp>
        <p:nvSpPr>
          <p:cNvPr id="16" name="MH_Text_3"/>
          <p:cNvSpPr/>
          <p:nvPr>
            <p:custDataLst>
              <p:tags r:id="rId7"/>
            </p:custDataLst>
          </p:nvPr>
        </p:nvSpPr>
        <p:spPr>
          <a:xfrm>
            <a:off x="7522832" y="3833985"/>
            <a:ext cx="2565614" cy="467051"/>
          </a:xfrm>
          <a:prstGeom prst="rect">
            <a:avLst/>
          </a:prstGeom>
        </p:spPr>
        <p:txBody>
          <a:bodyPr wrap="square" lIns="0" tIns="0" rIns="0" bIns="0" anchor="ctr">
            <a:spAutoFit/>
          </a:bodyPr>
          <a:lstStyle/>
          <a:p>
            <a:pPr lvl="0"/>
            <a:r>
              <a:rPr lang="zh-CN" altLang="en-US" sz="3035" dirty="0">
                <a:solidFill>
                  <a:schemeClr val="accent1"/>
                </a:solidFill>
                <a:latin typeface="+mn-ea"/>
                <a:sym typeface="Arial" panose="020B0604020202020204" pitchFamily="34" charset="0"/>
              </a:rPr>
              <a:t>重点难点</a:t>
            </a:r>
            <a:endParaRPr lang="en-US" altLang="zh-CN" sz="3035" dirty="0">
              <a:solidFill>
                <a:schemeClr val="accent1"/>
              </a:solidFill>
              <a:latin typeface="+mn-ea"/>
              <a:sym typeface="Arial" panose="020B0604020202020204" pitchFamily="34" charset="0"/>
            </a:endParaRPr>
          </a:p>
        </p:txBody>
      </p:sp>
      <p:sp>
        <p:nvSpPr>
          <p:cNvPr id="17" name="MH_SubTitle_4"/>
          <p:cNvSpPr/>
          <p:nvPr>
            <p:custDataLst>
              <p:tags r:id="rId8"/>
            </p:custDataLst>
          </p:nvPr>
        </p:nvSpPr>
        <p:spPr bwMode="auto">
          <a:xfrm>
            <a:off x="5754649" y="4684188"/>
            <a:ext cx="1450567" cy="744456"/>
          </a:xfrm>
          <a:prstGeom prst="homePlate">
            <a:avLst/>
          </a:prstGeom>
          <a:solidFill>
            <a:schemeClr val="accent4"/>
          </a:solidFill>
          <a:ln w="12700" cap="flat" cmpd="sng" algn="ctr">
            <a:noFill/>
            <a:prstDash val="solid"/>
            <a:headEnd type="none" w="med" len="med"/>
            <a:tailEnd type="none" w="med" len="med"/>
          </a:ln>
          <a:effectLst>
            <a:outerShdw blurRad="190500" dist="63500" algn="l" rotWithShape="0">
              <a:prstClr val="black">
                <a:alpha val="40000"/>
              </a:prstClr>
            </a:outerShdw>
          </a:effectLst>
        </p:spPr>
        <p:txBody>
          <a:bodyPr lIns="548580" tIns="45691" rIns="91375" bIns="73101" anchor="ctr"/>
          <a:lstStyle/>
          <a:p>
            <a:pPr defTabSz="913693">
              <a:defRPr/>
            </a:pPr>
            <a:r>
              <a:rPr lang="da-DK" sz="2400" kern="0" dirty="0">
                <a:solidFill>
                  <a:srgbClr val="FFFFFF"/>
                </a:solidFill>
                <a:latin typeface="+mn-ea"/>
                <a:sym typeface="Arial" panose="020B0604020202020204" pitchFamily="34" charset="0"/>
              </a:rPr>
              <a:t>04</a:t>
            </a:r>
            <a:endParaRPr lang="en-US" sz="2400" kern="0" dirty="0">
              <a:solidFill>
                <a:srgbClr val="FFFFFF"/>
              </a:solidFill>
              <a:latin typeface="+mn-ea"/>
              <a:sym typeface="Arial" panose="020B0604020202020204" pitchFamily="34" charset="0"/>
            </a:endParaRPr>
          </a:p>
        </p:txBody>
      </p:sp>
      <p:sp>
        <p:nvSpPr>
          <p:cNvPr id="19" name="MH_Text_4"/>
          <p:cNvSpPr/>
          <p:nvPr>
            <p:custDataLst>
              <p:tags r:id="rId9"/>
            </p:custDataLst>
          </p:nvPr>
        </p:nvSpPr>
        <p:spPr>
          <a:xfrm>
            <a:off x="7522832" y="4822891"/>
            <a:ext cx="2565614" cy="467051"/>
          </a:xfrm>
          <a:prstGeom prst="rect">
            <a:avLst/>
          </a:prstGeom>
        </p:spPr>
        <p:txBody>
          <a:bodyPr wrap="square" lIns="0" tIns="0" rIns="0" bIns="0" anchor="ctr">
            <a:spAutoFit/>
          </a:bodyPr>
          <a:lstStyle/>
          <a:p>
            <a:pPr lvl="0"/>
            <a:r>
              <a:rPr lang="zh-CN" altLang="en-US" sz="3035" dirty="0">
                <a:solidFill>
                  <a:schemeClr val="accent2"/>
                </a:solidFill>
                <a:latin typeface="+mn-ea"/>
                <a:sym typeface="Arial" panose="020B0604020202020204" pitchFamily="34" charset="0"/>
              </a:rPr>
              <a:t>教学教法</a:t>
            </a:r>
          </a:p>
        </p:txBody>
      </p:sp>
      <p:grpSp>
        <p:nvGrpSpPr>
          <p:cNvPr id="14" name="组合 13"/>
          <p:cNvGrpSpPr/>
          <p:nvPr/>
        </p:nvGrpSpPr>
        <p:grpSpPr>
          <a:xfrm>
            <a:off x="5194321" y="4630219"/>
            <a:ext cx="852393" cy="852393"/>
            <a:chOff x="5478334" y="4883305"/>
            <a:chExt cx="899058" cy="899058"/>
          </a:xfrm>
        </p:grpSpPr>
        <p:sp>
          <p:nvSpPr>
            <p:cNvPr id="18" name="MH_Other_5"/>
            <p:cNvSpPr/>
            <p:nvPr>
              <p:custDataLst>
                <p:tags r:id="rId16"/>
              </p:custDataLst>
            </p:nvPr>
          </p:nvSpPr>
          <p:spPr bwMode="auto">
            <a:xfrm>
              <a:off x="5478334" y="4883305"/>
              <a:ext cx="899058" cy="899058"/>
            </a:xfrm>
            <a:prstGeom prst="ellipse">
              <a:avLst/>
            </a:prstGeom>
            <a:solidFill>
              <a:srgbClr val="FFFFFF"/>
            </a:solidFill>
            <a:ln w="25400">
              <a:solidFill>
                <a:schemeClr val="accent4"/>
              </a:solidFill>
              <a:headEnd type="none" w="med" len="med"/>
              <a:tailEnd type="none" w="med" len="med"/>
            </a:ln>
            <a:effectLst>
              <a:outerShdw blurRad="190500" dist="63500" algn="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lIns="182861" tIns="146288" rIns="182861" bIns="146288"/>
            <a:lstStyle/>
            <a:p>
              <a:pPr algn="ctr" defTabSz="932300">
                <a:lnSpc>
                  <a:spcPct val="90000"/>
                </a:lnSpc>
                <a:defRPr/>
              </a:pPr>
              <a:endParaRPr lang="en-US" sz="2400" dirty="0" err="1">
                <a:solidFill>
                  <a:schemeClr val="accent4"/>
                </a:solidFill>
                <a:latin typeface="+mn-ea"/>
                <a:cs typeface="Segoe UI" pitchFamily="34" charset="0"/>
                <a:sym typeface="Arial" panose="020B0604020202020204" pitchFamily="34" charset="0"/>
              </a:endParaRPr>
            </a:p>
          </p:txBody>
        </p:sp>
        <p:sp>
          <p:nvSpPr>
            <p:cNvPr id="15376" name="MH_Other_6"/>
            <p:cNvSpPr>
              <a:spLocks/>
            </p:cNvSpPr>
            <p:nvPr>
              <p:custDataLst>
                <p:tags r:id="rId17"/>
              </p:custDataLst>
            </p:nvPr>
          </p:nvSpPr>
          <p:spPr bwMode="auto">
            <a:xfrm>
              <a:off x="5639897" y="5050728"/>
              <a:ext cx="575933" cy="564213"/>
            </a:xfrm>
            <a:custGeom>
              <a:avLst/>
              <a:gdLst>
                <a:gd name="T0" fmla="*/ 2147483646 w 99"/>
                <a:gd name="T1" fmla="*/ 2147483646 h 97"/>
                <a:gd name="T2" fmla="*/ 2147483646 w 99"/>
                <a:gd name="T3" fmla="*/ 2147483646 h 97"/>
                <a:gd name="T4" fmla="*/ 2147483646 w 99"/>
                <a:gd name="T5" fmla="*/ 2147483646 h 97"/>
                <a:gd name="T6" fmla="*/ 2147483646 w 99"/>
                <a:gd name="T7" fmla="*/ 2147483646 h 97"/>
                <a:gd name="T8" fmla="*/ 2147483646 w 99"/>
                <a:gd name="T9" fmla="*/ 2147483646 h 97"/>
                <a:gd name="T10" fmla="*/ 2147483646 w 99"/>
                <a:gd name="T11" fmla="*/ 2147483646 h 97"/>
                <a:gd name="T12" fmla="*/ 2147483646 w 99"/>
                <a:gd name="T13" fmla="*/ 2147483646 h 97"/>
                <a:gd name="T14" fmla="*/ 2147483646 w 99"/>
                <a:gd name="T15" fmla="*/ 2147483646 h 97"/>
                <a:gd name="T16" fmla="*/ 2147483646 w 99"/>
                <a:gd name="T17" fmla="*/ 2147483646 h 97"/>
                <a:gd name="T18" fmla="*/ 2147483646 w 99"/>
                <a:gd name="T19" fmla="*/ 2147483646 h 97"/>
                <a:gd name="T20" fmla="*/ 2147483646 w 99"/>
                <a:gd name="T21" fmla="*/ 2147483646 h 97"/>
                <a:gd name="T22" fmla="*/ 2147483646 w 99"/>
                <a:gd name="T23" fmla="*/ 2147483646 h 97"/>
                <a:gd name="T24" fmla="*/ 2147483646 w 99"/>
                <a:gd name="T25" fmla="*/ 2147483646 h 97"/>
                <a:gd name="T26" fmla="*/ 2147483646 w 99"/>
                <a:gd name="T27" fmla="*/ 2147483646 h 97"/>
                <a:gd name="T28" fmla="*/ 2147483646 w 99"/>
                <a:gd name="T29" fmla="*/ 2147483646 h 97"/>
                <a:gd name="T30" fmla="*/ 0 w 99"/>
                <a:gd name="T31" fmla="*/ 2147483646 h 97"/>
                <a:gd name="T32" fmla="*/ 2147483646 w 99"/>
                <a:gd name="T33" fmla="*/ 2147483646 h 97"/>
                <a:gd name="T34" fmla="*/ 2147483646 w 99"/>
                <a:gd name="T35" fmla="*/ 2147483646 h 97"/>
                <a:gd name="T36" fmla="*/ 2147483646 w 99"/>
                <a:gd name="T37" fmla="*/ 0 h 97"/>
                <a:gd name="T38" fmla="*/ 2147483646 w 99"/>
                <a:gd name="T39" fmla="*/ 2147483646 h 97"/>
                <a:gd name="T40" fmla="*/ 2147483646 w 99"/>
                <a:gd name="T41" fmla="*/ 2147483646 h 97"/>
                <a:gd name="T42" fmla="*/ 2147483646 w 99"/>
                <a:gd name="T43" fmla="*/ 2147483646 h 97"/>
                <a:gd name="T44" fmla="*/ 2147483646 w 99"/>
                <a:gd name="T45" fmla="*/ 2147483646 h 97"/>
                <a:gd name="T46" fmla="*/ 2147483646 w 99"/>
                <a:gd name="T47" fmla="*/ 2147483646 h 97"/>
                <a:gd name="T48" fmla="*/ 2147483646 w 99"/>
                <a:gd name="T49" fmla="*/ 2147483646 h 97"/>
                <a:gd name="T50" fmla="*/ 2147483646 w 99"/>
                <a:gd name="T51" fmla="*/ 2147483646 h 97"/>
                <a:gd name="T52" fmla="*/ 2147483646 w 99"/>
                <a:gd name="T53" fmla="*/ 2147483646 h 97"/>
                <a:gd name="T54" fmla="*/ 2147483646 w 99"/>
                <a:gd name="T55" fmla="*/ 2147483646 h 97"/>
                <a:gd name="T56" fmla="*/ 2147483646 w 99"/>
                <a:gd name="T57" fmla="*/ 2147483646 h 97"/>
                <a:gd name="T58" fmla="*/ 2147483646 w 99"/>
                <a:gd name="T59" fmla="*/ 2147483646 h 97"/>
                <a:gd name="T60" fmla="*/ 2147483646 w 99"/>
                <a:gd name="T61" fmla="*/ 2147483646 h 97"/>
                <a:gd name="T62" fmla="*/ 2147483646 w 99"/>
                <a:gd name="T63" fmla="*/ 2147483646 h 97"/>
                <a:gd name="T64" fmla="*/ 2147483646 w 99"/>
                <a:gd name="T65" fmla="*/ 2147483646 h 97"/>
                <a:gd name="T66" fmla="*/ 2147483646 w 99"/>
                <a:gd name="T67" fmla="*/ 2147483646 h 97"/>
                <a:gd name="T68" fmla="*/ 2147483646 w 99"/>
                <a:gd name="T69" fmla="*/ 2147483646 h 97"/>
                <a:gd name="T70" fmla="*/ 2147483646 w 99"/>
                <a:gd name="T71" fmla="*/ 2147483646 h 97"/>
                <a:gd name="T72" fmla="*/ 2147483646 w 99"/>
                <a:gd name="T73" fmla="*/ 2147483646 h 97"/>
                <a:gd name="T74" fmla="*/ 2147483646 w 99"/>
                <a:gd name="T75" fmla="*/ 2147483646 h 97"/>
                <a:gd name="T76" fmla="*/ 2147483646 w 99"/>
                <a:gd name="T77" fmla="*/ 2147483646 h 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accent4"/>
            </a:solidFill>
            <a:ln>
              <a:noFill/>
            </a:ln>
            <a:effectLst/>
          </p:spPr>
          <p:txBody>
            <a:bodyPr anchor="ctr"/>
            <a:lstStyle/>
            <a:p>
              <a:pPr>
                <a:defRPr/>
              </a:pPr>
              <a:endParaRPr lang="zh-CN" altLang="en-US" sz="1898">
                <a:latin typeface="+mn-ea"/>
                <a:sym typeface="Arial" panose="020B0604020202020204" pitchFamily="34" charset="0"/>
              </a:endParaRPr>
            </a:p>
          </p:txBody>
        </p:sp>
      </p:grpSp>
      <p:grpSp>
        <p:nvGrpSpPr>
          <p:cNvPr id="10" name="组合 9"/>
          <p:cNvGrpSpPr/>
          <p:nvPr/>
        </p:nvGrpSpPr>
        <p:grpSpPr>
          <a:xfrm>
            <a:off x="5194321" y="3641314"/>
            <a:ext cx="852393" cy="852395"/>
            <a:chOff x="5478334" y="3840262"/>
            <a:chExt cx="899058" cy="899059"/>
          </a:xfrm>
        </p:grpSpPr>
        <p:sp>
          <p:nvSpPr>
            <p:cNvPr id="13" name="MH_Other_4"/>
            <p:cNvSpPr/>
            <p:nvPr>
              <p:custDataLst>
                <p:tags r:id="rId14"/>
              </p:custDataLst>
            </p:nvPr>
          </p:nvSpPr>
          <p:spPr bwMode="auto">
            <a:xfrm>
              <a:off x="5478334" y="3840262"/>
              <a:ext cx="899058" cy="899059"/>
            </a:xfrm>
            <a:prstGeom prst="ellipse">
              <a:avLst/>
            </a:prstGeom>
            <a:solidFill>
              <a:srgbClr val="FFFFFF"/>
            </a:solidFill>
            <a:ln w="25400">
              <a:solidFill>
                <a:schemeClr val="accent3"/>
              </a:solidFill>
              <a:headEnd type="none" w="med" len="med"/>
              <a:tailEnd type="none" w="med" len="med"/>
            </a:ln>
            <a:effectLst>
              <a:outerShdw blurRad="190500" dist="63500" algn="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lIns="182861" tIns="146288" rIns="182861" bIns="146288"/>
            <a:lstStyle/>
            <a:p>
              <a:pPr algn="ctr" defTabSz="932300">
                <a:lnSpc>
                  <a:spcPct val="90000"/>
                </a:lnSpc>
                <a:defRPr/>
              </a:pPr>
              <a:endParaRPr lang="en-US" sz="2400" dirty="0" err="1">
                <a:gradFill>
                  <a:gsLst>
                    <a:gs pos="0">
                      <a:srgbClr val="FFFFFF"/>
                    </a:gs>
                    <a:gs pos="100000">
                      <a:srgbClr val="FFFFFF"/>
                    </a:gs>
                  </a:gsLst>
                  <a:lin ang="5400000" scaled="0"/>
                </a:gradFill>
                <a:latin typeface="+mn-ea"/>
                <a:cs typeface="Segoe UI" pitchFamily="34" charset="0"/>
                <a:sym typeface="Arial" panose="020B0604020202020204" pitchFamily="34" charset="0"/>
              </a:endParaRPr>
            </a:p>
          </p:txBody>
        </p:sp>
        <p:sp>
          <p:nvSpPr>
            <p:cNvPr id="22" name="MH_Other_7"/>
            <p:cNvSpPr>
              <a:spLocks noChangeAspect="1"/>
            </p:cNvSpPr>
            <p:nvPr>
              <p:custDataLst>
                <p:tags r:id="rId15"/>
              </p:custDataLst>
            </p:nvPr>
          </p:nvSpPr>
          <p:spPr bwMode="auto">
            <a:xfrm>
              <a:off x="5691798" y="4061259"/>
              <a:ext cx="472131" cy="457064"/>
            </a:xfrm>
            <a:custGeom>
              <a:avLst/>
              <a:gdLst>
                <a:gd name="T0" fmla="*/ 2147483646 w 5926"/>
                <a:gd name="T1" fmla="*/ 2147483646 h 5735"/>
                <a:gd name="T2" fmla="*/ 2147483646 w 5926"/>
                <a:gd name="T3" fmla="*/ 2147483646 h 5735"/>
                <a:gd name="T4" fmla="*/ 2147483646 w 5926"/>
                <a:gd name="T5" fmla="*/ 0 h 5735"/>
                <a:gd name="T6" fmla="*/ 2147483646 w 5926"/>
                <a:gd name="T7" fmla="*/ 2147483646 h 5735"/>
                <a:gd name="T8" fmla="*/ 2147483646 w 5926"/>
                <a:gd name="T9" fmla="*/ 2147483646 h 5735"/>
                <a:gd name="T10" fmla="*/ 2147483646 w 5926"/>
                <a:gd name="T11" fmla="*/ 2147483646 h 5735"/>
                <a:gd name="T12" fmla="*/ 0 w 5926"/>
                <a:gd name="T13" fmla="*/ 2147483646 h 5735"/>
                <a:gd name="T14" fmla="*/ 2147483646 w 5926"/>
                <a:gd name="T15" fmla="*/ 2147483646 h 5735"/>
                <a:gd name="T16" fmla="*/ 2147483646 w 5926"/>
                <a:gd name="T17" fmla="*/ 2147483646 h 5735"/>
                <a:gd name="T18" fmla="*/ 2147483646 w 5926"/>
                <a:gd name="T19" fmla="*/ 2147483646 h 5735"/>
                <a:gd name="T20" fmla="*/ 2147483646 w 5926"/>
                <a:gd name="T21" fmla="*/ 2147483646 h 5735"/>
                <a:gd name="T22" fmla="*/ 2147483646 w 5926"/>
                <a:gd name="T23" fmla="*/ 2147483646 h 5735"/>
                <a:gd name="T24" fmla="*/ 2147483646 w 5926"/>
                <a:gd name="T25" fmla="*/ 2147483646 h 5735"/>
                <a:gd name="T26" fmla="*/ 2147483646 w 5926"/>
                <a:gd name="T27" fmla="*/ 2147483646 h 5735"/>
                <a:gd name="T28" fmla="*/ 2147483646 w 5926"/>
                <a:gd name="T29" fmla="*/ 2147483646 h 5735"/>
                <a:gd name="T30" fmla="*/ 2147483646 w 5926"/>
                <a:gd name="T31" fmla="*/ 2147483646 h 5735"/>
                <a:gd name="T32" fmla="*/ 2147483646 w 5926"/>
                <a:gd name="T33" fmla="*/ 2147483646 h 5735"/>
                <a:gd name="T34" fmla="*/ 2147483646 w 5926"/>
                <a:gd name="T35" fmla="*/ 2147483646 h 5735"/>
                <a:gd name="T36" fmla="*/ 2147483646 w 5926"/>
                <a:gd name="T37" fmla="*/ 2147483646 h 5735"/>
                <a:gd name="T38" fmla="*/ 2147483646 w 5926"/>
                <a:gd name="T39" fmla="*/ 2147483646 h 5735"/>
                <a:gd name="T40" fmla="*/ 2147483646 w 5926"/>
                <a:gd name="T41" fmla="*/ 2147483646 h 5735"/>
                <a:gd name="T42" fmla="*/ 2147483646 w 5926"/>
                <a:gd name="T43" fmla="*/ 2147483646 h 5735"/>
                <a:gd name="T44" fmla="*/ 2147483646 w 5926"/>
                <a:gd name="T45" fmla="*/ 2147483646 h 5735"/>
                <a:gd name="T46" fmla="*/ 2147483646 w 5926"/>
                <a:gd name="T47" fmla="*/ 2147483646 h 5735"/>
                <a:gd name="T48" fmla="*/ 2147483646 w 5926"/>
                <a:gd name="T49" fmla="*/ 2147483646 h 5735"/>
                <a:gd name="T50" fmla="*/ 2147483646 w 5926"/>
                <a:gd name="T51" fmla="*/ 2147483646 h 5735"/>
                <a:gd name="T52" fmla="*/ 2147483646 w 5926"/>
                <a:gd name="T53" fmla="*/ 2147483646 h 5735"/>
                <a:gd name="T54" fmla="*/ 2147483646 w 5926"/>
                <a:gd name="T55" fmla="*/ 2147483646 h 5735"/>
                <a:gd name="T56" fmla="*/ 2147483646 w 5926"/>
                <a:gd name="T57" fmla="*/ 2147483646 h 5735"/>
                <a:gd name="T58" fmla="*/ 2147483646 w 5926"/>
                <a:gd name="T59" fmla="*/ 2147483646 h 5735"/>
                <a:gd name="T60" fmla="*/ 2147483646 w 5926"/>
                <a:gd name="T61" fmla="*/ 2147483646 h 5735"/>
                <a:gd name="T62" fmla="*/ 2147483646 w 5926"/>
                <a:gd name="T63" fmla="*/ 2147483646 h 5735"/>
                <a:gd name="T64" fmla="*/ 2147483646 w 5926"/>
                <a:gd name="T65" fmla="*/ 2147483646 h 5735"/>
                <a:gd name="T66" fmla="*/ 2147483646 w 5926"/>
                <a:gd name="T67" fmla="*/ 2147483646 h 5735"/>
                <a:gd name="T68" fmla="*/ 2147483646 w 5926"/>
                <a:gd name="T69" fmla="*/ 2147483646 h 5735"/>
                <a:gd name="T70" fmla="*/ 2147483646 w 5926"/>
                <a:gd name="T71" fmla="*/ 2147483646 h 5735"/>
                <a:gd name="T72" fmla="*/ 2147483646 w 5926"/>
                <a:gd name="T73" fmla="*/ 2147483646 h 5735"/>
                <a:gd name="T74" fmla="*/ 2147483646 w 5926"/>
                <a:gd name="T75" fmla="*/ 2147483646 h 5735"/>
                <a:gd name="T76" fmla="*/ 2147483646 w 5926"/>
                <a:gd name="T77" fmla="*/ 2147483646 h 5735"/>
                <a:gd name="T78" fmla="*/ 2147483646 w 5926"/>
                <a:gd name="T79" fmla="*/ 2147483646 h 5735"/>
                <a:gd name="T80" fmla="*/ 2147483646 w 5926"/>
                <a:gd name="T81" fmla="*/ 2147483646 h 5735"/>
                <a:gd name="T82" fmla="*/ 2147483646 w 5926"/>
                <a:gd name="T83" fmla="*/ 2147483646 h 5735"/>
                <a:gd name="T84" fmla="*/ 2147483646 w 5926"/>
                <a:gd name="T85" fmla="*/ 2147483646 h 5735"/>
                <a:gd name="T86" fmla="*/ 2147483646 w 5926"/>
                <a:gd name="T87" fmla="*/ 2147483646 h 5735"/>
                <a:gd name="T88" fmla="*/ 2147483646 w 5926"/>
                <a:gd name="T89" fmla="*/ 2147483646 h 5735"/>
                <a:gd name="T90" fmla="*/ 2147483646 w 5926"/>
                <a:gd name="T91" fmla="*/ 2147483646 h 5735"/>
                <a:gd name="T92" fmla="*/ 2147483646 w 5926"/>
                <a:gd name="T93" fmla="*/ 2147483646 h 5735"/>
                <a:gd name="T94" fmla="*/ 2147483646 w 5926"/>
                <a:gd name="T95" fmla="*/ 2147483646 h 5735"/>
                <a:gd name="T96" fmla="*/ 2147483646 w 5926"/>
                <a:gd name="T97" fmla="*/ 2147483646 h 5735"/>
                <a:gd name="T98" fmla="*/ 2147483646 w 5926"/>
                <a:gd name="T99" fmla="*/ 2147483646 h 5735"/>
                <a:gd name="T100" fmla="*/ 2147483646 w 5926"/>
                <a:gd name="T101" fmla="*/ 2147483646 h 57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926" h="5735">
                  <a:moveTo>
                    <a:pt x="0" y="5408"/>
                  </a:moveTo>
                  <a:lnTo>
                    <a:pt x="407" y="5408"/>
                  </a:lnTo>
                  <a:lnTo>
                    <a:pt x="407" y="1609"/>
                  </a:lnTo>
                  <a:lnTo>
                    <a:pt x="407" y="1495"/>
                  </a:lnTo>
                  <a:lnTo>
                    <a:pt x="520" y="1464"/>
                  </a:lnTo>
                  <a:lnTo>
                    <a:pt x="2110" y="1038"/>
                  </a:lnTo>
                  <a:lnTo>
                    <a:pt x="2300" y="987"/>
                  </a:lnTo>
                  <a:lnTo>
                    <a:pt x="3099" y="1516"/>
                  </a:lnTo>
                  <a:lnTo>
                    <a:pt x="3099" y="5408"/>
                  </a:lnTo>
                  <a:lnTo>
                    <a:pt x="3235" y="5408"/>
                  </a:lnTo>
                  <a:lnTo>
                    <a:pt x="3235" y="622"/>
                  </a:lnTo>
                  <a:lnTo>
                    <a:pt x="3235" y="506"/>
                  </a:lnTo>
                  <a:lnTo>
                    <a:pt x="3347" y="477"/>
                  </a:lnTo>
                  <a:lnTo>
                    <a:pt x="4938" y="50"/>
                  </a:lnTo>
                  <a:lnTo>
                    <a:pt x="5128" y="0"/>
                  </a:lnTo>
                  <a:lnTo>
                    <a:pt x="5926" y="524"/>
                  </a:lnTo>
                  <a:lnTo>
                    <a:pt x="5926" y="5713"/>
                  </a:lnTo>
                  <a:lnTo>
                    <a:pt x="5128" y="5713"/>
                  </a:lnTo>
                  <a:lnTo>
                    <a:pt x="4825" y="5713"/>
                  </a:lnTo>
                  <a:lnTo>
                    <a:pt x="4825" y="392"/>
                  </a:lnTo>
                  <a:lnTo>
                    <a:pt x="3536" y="738"/>
                  </a:lnTo>
                  <a:lnTo>
                    <a:pt x="3536" y="5434"/>
                  </a:lnTo>
                  <a:lnTo>
                    <a:pt x="3790" y="5434"/>
                  </a:lnTo>
                  <a:lnTo>
                    <a:pt x="3790" y="5735"/>
                  </a:lnTo>
                  <a:lnTo>
                    <a:pt x="2149" y="5735"/>
                  </a:lnTo>
                  <a:lnTo>
                    <a:pt x="1998" y="5735"/>
                  </a:lnTo>
                  <a:lnTo>
                    <a:pt x="1998" y="5583"/>
                  </a:lnTo>
                  <a:lnTo>
                    <a:pt x="1998" y="1379"/>
                  </a:lnTo>
                  <a:lnTo>
                    <a:pt x="709" y="1725"/>
                  </a:lnTo>
                  <a:lnTo>
                    <a:pt x="709" y="5559"/>
                  </a:lnTo>
                  <a:lnTo>
                    <a:pt x="709" y="5710"/>
                  </a:lnTo>
                  <a:lnTo>
                    <a:pt x="557" y="5710"/>
                  </a:lnTo>
                  <a:lnTo>
                    <a:pt x="0" y="5710"/>
                  </a:lnTo>
                  <a:lnTo>
                    <a:pt x="0" y="5408"/>
                  </a:lnTo>
                  <a:close/>
                  <a:moveTo>
                    <a:pt x="3760" y="3302"/>
                  </a:moveTo>
                  <a:lnTo>
                    <a:pt x="3760" y="3302"/>
                  </a:lnTo>
                  <a:lnTo>
                    <a:pt x="3760" y="3886"/>
                  </a:lnTo>
                  <a:lnTo>
                    <a:pt x="3920" y="3886"/>
                  </a:lnTo>
                  <a:lnTo>
                    <a:pt x="4084" y="3886"/>
                  </a:lnTo>
                  <a:lnTo>
                    <a:pt x="4084" y="3287"/>
                  </a:lnTo>
                  <a:lnTo>
                    <a:pt x="3920" y="3295"/>
                  </a:lnTo>
                  <a:lnTo>
                    <a:pt x="3760" y="3302"/>
                  </a:lnTo>
                  <a:close/>
                  <a:moveTo>
                    <a:pt x="4271" y="819"/>
                  </a:moveTo>
                  <a:lnTo>
                    <a:pt x="4271" y="819"/>
                  </a:lnTo>
                  <a:lnTo>
                    <a:pt x="4271" y="1426"/>
                  </a:lnTo>
                  <a:lnTo>
                    <a:pt x="4444" y="1394"/>
                  </a:lnTo>
                  <a:lnTo>
                    <a:pt x="4622" y="1361"/>
                  </a:lnTo>
                  <a:lnTo>
                    <a:pt x="4622" y="736"/>
                  </a:lnTo>
                  <a:lnTo>
                    <a:pt x="4444" y="778"/>
                  </a:lnTo>
                  <a:lnTo>
                    <a:pt x="4271" y="819"/>
                  </a:lnTo>
                  <a:close/>
                  <a:moveTo>
                    <a:pt x="3760" y="938"/>
                  </a:moveTo>
                  <a:lnTo>
                    <a:pt x="3760" y="938"/>
                  </a:lnTo>
                  <a:lnTo>
                    <a:pt x="3760" y="1522"/>
                  </a:lnTo>
                  <a:lnTo>
                    <a:pt x="3920" y="1492"/>
                  </a:lnTo>
                  <a:lnTo>
                    <a:pt x="4084" y="1461"/>
                  </a:lnTo>
                  <a:lnTo>
                    <a:pt x="4084" y="863"/>
                  </a:lnTo>
                  <a:lnTo>
                    <a:pt x="3920" y="901"/>
                  </a:lnTo>
                  <a:lnTo>
                    <a:pt x="3760" y="938"/>
                  </a:lnTo>
                  <a:close/>
                  <a:moveTo>
                    <a:pt x="4271" y="1640"/>
                  </a:moveTo>
                  <a:lnTo>
                    <a:pt x="4271" y="1640"/>
                  </a:lnTo>
                  <a:lnTo>
                    <a:pt x="4271" y="2245"/>
                  </a:lnTo>
                  <a:lnTo>
                    <a:pt x="4444" y="2224"/>
                  </a:lnTo>
                  <a:lnTo>
                    <a:pt x="4622" y="2202"/>
                  </a:lnTo>
                  <a:lnTo>
                    <a:pt x="4622" y="1580"/>
                  </a:lnTo>
                  <a:lnTo>
                    <a:pt x="4444" y="1609"/>
                  </a:lnTo>
                  <a:lnTo>
                    <a:pt x="4271" y="1640"/>
                  </a:lnTo>
                  <a:close/>
                  <a:moveTo>
                    <a:pt x="3760" y="1727"/>
                  </a:moveTo>
                  <a:lnTo>
                    <a:pt x="3760" y="1727"/>
                  </a:lnTo>
                  <a:lnTo>
                    <a:pt x="3760" y="2310"/>
                  </a:lnTo>
                  <a:lnTo>
                    <a:pt x="3920" y="2290"/>
                  </a:lnTo>
                  <a:lnTo>
                    <a:pt x="4084" y="2269"/>
                  </a:lnTo>
                  <a:lnTo>
                    <a:pt x="4084" y="1670"/>
                  </a:lnTo>
                  <a:lnTo>
                    <a:pt x="3920" y="1699"/>
                  </a:lnTo>
                  <a:lnTo>
                    <a:pt x="3760" y="1727"/>
                  </a:lnTo>
                  <a:close/>
                  <a:moveTo>
                    <a:pt x="4271" y="2459"/>
                  </a:moveTo>
                  <a:lnTo>
                    <a:pt x="4271" y="2459"/>
                  </a:lnTo>
                  <a:lnTo>
                    <a:pt x="4271" y="3066"/>
                  </a:lnTo>
                  <a:lnTo>
                    <a:pt x="4444" y="3055"/>
                  </a:lnTo>
                  <a:lnTo>
                    <a:pt x="4622" y="3044"/>
                  </a:lnTo>
                  <a:lnTo>
                    <a:pt x="4622" y="2421"/>
                  </a:lnTo>
                  <a:lnTo>
                    <a:pt x="4444" y="2440"/>
                  </a:lnTo>
                  <a:lnTo>
                    <a:pt x="4271" y="2459"/>
                  </a:lnTo>
                  <a:close/>
                  <a:moveTo>
                    <a:pt x="3760" y="2515"/>
                  </a:moveTo>
                  <a:lnTo>
                    <a:pt x="3760" y="2515"/>
                  </a:lnTo>
                  <a:lnTo>
                    <a:pt x="3760" y="3098"/>
                  </a:lnTo>
                  <a:lnTo>
                    <a:pt x="3920" y="3087"/>
                  </a:lnTo>
                  <a:lnTo>
                    <a:pt x="4084" y="3078"/>
                  </a:lnTo>
                  <a:lnTo>
                    <a:pt x="4084" y="2479"/>
                  </a:lnTo>
                  <a:lnTo>
                    <a:pt x="3920" y="2497"/>
                  </a:lnTo>
                  <a:lnTo>
                    <a:pt x="3760" y="2515"/>
                  </a:lnTo>
                  <a:close/>
                  <a:moveTo>
                    <a:pt x="4271" y="3279"/>
                  </a:moveTo>
                  <a:lnTo>
                    <a:pt x="4271" y="3279"/>
                  </a:lnTo>
                  <a:lnTo>
                    <a:pt x="4271" y="3886"/>
                  </a:lnTo>
                  <a:lnTo>
                    <a:pt x="4444" y="3886"/>
                  </a:lnTo>
                  <a:lnTo>
                    <a:pt x="4622" y="3886"/>
                  </a:lnTo>
                  <a:lnTo>
                    <a:pt x="4622" y="3262"/>
                  </a:lnTo>
                  <a:lnTo>
                    <a:pt x="4444" y="3270"/>
                  </a:lnTo>
                  <a:lnTo>
                    <a:pt x="4271" y="3279"/>
                  </a:lnTo>
                  <a:close/>
                  <a:moveTo>
                    <a:pt x="918" y="4350"/>
                  </a:moveTo>
                  <a:lnTo>
                    <a:pt x="918" y="4350"/>
                  </a:lnTo>
                  <a:lnTo>
                    <a:pt x="918" y="4933"/>
                  </a:lnTo>
                  <a:lnTo>
                    <a:pt x="1077" y="4933"/>
                  </a:lnTo>
                  <a:lnTo>
                    <a:pt x="1241" y="4933"/>
                  </a:lnTo>
                  <a:lnTo>
                    <a:pt x="1241" y="4334"/>
                  </a:lnTo>
                  <a:lnTo>
                    <a:pt x="1077" y="4343"/>
                  </a:lnTo>
                  <a:lnTo>
                    <a:pt x="918" y="4350"/>
                  </a:lnTo>
                  <a:close/>
                  <a:moveTo>
                    <a:pt x="1429" y="1866"/>
                  </a:moveTo>
                  <a:lnTo>
                    <a:pt x="1429" y="1866"/>
                  </a:lnTo>
                  <a:lnTo>
                    <a:pt x="1429" y="2473"/>
                  </a:lnTo>
                  <a:lnTo>
                    <a:pt x="1601" y="2441"/>
                  </a:lnTo>
                  <a:lnTo>
                    <a:pt x="1780" y="2407"/>
                  </a:lnTo>
                  <a:lnTo>
                    <a:pt x="1780" y="1784"/>
                  </a:lnTo>
                  <a:lnTo>
                    <a:pt x="1601" y="1825"/>
                  </a:lnTo>
                  <a:lnTo>
                    <a:pt x="1429" y="1866"/>
                  </a:lnTo>
                  <a:close/>
                  <a:moveTo>
                    <a:pt x="918" y="1986"/>
                  </a:moveTo>
                  <a:lnTo>
                    <a:pt x="918" y="1986"/>
                  </a:lnTo>
                  <a:lnTo>
                    <a:pt x="918" y="2569"/>
                  </a:lnTo>
                  <a:lnTo>
                    <a:pt x="1077" y="2539"/>
                  </a:lnTo>
                  <a:lnTo>
                    <a:pt x="1241" y="2509"/>
                  </a:lnTo>
                  <a:lnTo>
                    <a:pt x="1241" y="1909"/>
                  </a:lnTo>
                  <a:lnTo>
                    <a:pt x="1077" y="1948"/>
                  </a:lnTo>
                  <a:lnTo>
                    <a:pt x="918" y="1986"/>
                  </a:lnTo>
                  <a:close/>
                  <a:moveTo>
                    <a:pt x="1429" y="2686"/>
                  </a:moveTo>
                  <a:lnTo>
                    <a:pt x="1429" y="2686"/>
                  </a:lnTo>
                  <a:lnTo>
                    <a:pt x="1429" y="3293"/>
                  </a:lnTo>
                  <a:lnTo>
                    <a:pt x="1601" y="3272"/>
                  </a:lnTo>
                  <a:lnTo>
                    <a:pt x="1780" y="3249"/>
                  </a:lnTo>
                  <a:lnTo>
                    <a:pt x="1780" y="2626"/>
                  </a:lnTo>
                  <a:lnTo>
                    <a:pt x="1601" y="2656"/>
                  </a:lnTo>
                  <a:lnTo>
                    <a:pt x="1429" y="2686"/>
                  </a:lnTo>
                  <a:close/>
                  <a:moveTo>
                    <a:pt x="918" y="2773"/>
                  </a:moveTo>
                  <a:lnTo>
                    <a:pt x="918" y="2773"/>
                  </a:lnTo>
                  <a:lnTo>
                    <a:pt x="918" y="3357"/>
                  </a:lnTo>
                  <a:lnTo>
                    <a:pt x="1077" y="3337"/>
                  </a:lnTo>
                  <a:lnTo>
                    <a:pt x="1241" y="3316"/>
                  </a:lnTo>
                  <a:lnTo>
                    <a:pt x="1241" y="2718"/>
                  </a:lnTo>
                  <a:lnTo>
                    <a:pt x="1077" y="2746"/>
                  </a:lnTo>
                  <a:lnTo>
                    <a:pt x="918" y="2773"/>
                  </a:lnTo>
                  <a:close/>
                  <a:moveTo>
                    <a:pt x="1429" y="3507"/>
                  </a:moveTo>
                  <a:lnTo>
                    <a:pt x="1429" y="3507"/>
                  </a:lnTo>
                  <a:lnTo>
                    <a:pt x="1429" y="4113"/>
                  </a:lnTo>
                  <a:lnTo>
                    <a:pt x="1601" y="4103"/>
                  </a:lnTo>
                  <a:lnTo>
                    <a:pt x="1780" y="4091"/>
                  </a:lnTo>
                  <a:lnTo>
                    <a:pt x="1780" y="3468"/>
                  </a:lnTo>
                  <a:lnTo>
                    <a:pt x="1601" y="3488"/>
                  </a:lnTo>
                  <a:lnTo>
                    <a:pt x="1429" y="3507"/>
                  </a:lnTo>
                  <a:close/>
                  <a:moveTo>
                    <a:pt x="918" y="3562"/>
                  </a:moveTo>
                  <a:lnTo>
                    <a:pt x="918" y="3562"/>
                  </a:lnTo>
                  <a:lnTo>
                    <a:pt x="918" y="4145"/>
                  </a:lnTo>
                  <a:lnTo>
                    <a:pt x="1077" y="4135"/>
                  </a:lnTo>
                  <a:lnTo>
                    <a:pt x="1241" y="4125"/>
                  </a:lnTo>
                  <a:lnTo>
                    <a:pt x="1241" y="3527"/>
                  </a:lnTo>
                  <a:lnTo>
                    <a:pt x="1077" y="3544"/>
                  </a:lnTo>
                  <a:lnTo>
                    <a:pt x="918" y="3562"/>
                  </a:lnTo>
                  <a:close/>
                  <a:moveTo>
                    <a:pt x="1429" y="4326"/>
                  </a:moveTo>
                  <a:lnTo>
                    <a:pt x="1429" y="4326"/>
                  </a:lnTo>
                  <a:lnTo>
                    <a:pt x="1429" y="4933"/>
                  </a:lnTo>
                  <a:lnTo>
                    <a:pt x="1601" y="4933"/>
                  </a:lnTo>
                  <a:lnTo>
                    <a:pt x="1780" y="4933"/>
                  </a:lnTo>
                  <a:lnTo>
                    <a:pt x="1780" y="4309"/>
                  </a:lnTo>
                  <a:lnTo>
                    <a:pt x="1601" y="4318"/>
                  </a:lnTo>
                  <a:lnTo>
                    <a:pt x="1429" y="4326"/>
                  </a:lnTo>
                  <a:close/>
                </a:path>
              </a:pathLst>
            </a:custGeom>
            <a:solidFill>
              <a:schemeClr val="accent3"/>
            </a:solid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Ins="45715" bIns="91430" anchor="b"/>
            <a:lstStyle/>
            <a:p>
              <a:pPr algn="ctr" defTabSz="913930">
                <a:defRPr/>
              </a:pPr>
              <a:endParaRPr lang="zh-CN" altLang="en-US" sz="1898" spc="-50">
                <a:gradFill>
                  <a:gsLst>
                    <a:gs pos="0">
                      <a:srgbClr val="FFFFFF"/>
                    </a:gs>
                    <a:gs pos="100000">
                      <a:srgbClr val="FFFFFF"/>
                    </a:gs>
                  </a:gsLst>
                  <a:lin ang="5400000" scaled="0"/>
                </a:gradFill>
                <a:latin typeface="+mn-ea"/>
                <a:cs typeface="Segoe UI" pitchFamily="34" charset="0"/>
                <a:sym typeface="Arial" panose="020B0604020202020204" pitchFamily="34" charset="0"/>
              </a:endParaRPr>
            </a:p>
          </p:txBody>
        </p:sp>
      </p:grpSp>
      <p:grpSp>
        <p:nvGrpSpPr>
          <p:cNvPr id="9" name="组合 8"/>
          <p:cNvGrpSpPr/>
          <p:nvPr/>
        </p:nvGrpSpPr>
        <p:grpSpPr>
          <a:xfrm>
            <a:off x="5194321" y="2652411"/>
            <a:ext cx="852393" cy="850807"/>
            <a:chOff x="5478334" y="2797221"/>
            <a:chExt cx="899058" cy="897384"/>
          </a:xfrm>
        </p:grpSpPr>
        <p:sp>
          <p:nvSpPr>
            <p:cNvPr id="8" name="MH_Other_3"/>
            <p:cNvSpPr/>
            <p:nvPr>
              <p:custDataLst>
                <p:tags r:id="rId12"/>
              </p:custDataLst>
            </p:nvPr>
          </p:nvSpPr>
          <p:spPr bwMode="auto">
            <a:xfrm>
              <a:off x="5478334" y="2797221"/>
              <a:ext cx="899058" cy="897384"/>
            </a:xfrm>
            <a:prstGeom prst="ellipse">
              <a:avLst/>
            </a:prstGeom>
            <a:solidFill>
              <a:srgbClr val="FFFFFF"/>
            </a:solidFill>
            <a:ln w="25400">
              <a:solidFill>
                <a:schemeClr val="accent2"/>
              </a:solidFill>
              <a:headEnd type="none" w="med" len="med"/>
              <a:tailEnd type="none" w="med" len="med"/>
            </a:ln>
            <a:effectLst>
              <a:outerShdw blurRad="190500" dist="63500" algn="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lIns="182861" tIns="146288" rIns="182861" bIns="146288"/>
            <a:lstStyle/>
            <a:p>
              <a:pPr algn="ctr" defTabSz="932300">
                <a:lnSpc>
                  <a:spcPct val="90000"/>
                </a:lnSpc>
                <a:defRPr/>
              </a:pPr>
              <a:endParaRPr lang="en-US" sz="2400" dirty="0" err="1">
                <a:gradFill>
                  <a:gsLst>
                    <a:gs pos="0">
                      <a:srgbClr val="FFFFFF"/>
                    </a:gs>
                    <a:gs pos="100000">
                      <a:srgbClr val="FFFFFF"/>
                    </a:gs>
                  </a:gsLst>
                  <a:lin ang="5400000" scaled="0"/>
                </a:gradFill>
                <a:latin typeface="+mn-ea"/>
                <a:cs typeface="Segoe UI" pitchFamily="34" charset="0"/>
                <a:sym typeface="Arial" panose="020B0604020202020204" pitchFamily="34" charset="0"/>
              </a:endParaRPr>
            </a:p>
          </p:txBody>
        </p:sp>
        <p:sp>
          <p:nvSpPr>
            <p:cNvPr id="26" name="MH_Other_8"/>
            <p:cNvSpPr>
              <a:spLocks noChangeAspect="1"/>
            </p:cNvSpPr>
            <p:nvPr>
              <p:custDataLst>
                <p:tags r:id="rId13"/>
              </p:custDataLst>
            </p:nvPr>
          </p:nvSpPr>
          <p:spPr bwMode="auto">
            <a:xfrm>
              <a:off x="5691798" y="3078491"/>
              <a:ext cx="472131" cy="334845"/>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chemeClr val="accent2"/>
            </a:solid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Ins="45715" bIns="91430" anchor="b"/>
            <a:lstStyle/>
            <a:p>
              <a:pPr algn="ctr" defTabSz="913930">
                <a:defRPr/>
              </a:pPr>
              <a:endParaRPr lang="zh-CN" altLang="en-US" sz="1898" spc="-50">
                <a:gradFill>
                  <a:gsLst>
                    <a:gs pos="0">
                      <a:srgbClr val="FFFFFF"/>
                    </a:gs>
                    <a:gs pos="100000">
                      <a:srgbClr val="FFFFFF"/>
                    </a:gs>
                  </a:gsLst>
                  <a:lin ang="5400000" scaled="0"/>
                </a:gradFill>
                <a:latin typeface="+mn-ea"/>
                <a:cs typeface="Segoe UI" pitchFamily="34" charset="0"/>
                <a:sym typeface="Arial" panose="020B0604020202020204" pitchFamily="34" charset="0"/>
              </a:endParaRPr>
            </a:p>
          </p:txBody>
        </p:sp>
      </p:grpSp>
      <p:sp>
        <p:nvSpPr>
          <p:cNvPr id="20" name="MH_Others_1"/>
          <p:cNvSpPr txBox="1"/>
          <p:nvPr>
            <p:custDataLst>
              <p:tags r:id="rId10"/>
            </p:custDataLst>
          </p:nvPr>
        </p:nvSpPr>
        <p:spPr>
          <a:xfrm>
            <a:off x="2775745" y="1784208"/>
            <a:ext cx="1677832" cy="3597638"/>
          </a:xfrm>
          <a:prstGeom prst="rect">
            <a:avLst/>
          </a:prstGeom>
          <a:noFill/>
        </p:spPr>
        <p:txBody>
          <a:bodyPr vert="eaVert" wrap="square" lIns="0" tIns="0" rIns="0" bIns="0" rtlCol="0" anchor="ctr" anchorCtr="0">
            <a:spAutoFit/>
          </a:bodyPr>
          <a:lstStyle/>
          <a:p>
            <a:pPr algn="ctr"/>
            <a:r>
              <a:rPr lang="zh-CN" altLang="en-US" sz="10903" dirty="0">
                <a:solidFill>
                  <a:schemeClr val="accent1"/>
                </a:solidFill>
                <a:latin typeface="+mn-ea"/>
                <a:sym typeface="Arial" panose="020B0604020202020204" pitchFamily="34" charset="0"/>
              </a:rPr>
              <a:t>目录</a:t>
            </a:r>
          </a:p>
        </p:txBody>
      </p:sp>
      <p:sp>
        <p:nvSpPr>
          <p:cNvPr id="21" name="MH_Others_2"/>
          <p:cNvSpPr txBox="1"/>
          <p:nvPr>
            <p:custDataLst>
              <p:tags r:id="rId11"/>
            </p:custDataLst>
          </p:nvPr>
        </p:nvSpPr>
        <p:spPr>
          <a:xfrm rot="5400000">
            <a:off x="1023857" y="3262010"/>
            <a:ext cx="3128050" cy="642035"/>
          </a:xfrm>
          <a:prstGeom prst="rect">
            <a:avLst/>
          </a:prstGeom>
          <a:noFill/>
        </p:spPr>
        <p:txBody>
          <a:bodyPr wrap="square" lIns="0" tIns="0" rIns="0" bIns="0">
            <a:spAutoFit/>
          </a:bodyPr>
          <a:lstStyle/>
          <a:p>
            <a:pPr algn="ctr">
              <a:defRPr/>
            </a:pPr>
            <a:r>
              <a:rPr lang="en-US" altLang="zh-CN" sz="4172" dirty="0">
                <a:solidFill>
                  <a:schemeClr val="accent1"/>
                </a:solidFill>
                <a:latin typeface="+mn-ea"/>
                <a:sym typeface="Arial" panose="020B0604020202020204" pitchFamily="34" charset="0"/>
              </a:rPr>
              <a:t>CONTENTS</a:t>
            </a:r>
            <a:endParaRPr lang="zh-CN" altLang="en-US" sz="4172" dirty="0">
              <a:solidFill>
                <a:schemeClr val="accent1"/>
              </a:solidFill>
              <a:latin typeface="+mn-ea"/>
              <a:sym typeface="Arial" panose="020B0604020202020204" pitchFamily="34" charset="0"/>
            </a:endParaRPr>
          </a:p>
        </p:txBody>
      </p:sp>
    </p:spTree>
    <p:custDataLst>
      <p:tags r:id="rId1"/>
    </p:custDataLst>
    <p:extLst>
      <p:ext uri="{BB962C8B-B14F-4D97-AF65-F5344CB8AC3E}">
        <p14:creationId xmlns:p14="http://schemas.microsoft.com/office/powerpoint/2010/main" val="3124590116"/>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500" autoRev="1" fill="hold">
                                              <p:stCondLst>
                                                <p:cond delay="0"/>
                                              </p:stCondLst>
                                            </p:cTn>
                                            <p:tgtEl>
                                              <p:spTgt spid="20"/>
                                            </p:tgtEl>
                                            <p:attrNameLst>
                                              <p:attrName>ppt_w</p:attrName>
                                            </p:attrNameLst>
                                          </p:cBhvr>
                                        </p:anim>
                                        <p:anim by="(#ppt_w*0.50)" calcmode="lin" valueType="num">
                                          <p:cBhvr>
                                            <p:cTn id="8" dur="500" decel="50000" autoRev="1" fill="hold">
                                              <p:stCondLst>
                                                <p:cond delay="0"/>
                                              </p:stCondLst>
                                            </p:cTn>
                                            <p:tgtEl>
                                              <p:spTgt spid="20"/>
                                            </p:tgtEl>
                                            <p:attrNameLst>
                                              <p:attrName>ppt_x</p:attrName>
                                            </p:attrNameLst>
                                          </p:cBhvr>
                                        </p:anim>
                                        <p:anim from="(-#ppt_h/2)" to="(#ppt_y)" calcmode="lin" valueType="num">
                                          <p:cBhvr>
                                            <p:cTn id="9" dur="1000" fill="hold">
                                              <p:stCondLst>
                                                <p:cond delay="0"/>
                                              </p:stCondLst>
                                            </p:cTn>
                                            <p:tgtEl>
                                              <p:spTgt spid="20"/>
                                            </p:tgtEl>
                                            <p:attrNameLst>
                                              <p:attrName>ppt_y</p:attrName>
                                            </p:attrNameLst>
                                          </p:cBhvr>
                                        </p:anim>
                                        <p:animRot by="21600000">
                                          <p:cBhvr>
                                            <p:cTn id="10" dur="1000" fill="hold">
                                              <p:stCondLst>
                                                <p:cond delay="0"/>
                                              </p:stCondLst>
                                            </p:cTn>
                                            <p:tgtEl>
                                              <p:spTgt spid="20"/>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500" autoRev="1" fill="hold">
                                              <p:stCondLst>
                                                <p:cond delay="0"/>
                                              </p:stCondLst>
                                            </p:cTn>
                                            <p:tgtEl>
                                              <p:spTgt spid="21"/>
                                            </p:tgtEl>
                                            <p:attrNameLst>
                                              <p:attrName>ppt_w</p:attrName>
                                            </p:attrNameLst>
                                          </p:cBhvr>
                                        </p:anim>
                                        <p:anim by="(#ppt_w*0.50)" calcmode="lin" valueType="num">
                                          <p:cBhvr>
                                            <p:cTn id="14" dur="500" decel="50000" autoRev="1" fill="hold">
                                              <p:stCondLst>
                                                <p:cond delay="0"/>
                                              </p:stCondLst>
                                            </p:cTn>
                                            <p:tgtEl>
                                              <p:spTgt spid="21"/>
                                            </p:tgtEl>
                                            <p:attrNameLst>
                                              <p:attrName>ppt_x</p:attrName>
                                            </p:attrNameLst>
                                          </p:cBhvr>
                                        </p:anim>
                                        <p:anim from="(-#ppt_h/2)" to="(#ppt_y)" calcmode="lin" valueType="num">
                                          <p:cBhvr>
                                            <p:cTn id="15" dur="1000" fill="hold">
                                              <p:stCondLst>
                                                <p:cond delay="0"/>
                                              </p:stCondLst>
                                            </p:cTn>
                                            <p:tgtEl>
                                              <p:spTgt spid="21"/>
                                            </p:tgtEl>
                                            <p:attrNameLst>
                                              <p:attrName>ppt_y</p:attrName>
                                            </p:attrNameLst>
                                          </p:cBhvr>
                                        </p:anim>
                                        <p:animRot by="21600000">
                                          <p:cBhvr>
                                            <p:cTn id="16" dur="1000" fill="hold">
                                              <p:stCondLst>
                                                <p:cond delay="0"/>
                                              </p:stCondLst>
                                            </p:cTn>
                                            <p:tgtEl>
                                              <p:spTgt spid="21"/>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accel="40000" fill="hold" grpId="0" nodeType="clickEffect" p14:presetBounceEnd="40000">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14:bounceEnd="40000">
                                          <p:cBhvr additive="base">
                                            <p:cTn id="2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22" dur="1000" fill="hold"/>
                                            <p:tgtEl>
                                              <p:spTgt spid="3"/>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40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26" dur="1000" fill="hold"/>
                                            <p:tgtEl>
                                              <p:spTgt spid="2"/>
                                            </p:tgtEl>
                                            <p:attrNameLst>
                                              <p:attrName>ppt_y</p:attrName>
                                            </p:attrNameLst>
                                          </p:cBhvr>
                                          <p:tavLst>
                                            <p:tav tm="0">
                                              <p:val>
                                                <p:strVal val="#ppt_y"/>
                                              </p:val>
                                            </p:tav>
                                            <p:tav tm="100000">
                                              <p:val>
                                                <p:strVal val="#ppt_y"/>
                                              </p:val>
                                            </p:tav>
                                          </p:tavLst>
                                        </p:anim>
                                      </p:childTnLst>
                                    </p:cTn>
                                  </p:par>
                                  <p:par>
                                    <p:cTn id="27" presetID="2" presetClass="entr" presetSubtype="8" accel="40000" fill="hold" grpId="0" nodeType="withEffect" p14:presetBounceEnd="40000">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14:bounceEnd="40000">
                                          <p:cBhvr additive="base">
                                            <p:cTn id="29" dur="10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30"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accel="40000" fill="hold" grpId="0" nodeType="clickEffect" p14:presetBounceEnd="4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40000">
                                          <p:cBhvr additive="base">
                                            <p:cTn id="35" dur="10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36" dur="10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8" accel="40000" fill="hold" grpId="0" nodeType="withEffect" p14:presetBounceEnd="40000">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14:bounceEnd="40000">
                                          <p:cBhvr additive="base">
                                            <p:cTn id="39"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40" dur="10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8" accel="40000" fill="hold" nodeType="withEffect" p14:presetBounceEnd="40000">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14:bounceEnd="40000">
                                          <p:cBhvr additive="base">
                                            <p:cTn id="43" dur="10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44"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accel="40000" fill="hold" grpId="0" nodeType="clickEffect" p14:presetBounceEnd="40000">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14:bounceEnd="40000">
                                          <p:cBhvr additive="base">
                                            <p:cTn id="49" dur="10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50" dur="1000" fill="hold"/>
                                            <p:tgtEl>
                                              <p:spTgt spid="12"/>
                                            </p:tgtEl>
                                            <p:attrNameLst>
                                              <p:attrName>ppt_y</p:attrName>
                                            </p:attrNameLst>
                                          </p:cBhvr>
                                          <p:tavLst>
                                            <p:tav tm="0">
                                              <p:val>
                                                <p:strVal val="#ppt_y"/>
                                              </p:val>
                                            </p:tav>
                                            <p:tav tm="100000">
                                              <p:val>
                                                <p:strVal val="#ppt_y"/>
                                              </p:val>
                                            </p:tav>
                                          </p:tavLst>
                                        </p:anim>
                                      </p:childTnLst>
                                    </p:cTn>
                                  </p:par>
                                  <p:par>
                                    <p:cTn id="51" presetID="2" presetClass="entr" presetSubtype="8" accel="40000" fill="hold" grpId="0" nodeType="withEffect" p14:presetBounceEnd="40000">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14:bounceEnd="40000">
                                          <p:cBhvr additive="base">
                                            <p:cTn id="53" dur="10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54" dur="1000" fill="hold"/>
                                            <p:tgtEl>
                                              <p:spTgt spid="16"/>
                                            </p:tgtEl>
                                            <p:attrNameLst>
                                              <p:attrName>ppt_y</p:attrName>
                                            </p:attrNameLst>
                                          </p:cBhvr>
                                          <p:tavLst>
                                            <p:tav tm="0">
                                              <p:val>
                                                <p:strVal val="#ppt_y"/>
                                              </p:val>
                                            </p:tav>
                                            <p:tav tm="100000">
                                              <p:val>
                                                <p:strVal val="#ppt_y"/>
                                              </p:val>
                                            </p:tav>
                                          </p:tavLst>
                                        </p:anim>
                                      </p:childTnLst>
                                    </p:cTn>
                                  </p:par>
                                  <p:par>
                                    <p:cTn id="55" presetID="2" presetClass="entr" presetSubtype="8" accel="40000" fill="hold" nodeType="withEffect" p14:presetBounceEnd="40000">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14:bounceEnd="40000">
                                          <p:cBhvr additive="base">
                                            <p:cTn id="57" dur="10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5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accel="40000" fill="hold" grpId="0" nodeType="clickEffect" p14:presetBounceEnd="40000">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14:bounceEnd="40000">
                                          <p:cBhvr additive="base">
                                            <p:cTn id="63" dur="10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64" dur="100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8" accel="40000" fill="hold" grpId="0" nodeType="withEffect" p14:presetBounceEnd="40000">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14:bounceEnd="40000">
                                          <p:cBhvr additive="base">
                                            <p:cTn id="67" dur="10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68" dur="1000" fill="hold"/>
                                            <p:tgtEl>
                                              <p:spTgt spid="19"/>
                                            </p:tgtEl>
                                            <p:attrNameLst>
                                              <p:attrName>ppt_y</p:attrName>
                                            </p:attrNameLst>
                                          </p:cBhvr>
                                          <p:tavLst>
                                            <p:tav tm="0">
                                              <p:val>
                                                <p:strVal val="#ppt_y"/>
                                              </p:val>
                                            </p:tav>
                                            <p:tav tm="100000">
                                              <p:val>
                                                <p:strVal val="#ppt_y"/>
                                              </p:val>
                                            </p:tav>
                                          </p:tavLst>
                                        </p:anim>
                                      </p:childTnLst>
                                    </p:cTn>
                                  </p:par>
                                  <p:par>
                                    <p:cTn id="69" presetID="2" presetClass="entr" presetSubtype="8" accel="40000" fill="hold" nodeType="withEffect" p14:presetBounceEnd="40000">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14:bounceEnd="40000">
                                          <p:cBhvr additive="base">
                                            <p:cTn id="71" dur="10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7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animBg="1"/>
          <p:bldP spid="11" grpId="0"/>
          <p:bldP spid="12" grpId="0" animBg="1"/>
          <p:bldP spid="16" grpId="0"/>
          <p:bldP spid="17" grpId="0" animBg="1"/>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500" autoRev="1" fill="hold">
                                              <p:stCondLst>
                                                <p:cond delay="0"/>
                                              </p:stCondLst>
                                            </p:cTn>
                                            <p:tgtEl>
                                              <p:spTgt spid="20"/>
                                            </p:tgtEl>
                                            <p:attrNameLst>
                                              <p:attrName>ppt_w</p:attrName>
                                            </p:attrNameLst>
                                          </p:cBhvr>
                                        </p:anim>
                                        <p:anim by="(#ppt_w*0.50)" calcmode="lin" valueType="num">
                                          <p:cBhvr>
                                            <p:cTn id="8" dur="500" decel="50000" autoRev="1" fill="hold">
                                              <p:stCondLst>
                                                <p:cond delay="0"/>
                                              </p:stCondLst>
                                            </p:cTn>
                                            <p:tgtEl>
                                              <p:spTgt spid="20"/>
                                            </p:tgtEl>
                                            <p:attrNameLst>
                                              <p:attrName>ppt_x</p:attrName>
                                            </p:attrNameLst>
                                          </p:cBhvr>
                                        </p:anim>
                                        <p:anim from="(-#ppt_h/2)" to="(#ppt_y)" calcmode="lin" valueType="num">
                                          <p:cBhvr>
                                            <p:cTn id="9" dur="1000" fill="hold">
                                              <p:stCondLst>
                                                <p:cond delay="0"/>
                                              </p:stCondLst>
                                            </p:cTn>
                                            <p:tgtEl>
                                              <p:spTgt spid="20"/>
                                            </p:tgtEl>
                                            <p:attrNameLst>
                                              <p:attrName>ppt_y</p:attrName>
                                            </p:attrNameLst>
                                          </p:cBhvr>
                                        </p:anim>
                                        <p:animRot by="21600000">
                                          <p:cBhvr>
                                            <p:cTn id="10" dur="1000" fill="hold">
                                              <p:stCondLst>
                                                <p:cond delay="0"/>
                                              </p:stCondLst>
                                            </p:cTn>
                                            <p:tgtEl>
                                              <p:spTgt spid="20"/>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500" autoRev="1" fill="hold">
                                              <p:stCondLst>
                                                <p:cond delay="0"/>
                                              </p:stCondLst>
                                            </p:cTn>
                                            <p:tgtEl>
                                              <p:spTgt spid="21"/>
                                            </p:tgtEl>
                                            <p:attrNameLst>
                                              <p:attrName>ppt_w</p:attrName>
                                            </p:attrNameLst>
                                          </p:cBhvr>
                                        </p:anim>
                                        <p:anim by="(#ppt_w*0.50)" calcmode="lin" valueType="num">
                                          <p:cBhvr>
                                            <p:cTn id="14" dur="500" decel="50000" autoRev="1" fill="hold">
                                              <p:stCondLst>
                                                <p:cond delay="0"/>
                                              </p:stCondLst>
                                            </p:cTn>
                                            <p:tgtEl>
                                              <p:spTgt spid="21"/>
                                            </p:tgtEl>
                                            <p:attrNameLst>
                                              <p:attrName>ppt_x</p:attrName>
                                            </p:attrNameLst>
                                          </p:cBhvr>
                                        </p:anim>
                                        <p:anim from="(-#ppt_h/2)" to="(#ppt_y)" calcmode="lin" valueType="num">
                                          <p:cBhvr>
                                            <p:cTn id="15" dur="1000" fill="hold">
                                              <p:stCondLst>
                                                <p:cond delay="0"/>
                                              </p:stCondLst>
                                            </p:cTn>
                                            <p:tgtEl>
                                              <p:spTgt spid="21"/>
                                            </p:tgtEl>
                                            <p:attrNameLst>
                                              <p:attrName>ppt_y</p:attrName>
                                            </p:attrNameLst>
                                          </p:cBhvr>
                                        </p:anim>
                                        <p:animRot by="21600000">
                                          <p:cBhvr>
                                            <p:cTn id="16" dur="1000" fill="hold">
                                              <p:stCondLst>
                                                <p:cond delay="0"/>
                                              </p:stCondLst>
                                            </p:cTn>
                                            <p:tgtEl>
                                              <p:spTgt spid="21"/>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accel="4000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1000" fill="hold"/>
                                            <p:tgtEl>
                                              <p:spTgt spid="3"/>
                                            </p:tgtEl>
                                            <p:attrNameLst>
                                              <p:attrName>ppt_x</p:attrName>
                                            </p:attrNameLst>
                                          </p:cBhvr>
                                          <p:tavLst>
                                            <p:tav tm="0">
                                              <p:val>
                                                <p:strVal val="0-#ppt_w/2"/>
                                              </p:val>
                                            </p:tav>
                                            <p:tav tm="100000">
                                              <p:val>
                                                <p:strVal val="#ppt_x"/>
                                              </p:val>
                                            </p:tav>
                                          </p:tavLst>
                                        </p:anim>
                                        <p:anim calcmode="lin" valueType="num">
                                          <p:cBhvr additive="base">
                                            <p:cTn id="22" dur="1000" fill="hold"/>
                                            <p:tgtEl>
                                              <p:spTgt spid="3"/>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ppt_y"/>
                                              </p:val>
                                            </p:tav>
                                            <p:tav tm="100000">
                                              <p:val>
                                                <p:strVal val="#ppt_y"/>
                                              </p:val>
                                            </p:tav>
                                          </p:tavLst>
                                        </p:anim>
                                      </p:childTnLst>
                                    </p:cTn>
                                  </p:par>
                                  <p:par>
                                    <p:cTn id="27" presetID="2" presetClass="entr" presetSubtype="8" accel="4000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1000" fill="hold"/>
                                            <p:tgtEl>
                                              <p:spTgt spid="6"/>
                                            </p:tgtEl>
                                            <p:attrNameLst>
                                              <p:attrName>ppt_x</p:attrName>
                                            </p:attrNameLst>
                                          </p:cBhvr>
                                          <p:tavLst>
                                            <p:tav tm="0">
                                              <p:val>
                                                <p:strVal val="0-#ppt_w/2"/>
                                              </p:val>
                                            </p:tav>
                                            <p:tav tm="100000">
                                              <p:val>
                                                <p:strVal val="#ppt_x"/>
                                              </p:val>
                                            </p:tav>
                                          </p:tavLst>
                                        </p:anim>
                                        <p:anim calcmode="lin" valueType="num">
                                          <p:cBhvr additive="base">
                                            <p:cTn id="30"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accel="4000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000" fill="hold"/>
                                            <p:tgtEl>
                                              <p:spTgt spid="7"/>
                                            </p:tgtEl>
                                            <p:attrNameLst>
                                              <p:attrName>ppt_x</p:attrName>
                                            </p:attrNameLst>
                                          </p:cBhvr>
                                          <p:tavLst>
                                            <p:tav tm="0">
                                              <p:val>
                                                <p:strVal val="0-#ppt_w/2"/>
                                              </p:val>
                                            </p:tav>
                                            <p:tav tm="100000">
                                              <p:val>
                                                <p:strVal val="#ppt_x"/>
                                              </p:val>
                                            </p:tav>
                                          </p:tavLst>
                                        </p:anim>
                                        <p:anim calcmode="lin" valueType="num">
                                          <p:cBhvr additive="base">
                                            <p:cTn id="36" dur="10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8" accel="40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0-#ppt_w/2"/>
                                              </p:val>
                                            </p:tav>
                                            <p:tav tm="100000">
                                              <p:val>
                                                <p:strVal val="#ppt_x"/>
                                              </p:val>
                                            </p:tav>
                                          </p:tavLst>
                                        </p:anim>
                                        <p:anim calcmode="lin" valueType="num">
                                          <p:cBhvr additive="base">
                                            <p:cTn id="40" dur="10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8" accel="4000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000" fill="hold"/>
                                            <p:tgtEl>
                                              <p:spTgt spid="9"/>
                                            </p:tgtEl>
                                            <p:attrNameLst>
                                              <p:attrName>ppt_x</p:attrName>
                                            </p:attrNameLst>
                                          </p:cBhvr>
                                          <p:tavLst>
                                            <p:tav tm="0">
                                              <p:val>
                                                <p:strVal val="0-#ppt_w/2"/>
                                              </p:val>
                                            </p:tav>
                                            <p:tav tm="100000">
                                              <p:val>
                                                <p:strVal val="#ppt_x"/>
                                              </p:val>
                                            </p:tav>
                                          </p:tavLst>
                                        </p:anim>
                                        <p:anim calcmode="lin" valueType="num">
                                          <p:cBhvr additive="base">
                                            <p:cTn id="44"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accel="4000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1000" fill="hold"/>
                                            <p:tgtEl>
                                              <p:spTgt spid="12"/>
                                            </p:tgtEl>
                                            <p:attrNameLst>
                                              <p:attrName>ppt_x</p:attrName>
                                            </p:attrNameLst>
                                          </p:cBhvr>
                                          <p:tavLst>
                                            <p:tav tm="0">
                                              <p:val>
                                                <p:strVal val="0-#ppt_w/2"/>
                                              </p:val>
                                            </p:tav>
                                            <p:tav tm="100000">
                                              <p:val>
                                                <p:strVal val="#ppt_x"/>
                                              </p:val>
                                            </p:tav>
                                          </p:tavLst>
                                        </p:anim>
                                        <p:anim calcmode="lin" valueType="num">
                                          <p:cBhvr additive="base">
                                            <p:cTn id="50" dur="1000" fill="hold"/>
                                            <p:tgtEl>
                                              <p:spTgt spid="12"/>
                                            </p:tgtEl>
                                            <p:attrNameLst>
                                              <p:attrName>ppt_y</p:attrName>
                                            </p:attrNameLst>
                                          </p:cBhvr>
                                          <p:tavLst>
                                            <p:tav tm="0">
                                              <p:val>
                                                <p:strVal val="#ppt_y"/>
                                              </p:val>
                                            </p:tav>
                                            <p:tav tm="100000">
                                              <p:val>
                                                <p:strVal val="#ppt_y"/>
                                              </p:val>
                                            </p:tav>
                                          </p:tavLst>
                                        </p:anim>
                                      </p:childTnLst>
                                    </p:cTn>
                                  </p:par>
                                  <p:par>
                                    <p:cTn id="51" presetID="2" presetClass="entr" presetSubtype="8" accel="4000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1000" fill="hold"/>
                                            <p:tgtEl>
                                              <p:spTgt spid="16"/>
                                            </p:tgtEl>
                                            <p:attrNameLst>
                                              <p:attrName>ppt_x</p:attrName>
                                            </p:attrNameLst>
                                          </p:cBhvr>
                                          <p:tavLst>
                                            <p:tav tm="0">
                                              <p:val>
                                                <p:strVal val="0-#ppt_w/2"/>
                                              </p:val>
                                            </p:tav>
                                            <p:tav tm="100000">
                                              <p:val>
                                                <p:strVal val="#ppt_x"/>
                                              </p:val>
                                            </p:tav>
                                          </p:tavLst>
                                        </p:anim>
                                        <p:anim calcmode="lin" valueType="num">
                                          <p:cBhvr additive="base">
                                            <p:cTn id="54" dur="1000" fill="hold"/>
                                            <p:tgtEl>
                                              <p:spTgt spid="16"/>
                                            </p:tgtEl>
                                            <p:attrNameLst>
                                              <p:attrName>ppt_y</p:attrName>
                                            </p:attrNameLst>
                                          </p:cBhvr>
                                          <p:tavLst>
                                            <p:tav tm="0">
                                              <p:val>
                                                <p:strVal val="#ppt_y"/>
                                              </p:val>
                                            </p:tav>
                                            <p:tav tm="100000">
                                              <p:val>
                                                <p:strVal val="#ppt_y"/>
                                              </p:val>
                                            </p:tav>
                                          </p:tavLst>
                                        </p:anim>
                                      </p:childTnLst>
                                    </p:cTn>
                                  </p:par>
                                  <p:par>
                                    <p:cTn id="55" presetID="2" presetClass="entr" presetSubtype="8" accel="40000"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1000" fill="hold"/>
                                            <p:tgtEl>
                                              <p:spTgt spid="10"/>
                                            </p:tgtEl>
                                            <p:attrNameLst>
                                              <p:attrName>ppt_x</p:attrName>
                                            </p:attrNameLst>
                                          </p:cBhvr>
                                          <p:tavLst>
                                            <p:tav tm="0">
                                              <p:val>
                                                <p:strVal val="0-#ppt_w/2"/>
                                              </p:val>
                                            </p:tav>
                                            <p:tav tm="100000">
                                              <p:val>
                                                <p:strVal val="#ppt_x"/>
                                              </p:val>
                                            </p:tav>
                                          </p:tavLst>
                                        </p:anim>
                                        <p:anim calcmode="lin" valueType="num">
                                          <p:cBhvr additive="base">
                                            <p:cTn id="5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accel="4000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1000" fill="hold"/>
                                            <p:tgtEl>
                                              <p:spTgt spid="17"/>
                                            </p:tgtEl>
                                            <p:attrNameLst>
                                              <p:attrName>ppt_x</p:attrName>
                                            </p:attrNameLst>
                                          </p:cBhvr>
                                          <p:tavLst>
                                            <p:tav tm="0">
                                              <p:val>
                                                <p:strVal val="0-#ppt_w/2"/>
                                              </p:val>
                                            </p:tav>
                                            <p:tav tm="100000">
                                              <p:val>
                                                <p:strVal val="#ppt_x"/>
                                              </p:val>
                                            </p:tav>
                                          </p:tavLst>
                                        </p:anim>
                                        <p:anim calcmode="lin" valueType="num">
                                          <p:cBhvr additive="base">
                                            <p:cTn id="64" dur="100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8" accel="4000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1000" fill="hold"/>
                                            <p:tgtEl>
                                              <p:spTgt spid="19"/>
                                            </p:tgtEl>
                                            <p:attrNameLst>
                                              <p:attrName>ppt_x</p:attrName>
                                            </p:attrNameLst>
                                          </p:cBhvr>
                                          <p:tavLst>
                                            <p:tav tm="0">
                                              <p:val>
                                                <p:strVal val="0-#ppt_w/2"/>
                                              </p:val>
                                            </p:tav>
                                            <p:tav tm="100000">
                                              <p:val>
                                                <p:strVal val="#ppt_x"/>
                                              </p:val>
                                            </p:tav>
                                          </p:tavLst>
                                        </p:anim>
                                        <p:anim calcmode="lin" valueType="num">
                                          <p:cBhvr additive="base">
                                            <p:cTn id="68" dur="1000" fill="hold"/>
                                            <p:tgtEl>
                                              <p:spTgt spid="19"/>
                                            </p:tgtEl>
                                            <p:attrNameLst>
                                              <p:attrName>ppt_y</p:attrName>
                                            </p:attrNameLst>
                                          </p:cBhvr>
                                          <p:tavLst>
                                            <p:tav tm="0">
                                              <p:val>
                                                <p:strVal val="#ppt_y"/>
                                              </p:val>
                                            </p:tav>
                                            <p:tav tm="100000">
                                              <p:val>
                                                <p:strVal val="#ppt_y"/>
                                              </p:val>
                                            </p:tav>
                                          </p:tavLst>
                                        </p:anim>
                                      </p:childTnLst>
                                    </p:cTn>
                                  </p:par>
                                  <p:par>
                                    <p:cTn id="69" presetID="2" presetClass="entr" presetSubtype="8" accel="4000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1000" fill="hold"/>
                                            <p:tgtEl>
                                              <p:spTgt spid="14"/>
                                            </p:tgtEl>
                                            <p:attrNameLst>
                                              <p:attrName>ppt_x</p:attrName>
                                            </p:attrNameLst>
                                          </p:cBhvr>
                                          <p:tavLst>
                                            <p:tav tm="0">
                                              <p:val>
                                                <p:strVal val="0-#ppt_w/2"/>
                                              </p:val>
                                            </p:tav>
                                            <p:tav tm="100000">
                                              <p:val>
                                                <p:strVal val="#ppt_x"/>
                                              </p:val>
                                            </p:tav>
                                          </p:tavLst>
                                        </p:anim>
                                        <p:anim calcmode="lin" valueType="num">
                                          <p:cBhvr additive="base">
                                            <p:cTn id="7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animBg="1"/>
          <p:bldP spid="11" grpId="0"/>
          <p:bldP spid="12" grpId="0" animBg="1"/>
          <p:bldP spid="16" grpId="0"/>
          <p:bldP spid="17" grpId="0" animBg="1"/>
          <p:bldP spid="19" grpId="0"/>
          <p:bldP spid="20" grpId="0"/>
          <p:bldP spid="21"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9311" y="0"/>
            <a:ext cx="15474462" cy="6858000"/>
          </a:xfrm>
          <a:prstGeom prst="rect">
            <a:avLst/>
          </a:prstGeom>
        </p:spPr>
      </p:pic>
      <p:sp>
        <p:nvSpPr>
          <p:cNvPr id="31" name="矩形 259"/>
          <p:cNvSpPr>
            <a:spLocks noChangeArrowheads="1"/>
          </p:cNvSpPr>
          <p:nvPr/>
        </p:nvSpPr>
        <p:spPr bwMode="auto">
          <a:xfrm>
            <a:off x="2756307" y="3021398"/>
            <a:ext cx="6949439" cy="203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rPr>
              <a:t>教材分析</a:t>
            </a:r>
            <a:endParaRPr lang="en-US" altLang="zh-CN"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endParaRPr>
          </a:p>
          <a:p>
            <a:pPr algn="ctr">
              <a:buNone/>
            </a:pPr>
            <a:endPar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endParaRPr>
          </a:p>
        </p:txBody>
      </p:sp>
      <p:pic>
        <p:nvPicPr>
          <p:cNvPr id="2" name="media1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5470253" y="3427460"/>
            <a:ext cx="609600" cy="609600"/>
          </a:xfrm>
          <a:prstGeom prst="rect">
            <a:avLst/>
          </a:prstGeom>
        </p:spPr>
      </p:pic>
      <p:sp>
        <p:nvSpPr>
          <p:cNvPr id="3" name="矩形 2"/>
          <p:cNvSpPr/>
          <p:nvPr/>
        </p:nvSpPr>
        <p:spPr>
          <a:xfrm>
            <a:off x="-5133109" y="1953491"/>
            <a:ext cx="2473036" cy="1205345"/>
          </a:xfrm>
          <a:prstGeom prst="rect">
            <a:avLst/>
          </a:prstGeom>
          <a:solidFill>
            <a:srgbClr val="0062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56395248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0"/>
                                  </p:iterate>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3"/>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repeatCount="indefinite" fill="remove" display="0">
                  <p:stCondLst>
                    <p:cond delay="indefinite"/>
                  </p:stCondLst>
                  <p:endCondLst>
                    <p:cond evt="onStopAudio" delay="0">
                      <p:tgtEl>
                        <p:sldTgt/>
                      </p:tgtEl>
                    </p:cond>
                  </p:endCondLst>
                </p:cTn>
                <p:tgtEl>
                  <p:spTgt spid="2"/>
                </p:tgtEl>
              </p:cMediaNode>
            </p:audio>
          </p:childTnLst>
        </p:cTn>
      </p:par>
    </p:tnLst>
    <p:bldLst>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8968" r="18968"/>
          <a:stretch>
            <a:fillRect/>
          </a:stretch>
        </p:blipFill>
        <p:spPr>
          <a:xfrm>
            <a:off x="975127" y="1875045"/>
            <a:ext cx="4969744" cy="3753338"/>
          </a:xfrm>
        </p:spPr>
      </p:pic>
      <p:cxnSp>
        <p:nvCxnSpPr>
          <p:cNvPr id="41" name="Straight Connector 40"/>
          <p:cNvCxnSpPr/>
          <p:nvPr/>
        </p:nvCxnSpPr>
        <p:spPr>
          <a:xfrm>
            <a:off x="6191345" y="1731826"/>
            <a:ext cx="0" cy="428556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TextBox 34"/>
          <p:cNvSpPr txBox="1"/>
          <p:nvPr/>
        </p:nvSpPr>
        <p:spPr>
          <a:xfrm>
            <a:off x="6384659" y="3182342"/>
            <a:ext cx="4983052" cy="2613023"/>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zh-CN" altLang="en-US" dirty="0">
                <a:sym typeface="+mn-lt"/>
              </a:rPr>
              <a:t>您的内容打在这里，或者通过复制您的文本后，在此框中选择粘贴，并选择只保留文字您的内容打在这里，或者通过复制您的文本后，在此框中选择粘贴，并选择只保留文字</a:t>
            </a:r>
          </a:p>
          <a:p>
            <a:endParaRPr lang="en-US" altLang="zh-CN" dirty="0">
              <a:sym typeface="+mn-lt"/>
            </a:endParaRPr>
          </a:p>
          <a:p>
            <a:r>
              <a:rPr lang="zh-CN" altLang="en-US" dirty="0">
                <a:sym typeface="+mn-lt"/>
              </a:rPr>
              <a:t>您的内容打在这里，或者通过复制您的文本后，在此框中选择粘贴，并选择只保留文字 您的内容打在这里，或者通过复制您的文本后，在此框中选择粘贴，并选择只保留文字</a:t>
            </a:r>
          </a:p>
          <a:p>
            <a:endParaRPr lang="zh-CN" altLang="en-US" dirty="0">
              <a:sym typeface="+mn-lt"/>
            </a:endParaRPr>
          </a:p>
          <a:p>
            <a:endParaRPr lang="zh-CN" altLang="en-US" dirty="0">
              <a:sym typeface="+mn-lt"/>
            </a:endParaRPr>
          </a:p>
        </p:txBody>
      </p:sp>
      <p:grpSp>
        <p:nvGrpSpPr>
          <p:cNvPr id="2" name="组合 1"/>
          <p:cNvGrpSpPr/>
          <p:nvPr/>
        </p:nvGrpSpPr>
        <p:grpSpPr>
          <a:xfrm>
            <a:off x="975127" y="4637762"/>
            <a:ext cx="4969744" cy="990621"/>
            <a:chOff x="975127" y="4637762"/>
            <a:chExt cx="4969744" cy="990621"/>
          </a:xfrm>
        </p:grpSpPr>
        <p:sp>
          <p:nvSpPr>
            <p:cNvPr id="45" name="Rectangle 44"/>
            <p:cNvSpPr/>
            <p:nvPr/>
          </p:nvSpPr>
          <p:spPr>
            <a:xfrm>
              <a:off x="975127" y="4637762"/>
              <a:ext cx="4969744" cy="990621"/>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65" name="TextBox 64"/>
            <p:cNvSpPr txBox="1"/>
            <p:nvPr/>
          </p:nvSpPr>
          <p:spPr>
            <a:xfrm>
              <a:off x="1774505" y="4872934"/>
              <a:ext cx="3583032" cy="500778"/>
            </a:xfrm>
            <a:prstGeom prst="rect">
              <a:avLst/>
            </a:prstGeom>
            <a:noFill/>
          </p:spPr>
          <p:txBody>
            <a:bodyPr wrap="none" rtlCol="0">
              <a:spAutoFit/>
            </a:bodyPr>
            <a:lstStyle/>
            <a:p>
              <a:pPr lvl="0"/>
              <a:r>
                <a:rPr lang="zh-CN" altLang="en-US" sz="2654" dirty="0">
                  <a:solidFill>
                    <a:schemeClr val="bg1"/>
                  </a:solidFill>
                  <a:cs typeface="+mn-ea"/>
                  <a:sym typeface="+mn-lt"/>
                </a:rPr>
                <a:t>单击此处添加文本标题</a:t>
              </a:r>
            </a:p>
          </p:txBody>
        </p:sp>
      </p:grpSp>
      <p:sp>
        <p:nvSpPr>
          <p:cNvPr id="8"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教材分析</a:t>
            </a:r>
          </a:p>
        </p:txBody>
      </p:sp>
      <p:sp>
        <p:nvSpPr>
          <p:cNvPr id="12" name="矩形 11"/>
          <p:cNvSpPr/>
          <p:nvPr/>
        </p:nvSpPr>
        <p:spPr>
          <a:xfrm>
            <a:off x="6164416" y="3112553"/>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p>
        </p:txBody>
      </p:sp>
      <p:grpSp>
        <p:nvGrpSpPr>
          <p:cNvPr id="13" name="组合 12"/>
          <p:cNvGrpSpPr/>
          <p:nvPr/>
        </p:nvGrpSpPr>
        <p:grpSpPr>
          <a:xfrm>
            <a:off x="6298047" y="1916410"/>
            <a:ext cx="4723596" cy="1129894"/>
            <a:chOff x="355181" y="1471976"/>
            <a:chExt cx="3542697" cy="847422"/>
          </a:xfrm>
        </p:grpSpPr>
        <p:sp>
          <p:nvSpPr>
            <p:cNvPr id="14" name="矩形 13"/>
            <p:cNvSpPr/>
            <p:nvPr/>
          </p:nvSpPr>
          <p:spPr>
            <a:xfrm>
              <a:off x="506174" y="1532894"/>
              <a:ext cx="1636827" cy="4352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TextBox 27"/>
            <p:cNvSpPr txBox="1"/>
            <p:nvPr/>
          </p:nvSpPr>
          <p:spPr>
            <a:xfrm>
              <a:off x="2128146" y="1880816"/>
              <a:ext cx="1403269" cy="438582"/>
            </a:xfrm>
            <a:prstGeom prst="rect">
              <a:avLst/>
            </a:prstGeom>
            <a:noFill/>
          </p:spPr>
          <p:txBody>
            <a:bodyPr wrap="none" rtlCol="0">
              <a:spAutoFit/>
            </a:bodyPr>
            <a:lstStyle/>
            <a:p>
              <a:r>
                <a:rPr lang="zh-CN" altLang="en-US" sz="3200" b="1" dirty="0">
                  <a:solidFill>
                    <a:srgbClr val="00623B"/>
                  </a:solidFill>
                  <a:latin typeface="造字工房悦黑体验版常规体" pitchFamily="50" charset="-122"/>
                  <a:ea typeface="造字工房悦黑体验版常规体" pitchFamily="50" charset="-122"/>
                </a:rPr>
                <a:t>教材分析</a:t>
              </a:r>
            </a:p>
          </p:txBody>
        </p:sp>
        <p:sp>
          <p:nvSpPr>
            <p:cNvPr id="16" name="矩形 15"/>
            <p:cNvSpPr/>
            <p:nvPr/>
          </p:nvSpPr>
          <p:spPr>
            <a:xfrm>
              <a:off x="431043" y="1957889"/>
              <a:ext cx="1771158" cy="346249"/>
            </a:xfrm>
            <a:prstGeom prst="rect">
              <a:avLst/>
            </a:prstGeom>
          </p:spPr>
          <p:txBody>
            <a:bodyPr wrap="none">
              <a:spAutoFit/>
            </a:bodyPr>
            <a:lstStyle/>
            <a:p>
              <a:pPr algn="ctr"/>
              <a:r>
                <a:rPr lang="en-US" altLang="zh-CN" sz="2400" spc="-200" dirty="0">
                  <a:solidFill>
                    <a:schemeClr val="tx1">
                      <a:lumMod val="65000"/>
                      <a:lumOff val="35000"/>
                    </a:schemeClr>
                  </a:solidFill>
                  <a:latin typeface="Baskerville Old Face" pitchFamily="18" charset="0"/>
                </a:rPr>
                <a:t>INTRODUCTION</a:t>
              </a:r>
              <a:endParaRPr lang="zh-CN" altLang="en-US" sz="2400" spc="-200" dirty="0">
                <a:solidFill>
                  <a:schemeClr val="tx1">
                    <a:lumMod val="65000"/>
                    <a:lumOff val="35000"/>
                  </a:schemeClr>
                </a:solidFill>
                <a:latin typeface="Baskerville Old Face" pitchFamily="18" charset="0"/>
              </a:endParaRPr>
            </a:p>
          </p:txBody>
        </p:sp>
        <p:sp>
          <p:nvSpPr>
            <p:cNvPr id="17" name="矩形 16"/>
            <p:cNvSpPr/>
            <p:nvPr/>
          </p:nvSpPr>
          <p:spPr>
            <a:xfrm>
              <a:off x="355181" y="1471976"/>
              <a:ext cx="3437027" cy="577082"/>
            </a:xfrm>
            <a:prstGeom prst="rect">
              <a:avLst/>
            </a:prstGeom>
          </p:spPr>
          <p:txBody>
            <a:bodyPr wrap="square">
              <a:spAutoFit/>
            </a:bodyPr>
            <a:lstStyle/>
            <a:p>
              <a:r>
                <a:rPr lang="en-US" altLang="zh-CN" sz="4400" dirty="0">
                  <a:solidFill>
                    <a:schemeClr val="bg1"/>
                  </a:solidFill>
                  <a:latin typeface="Baskerville Old Face" pitchFamily="18" charset="0"/>
                </a:rPr>
                <a:t> LESSON</a:t>
              </a:r>
            </a:p>
          </p:txBody>
        </p:sp>
        <p:sp>
          <p:nvSpPr>
            <p:cNvPr id="18" name="KSO_Shape"/>
            <p:cNvSpPr>
              <a:spLocks/>
            </p:cNvSpPr>
            <p:nvPr/>
          </p:nvSpPr>
          <p:spPr bwMode="auto">
            <a:xfrm>
              <a:off x="3528288" y="1926853"/>
              <a:ext cx="369590" cy="369590"/>
            </a:xfrm>
            <a:custGeom>
              <a:avLst/>
              <a:gdLst>
                <a:gd name="T0" fmla="*/ 461 w 1360"/>
                <a:gd name="T1" fmla="*/ 0 h 1360"/>
                <a:gd name="T2" fmla="*/ 786 w 1360"/>
                <a:gd name="T3" fmla="*/ 0 h 1360"/>
                <a:gd name="T4" fmla="*/ 1360 w 1360"/>
                <a:gd name="T5" fmla="*/ 679 h 1360"/>
                <a:gd name="T6" fmla="*/ 786 w 1360"/>
                <a:gd name="T7" fmla="*/ 1360 h 1360"/>
                <a:gd name="T8" fmla="*/ 461 w 1360"/>
                <a:gd name="T9" fmla="*/ 1360 h 1360"/>
                <a:gd name="T10" fmla="*/ 920 w 1360"/>
                <a:gd name="T11" fmla="*/ 815 h 1360"/>
                <a:gd name="T12" fmla="*/ 0 w 1360"/>
                <a:gd name="T13" fmla="*/ 815 h 1360"/>
                <a:gd name="T14" fmla="*/ 0 w 1360"/>
                <a:gd name="T15" fmla="*/ 543 h 1360"/>
                <a:gd name="T16" fmla="*/ 920 w 1360"/>
                <a:gd name="T17" fmla="*/ 543 h 1360"/>
                <a:gd name="T18" fmla="*/ 461 w 1360"/>
                <a:gd name="T19"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0" h="1360">
                  <a:moveTo>
                    <a:pt x="461" y="0"/>
                  </a:moveTo>
                  <a:lnTo>
                    <a:pt x="786" y="0"/>
                  </a:lnTo>
                  <a:lnTo>
                    <a:pt x="1360" y="679"/>
                  </a:lnTo>
                  <a:lnTo>
                    <a:pt x="786" y="1360"/>
                  </a:lnTo>
                  <a:lnTo>
                    <a:pt x="461" y="1360"/>
                  </a:lnTo>
                  <a:lnTo>
                    <a:pt x="920" y="815"/>
                  </a:lnTo>
                  <a:lnTo>
                    <a:pt x="0" y="815"/>
                  </a:lnTo>
                  <a:lnTo>
                    <a:pt x="0" y="543"/>
                  </a:lnTo>
                  <a:lnTo>
                    <a:pt x="920" y="543"/>
                  </a:lnTo>
                  <a:lnTo>
                    <a:pt x="461" y="0"/>
                  </a:lnTo>
                  <a:close/>
                </a:path>
              </a:pathLst>
            </a:custGeom>
            <a:solidFill>
              <a:srgbClr val="00623B"/>
            </a:solidFill>
            <a:ln>
              <a:noFill/>
            </a:ln>
          </p:spPr>
          <p:txBody>
            <a:bodyPr lIns="91440" tIns="45720" rIns="91440" bIns="4572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sz="2400">
                <a:solidFill>
                  <a:schemeClr val="bg1"/>
                </a:solidFill>
              </a:endParaRPr>
            </a:p>
          </p:txBody>
        </p:sp>
      </p:grpSp>
    </p:spTree>
    <p:extLst>
      <p:ext uri="{BB962C8B-B14F-4D97-AF65-F5344CB8AC3E}">
        <p14:creationId xmlns:p14="http://schemas.microsoft.com/office/powerpoint/2010/main" val="228745138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65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15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1000"/>
                                        <p:tgtEl>
                                          <p:spTgt spid="41"/>
                                        </p:tgtEl>
                                      </p:cBhvr>
                                    </p:animEffect>
                                    <p:anim calcmode="lin" valueType="num">
                                      <p:cBhvr>
                                        <p:cTn id="21" dur="1000" fill="hold"/>
                                        <p:tgtEl>
                                          <p:spTgt spid="41"/>
                                        </p:tgtEl>
                                        <p:attrNameLst>
                                          <p:attrName>ppt_x</p:attrName>
                                        </p:attrNameLst>
                                      </p:cBhvr>
                                      <p:tavLst>
                                        <p:tav tm="0">
                                          <p:val>
                                            <p:strVal val="#ppt_x"/>
                                          </p:val>
                                        </p:tav>
                                        <p:tav tm="100000">
                                          <p:val>
                                            <p:strVal val="#ppt_x"/>
                                          </p:val>
                                        </p:tav>
                                      </p:tavLst>
                                    </p:anim>
                                    <p:anim calcmode="lin" valueType="num">
                                      <p:cBhvr>
                                        <p:cTn id="22" dur="1000" fill="hold"/>
                                        <p:tgtEl>
                                          <p:spTgt spid="41"/>
                                        </p:tgtEl>
                                        <p:attrNameLst>
                                          <p:attrName>ppt_y</p:attrName>
                                        </p:attrNameLst>
                                      </p:cBhvr>
                                      <p:tavLst>
                                        <p:tav tm="0">
                                          <p:val>
                                            <p:strVal val="#ppt_y+.1"/>
                                          </p:val>
                                        </p:tav>
                                        <p:tav tm="100000">
                                          <p:val>
                                            <p:strVal val="#ppt_y"/>
                                          </p:val>
                                        </p:tav>
                                      </p:tavLst>
                                    </p:anim>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2150"/>
                            </p:stCondLst>
                            <p:childTnLst>
                              <p:par>
                                <p:cTn id="26" presetID="22" presetClass="entr" presetSubtype="8"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par>
                          <p:cTn id="29" fill="hold">
                            <p:stCondLst>
                              <p:cond delay="2650"/>
                            </p:stCondLst>
                            <p:childTnLst>
                              <p:par>
                                <p:cTn id="30" presetID="10" presetClass="entr" presetSubtype="0"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8"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824640" y="1145877"/>
            <a:ext cx="2571751" cy="4762501"/>
            <a:chOff x="824640" y="1145877"/>
            <a:chExt cx="2571751" cy="4762501"/>
          </a:xfrm>
        </p:grpSpPr>
        <p:sp>
          <p:nvSpPr>
            <p:cNvPr id="1708" name="Shape 1708"/>
            <p:cNvSpPr/>
            <p:nvPr/>
          </p:nvSpPr>
          <p:spPr>
            <a:xfrm>
              <a:off x="824640" y="1145877"/>
              <a:ext cx="2571751" cy="4762501"/>
            </a:xfrm>
            <a:prstGeom prst="rect">
              <a:avLst/>
            </a:prstGeom>
            <a:solidFill>
              <a:schemeClr val="accent1"/>
            </a:solidFill>
            <a:ln w="12700">
              <a:miter lim="400000"/>
            </a:ln>
          </p:spPr>
          <p:txBody>
            <a:bodyPr lIns="25400" tIns="25400" rIns="25400" bIns="25400" anchor="ctr"/>
            <a:lstStyle/>
            <a:p>
              <a:pPr>
                <a:defRPr sz="3200">
                  <a:solidFill>
                    <a:srgbClr val="FFFFFF"/>
                  </a:solidFill>
                </a:defRPr>
              </a:pPr>
              <a:endParaRPr sz="1600" dirty="0">
                <a:latin typeface="+mj-ea"/>
                <a:ea typeface="+mj-ea"/>
              </a:endParaRPr>
            </a:p>
          </p:txBody>
        </p:sp>
        <p:sp>
          <p:nvSpPr>
            <p:cNvPr id="1710" name="Shape 1710"/>
            <p:cNvSpPr/>
            <p:nvPr/>
          </p:nvSpPr>
          <p:spPr>
            <a:xfrm>
              <a:off x="1124094" y="1675475"/>
              <a:ext cx="2048074" cy="1380891"/>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b">
              <a:spAutoFit/>
            </a:bodyPr>
            <a:lstStyle>
              <a:lvl1pPr>
                <a:lnSpc>
                  <a:spcPct val="120000"/>
                </a:lnSpc>
                <a:defRPr sz="3300">
                  <a:solidFill>
                    <a:srgbClr val="FFFFFF"/>
                  </a:solidFill>
                  <a:latin typeface="San Francisco Display Light"/>
                  <a:ea typeface="San Francisco Display Light"/>
                  <a:cs typeface="San Francisco Display Light"/>
                  <a:sym typeface="San Francisco Display Light"/>
                </a:defRPr>
              </a:lvl1pPr>
            </a:lstStyle>
            <a:p>
              <a:pPr lvl="0" algn="ctr">
                <a:buClr>
                  <a:srgbClr val="C00000"/>
                </a:buClr>
              </a:pPr>
              <a:r>
                <a:rPr lang="zh-CN" altLang="en-US" sz="3600" dirty="0">
                  <a:solidFill>
                    <a:prstClr val="white"/>
                  </a:solidFill>
                  <a:latin typeface="+mj-ea"/>
                  <a:ea typeface="+mj-ea"/>
                  <a:cs typeface="+mn-ea"/>
                  <a:sym typeface="+mn-lt"/>
                </a:rPr>
                <a:t>点击此处添加标题</a:t>
              </a:r>
            </a:p>
          </p:txBody>
        </p:sp>
        <p:sp>
          <p:nvSpPr>
            <p:cNvPr id="1711" name="Shape 1711"/>
            <p:cNvSpPr/>
            <p:nvPr/>
          </p:nvSpPr>
          <p:spPr>
            <a:xfrm>
              <a:off x="1119202" y="3532499"/>
              <a:ext cx="2123305" cy="1861022"/>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p>
              <a:pPr>
                <a:lnSpc>
                  <a:spcPct val="120000"/>
                </a:lnSpc>
                <a:defRPr sz="1800">
                  <a:solidFill>
                    <a:srgbClr val="DCDEE0"/>
                  </a:solidFill>
                  <a:latin typeface="San Francisco Display Light"/>
                  <a:ea typeface="San Francisco Display Light"/>
                  <a:cs typeface="San Francisco Display Light"/>
                  <a:sym typeface="San Francisco Display Light"/>
                </a:defRPr>
              </a:pPr>
              <a:r>
                <a:rPr lang="zh-CN" altLang="en-US" sz="1400" dirty="0">
                  <a:solidFill>
                    <a:prstClr val="white"/>
                  </a:solidFill>
                  <a:latin typeface="+mj-ea"/>
                  <a:ea typeface="+mj-ea"/>
                  <a:cs typeface="+mn-ea"/>
                  <a:sym typeface="+mn-lt"/>
                </a:rPr>
                <a:t>您的内容打在这里，或者通过复制您的文本后，在此框中选择粘贴，并选择只保留文字您的内容打在这里，或者通过复制您的文本后，在此框中选择粘贴，并选择只保留文字</a:t>
              </a:r>
              <a:endParaRPr sz="900" dirty="0">
                <a:latin typeface="+mj-ea"/>
                <a:ea typeface="+mj-ea"/>
              </a:endParaRPr>
            </a:p>
          </p:txBody>
        </p:sp>
        <p:sp>
          <p:nvSpPr>
            <p:cNvPr id="1713" name="Shape 1713"/>
            <p:cNvSpPr/>
            <p:nvPr/>
          </p:nvSpPr>
          <p:spPr>
            <a:xfrm>
              <a:off x="1967483" y="3230921"/>
              <a:ext cx="286064" cy="1"/>
            </a:xfrm>
            <a:prstGeom prst="line">
              <a:avLst/>
            </a:prstGeom>
            <a:ln w="25400">
              <a:solidFill>
                <a:srgbClr val="FFFFFF"/>
              </a:solidFill>
              <a:miter lim="400000"/>
            </a:ln>
          </p:spPr>
          <p:txBody>
            <a:bodyPr lIns="25400" tIns="25400" rIns="25400" bIns="25400" anchor="ctr"/>
            <a:lstStyle/>
            <a:p>
              <a:pPr>
                <a:defRPr sz="3200"/>
              </a:pPr>
              <a:endParaRPr sz="1600">
                <a:latin typeface="+mj-ea"/>
                <a:ea typeface="+mj-ea"/>
              </a:endParaRPr>
            </a:p>
          </p:txBody>
        </p:sp>
      </p:grpSp>
      <p:grpSp>
        <p:nvGrpSpPr>
          <p:cNvPr id="9" name="组合 8"/>
          <p:cNvGrpSpPr/>
          <p:nvPr/>
        </p:nvGrpSpPr>
        <p:grpSpPr>
          <a:xfrm>
            <a:off x="6135357" y="1145877"/>
            <a:ext cx="2571751" cy="4762501"/>
            <a:chOff x="6135357" y="1145877"/>
            <a:chExt cx="2571751" cy="4762501"/>
          </a:xfrm>
        </p:grpSpPr>
        <p:sp>
          <p:nvSpPr>
            <p:cNvPr id="1709" name="Shape 1709"/>
            <p:cNvSpPr/>
            <p:nvPr/>
          </p:nvSpPr>
          <p:spPr>
            <a:xfrm>
              <a:off x="6135357" y="1145877"/>
              <a:ext cx="2571751" cy="4762501"/>
            </a:xfrm>
            <a:prstGeom prst="rect">
              <a:avLst/>
            </a:prstGeom>
            <a:solidFill>
              <a:schemeClr val="accent2"/>
            </a:solidFill>
            <a:ln w="12700">
              <a:miter lim="400000"/>
            </a:ln>
          </p:spPr>
          <p:txBody>
            <a:bodyPr lIns="25400" tIns="25400" rIns="25400" bIns="25400" anchor="ctr"/>
            <a:lstStyle/>
            <a:p>
              <a:pPr>
                <a:defRPr sz="3200">
                  <a:solidFill>
                    <a:srgbClr val="FFFFFF"/>
                  </a:solidFill>
                </a:defRPr>
              </a:pPr>
              <a:endParaRPr sz="1600" dirty="0">
                <a:latin typeface="+mj-ea"/>
                <a:ea typeface="+mj-ea"/>
              </a:endParaRPr>
            </a:p>
          </p:txBody>
        </p:sp>
        <p:sp>
          <p:nvSpPr>
            <p:cNvPr id="1714" name="Shape 1714"/>
            <p:cNvSpPr/>
            <p:nvPr/>
          </p:nvSpPr>
          <p:spPr>
            <a:xfrm>
              <a:off x="6434810" y="1897074"/>
              <a:ext cx="2048074" cy="1159292"/>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b">
              <a:spAutoFit/>
            </a:bodyPr>
            <a:lstStyle>
              <a:lvl1pPr>
                <a:lnSpc>
                  <a:spcPct val="120000"/>
                </a:lnSpc>
                <a:defRPr sz="3300">
                  <a:solidFill>
                    <a:srgbClr val="FFFFFF"/>
                  </a:solidFill>
                  <a:latin typeface="San Francisco Display Light"/>
                  <a:ea typeface="San Francisco Display Light"/>
                  <a:cs typeface="San Francisco Display Light"/>
                  <a:sym typeface="San Francisco Display Light"/>
                </a:defRPr>
              </a:lvl1pPr>
            </a:lstStyle>
            <a:p>
              <a:pPr lvl="0" algn="ctr">
                <a:lnSpc>
                  <a:spcPct val="100000"/>
                </a:lnSpc>
                <a:buClr>
                  <a:srgbClr val="C00000"/>
                </a:buClr>
              </a:pPr>
              <a:r>
                <a:rPr lang="zh-CN" altLang="en-US" sz="3600" dirty="0">
                  <a:solidFill>
                    <a:prstClr val="white"/>
                  </a:solidFill>
                  <a:latin typeface="+mj-ea"/>
                  <a:ea typeface="+mj-ea"/>
                  <a:cs typeface="+mn-ea"/>
                  <a:sym typeface="+mn-lt"/>
                </a:rPr>
                <a:t>点击此处添加标题</a:t>
              </a:r>
            </a:p>
          </p:txBody>
        </p:sp>
        <p:sp>
          <p:nvSpPr>
            <p:cNvPr id="1715" name="Shape 1715"/>
            <p:cNvSpPr/>
            <p:nvPr/>
          </p:nvSpPr>
          <p:spPr>
            <a:xfrm>
              <a:off x="6443987" y="3602835"/>
              <a:ext cx="2123304" cy="1861022"/>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p>
              <a:pPr lvl="0">
                <a:lnSpc>
                  <a:spcPct val="120000"/>
                </a:lnSpc>
                <a:defRPr sz="1800">
                  <a:solidFill>
                    <a:srgbClr val="DCDEE0"/>
                  </a:solidFill>
                  <a:latin typeface="San Francisco Display Light"/>
                  <a:ea typeface="San Francisco Display Light"/>
                  <a:cs typeface="San Francisco Display Light"/>
                  <a:sym typeface="San Francisco Display Light"/>
                </a:defRPr>
              </a:pPr>
              <a:r>
                <a:rPr lang="zh-CN" altLang="en-US" sz="1400" dirty="0">
                  <a:solidFill>
                    <a:prstClr val="white"/>
                  </a:solidFill>
                  <a:latin typeface="+mj-ea"/>
                  <a:ea typeface="+mj-ea"/>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900" dirty="0">
                <a:solidFill>
                  <a:srgbClr val="DCDEE0"/>
                </a:solidFill>
                <a:latin typeface="+mj-ea"/>
                <a:ea typeface="+mj-ea"/>
                <a:sym typeface="San Francisco Display Light"/>
              </a:endParaRPr>
            </a:p>
          </p:txBody>
        </p:sp>
        <p:sp>
          <p:nvSpPr>
            <p:cNvPr id="1717" name="Shape 1717"/>
            <p:cNvSpPr/>
            <p:nvPr/>
          </p:nvSpPr>
          <p:spPr>
            <a:xfrm>
              <a:off x="7278200" y="3230922"/>
              <a:ext cx="286064" cy="1"/>
            </a:xfrm>
            <a:prstGeom prst="line">
              <a:avLst/>
            </a:prstGeom>
            <a:ln w="25400">
              <a:solidFill>
                <a:srgbClr val="FFFFFF"/>
              </a:solidFill>
              <a:miter lim="400000"/>
            </a:ln>
          </p:spPr>
          <p:txBody>
            <a:bodyPr lIns="25400" tIns="25400" rIns="25400" bIns="25400" anchor="ctr"/>
            <a:lstStyle/>
            <a:p>
              <a:pPr>
                <a:defRPr sz="3200"/>
              </a:pPr>
              <a:endParaRPr sz="1600">
                <a:latin typeface="+mj-ea"/>
                <a:ea typeface="+mj-ea"/>
              </a:endParaRPr>
            </a:p>
          </p:txBody>
        </p:sp>
      </p:grpSp>
      <p:sp>
        <p:nvSpPr>
          <p:cNvPr id="12"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教材分析</a:t>
            </a:r>
          </a:p>
        </p:txBody>
      </p:sp>
      <p:pic>
        <p:nvPicPr>
          <p:cNvPr id="7" name="图片占位符 6"/>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12646" r="12646"/>
          <a:stretch>
            <a:fillRect/>
          </a:stretch>
        </p:blipFill>
        <p:spPr/>
      </p:pic>
      <p:pic>
        <p:nvPicPr>
          <p:cNvPr id="4" name="图片占位符 3"/>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2199" r="12199"/>
          <a:stretch>
            <a:fillRect/>
          </a:stretch>
        </p:blipFill>
        <p:spPr/>
      </p:pic>
    </p:spTree>
    <p:extLst>
      <p:ext uri="{BB962C8B-B14F-4D97-AF65-F5344CB8AC3E}">
        <p14:creationId xmlns:p14="http://schemas.microsoft.com/office/powerpoint/2010/main" val="327841634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14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400"/>
                            </p:stCondLst>
                            <p:childTnLst>
                              <p:par>
                                <p:cTn id="15" presetID="1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2900"/>
                            </p:stCondLst>
                            <p:childTnLst>
                              <p:par>
                                <p:cTn id="19" presetID="42"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9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930070" y="1783432"/>
            <a:ext cx="9175940" cy="877348"/>
            <a:chOff x="2477730" y="3952567"/>
            <a:chExt cx="19435420" cy="1858297"/>
          </a:xfrm>
        </p:grpSpPr>
        <p:sp>
          <p:nvSpPr>
            <p:cNvPr id="30" name="Rounded Rectangle 29"/>
            <p:cNvSpPr/>
            <p:nvPr/>
          </p:nvSpPr>
          <p:spPr>
            <a:xfrm>
              <a:off x="2477730" y="3952567"/>
              <a:ext cx="2330244" cy="185829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sp>
          <p:nvSpPr>
            <p:cNvPr id="31" name="Rectangle 30"/>
            <p:cNvSpPr/>
            <p:nvPr/>
          </p:nvSpPr>
          <p:spPr>
            <a:xfrm>
              <a:off x="3341981" y="3952567"/>
              <a:ext cx="4023360" cy="18582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sp>
          <p:nvSpPr>
            <p:cNvPr id="32" name="Rectangle 31"/>
            <p:cNvSpPr/>
            <p:nvPr/>
          </p:nvSpPr>
          <p:spPr>
            <a:xfrm>
              <a:off x="7365341" y="3952567"/>
              <a:ext cx="4023360" cy="18582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sp>
          <p:nvSpPr>
            <p:cNvPr id="33" name="Rectangle 32"/>
            <p:cNvSpPr/>
            <p:nvPr/>
          </p:nvSpPr>
          <p:spPr>
            <a:xfrm>
              <a:off x="11388701" y="3952567"/>
              <a:ext cx="4023360" cy="18582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sp>
          <p:nvSpPr>
            <p:cNvPr id="34" name="Rectangle 33"/>
            <p:cNvSpPr/>
            <p:nvPr/>
          </p:nvSpPr>
          <p:spPr>
            <a:xfrm>
              <a:off x="15412061" y="3952567"/>
              <a:ext cx="4023360" cy="18582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sp>
          <p:nvSpPr>
            <p:cNvPr id="35" name="Isosceles Triangle 34"/>
            <p:cNvSpPr/>
            <p:nvPr/>
          </p:nvSpPr>
          <p:spPr>
            <a:xfrm rot="5400000">
              <a:off x="19745137" y="3642851"/>
              <a:ext cx="1858297" cy="247772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sp>
          <p:nvSpPr>
            <p:cNvPr id="36" name="Isosceles Triangle 35"/>
            <p:cNvSpPr/>
            <p:nvPr/>
          </p:nvSpPr>
          <p:spPr>
            <a:xfrm rot="5400000">
              <a:off x="21142991" y="4440740"/>
              <a:ext cx="658368" cy="8819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grpSp>
      <p:sp>
        <p:nvSpPr>
          <p:cNvPr id="14" name="TextBox 9"/>
          <p:cNvSpPr txBox="1">
            <a:spLocks noChangeArrowheads="1"/>
          </p:cNvSpPr>
          <p:nvPr/>
        </p:nvSpPr>
        <p:spPr bwMode="auto">
          <a:xfrm>
            <a:off x="2338105" y="2029999"/>
            <a:ext cx="1899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000" dirty="0">
                <a:solidFill>
                  <a:schemeClr val="bg1"/>
                </a:solidFill>
                <a:latin typeface="+mj-lt"/>
              </a:rPr>
              <a:t>文本标题</a:t>
            </a:r>
            <a:endParaRPr lang="en-US" sz="2000" dirty="0">
              <a:solidFill>
                <a:schemeClr val="bg1"/>
              </a:solidFill>
              <a:latin typeface="+mj-lt"/>
            </a:endParaRPr>
          </a:p>
        </p:txBody>
      </p:sp>
      <p:sp>
        <p:nvSpPr>
          <p:cNvPr id="15" name="TextBox 9"/>
          <p:cNvSpPr txBox="1">
            <a:spLocks noChangeArrowheads="1"/>
          </p:cNvSpPr>
          <p:nvPr/>
        </p:nvSpPr>
        <p:spPr bwMode="auto">
          <a:xfrm>
            <a:off x="4237631" y="2033585"/>
            <a:ext cx="1899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000" dirty="0">
                <a:solidFill>
                  <a:schemeClr val="bg1"/>
                </a:solidFill>
                <a:latin typeface="+mj-lt"/>
              </a:rPr>
              <a:t>文本标题</a:t>
            </a:r>
            <a:endParaRPr lang="en-US" sz="2000" dirty="0">
              <a:solidFill>
                <a:schemeClr val="bg1"/>
              </a:solidFill>
              <a:latin typeface="+mj-lt"/>
            </a:endParaRPr>
          </a:p>
        </p:txBody>
      </p:sp>
      <p:sp>
        <p:nvSpPr>
          <p:cNvPr id="16" name="TextBox 9"/>
          <p:cNvSpPr txBox="1">
            <a:spLocks noChangeArrowheads="1"/>
          </p:cNvSpPr>
          <p:nvPr/>
        </p:nvSpPr>
        <p:spPr bwMode="auto">
          <a:xfrm>
            <a:off x="6137158" y="2033585"/>
            <a:ext cx="1899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000" dirty="0">
                <a:solidFill>
                  <a:schemeClr val="bg1"/>
                </a:solidFill>
                <a:latin typeface="+mj-lt"/>
              </a:rPr>
              <a:t>文本标题</a:t>
            </a:r>
            <a:endParaRPr lang="en-US" sz="2000" dirty="0">
              <a:solidFill>
                <a:schemeClr val="bg1"/>
              </a:solidFill>
              <a:latin typeface="+mj-lt"/>
            </a:endParaRPr>
          </a:p>
        </p:txBody>
      </p:sp>
      <p:sp>
        <p:nvSpPr>
          <p:cNvPr id="17" name="TextBox 9"/>
          <p:cNvSpPr txBox="1">
            <a:spLocks noChangeArrowheads="1"/>
          </p:cNvSpPr>
          <p:nvPr/>
        </p:nvSpPr>
        <p:spPr bwMode="auto">
          <a:xfrm>
            <a:off x="8036686" y="2033585"/>
            <a:ext cx="1899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a:r>
              <a:rPr lang="zh-CN" altLang="en-US" sz="2000" dirty="0">
                <a:solidFill>
                  <a:schemeClr val="bg1"/>
                </a:solidFill>
                <a:latin typeface="+mj-lt"/>
              </a:rPr>
              <a:t>文本标题</a:t>
            </a:r>
            <a:endParaRPr lang="en-US" sz="2000" dirty="0">
              <a:solidFill>
                <a:schemeClr val="bg1"/>
              </a:solidFill>
              <a:latin typeface="+mj-lt"/>
            </a:endParaRPr>
          </a:p>
        </p:txBody>
      </p:sp>
      <p:grpSp>
        <p:nvGrpSpPr>
          <p:cNvPr id="3" name="组合 2"/>
          <p:cNvGrpSpPr/>
          <p:nvPr/>
        </p:nvGrpSpPr>
        <p:grpSpPr>
          <a:xfrm>
            <a:off x="4984166" y="2714274"/>
            <a:ext cx="431711" cy="964264"/>
            <a:chOff x="4984166" y="2714274"/>
            <a:chExt cx="431711" cy="964264"/>
          </a:xfrm>
        </p:grpSpPr>
        <p:sp>
          <p:nvSpPr>
            <p:cNvPr id="18" name="Oval 17"/>
            <p:cNvSpPr/>
            <p:nvPr/>
          </p:nvSpPr>
          <p:spPr>
            <a:xfrm>
              <a:off x="5113679" y="2714274"/>
              <a:ext cx="172684" cy="1726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cxnSp>
          <p:nvCxnSpPr>
            <p:cNvPr id="19" name="Straight Connector 18"/>
            <p:cNvCxnSpPr/>
            <p:nvPr/>
          </p:nvCxnSpPr>
          <p:spPr>
            <a:xfrm flipV="1">
              <a:off x="5200022" y="2886958"/>
              <a:ext cx="0" cy="37043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4984166" y="3246827"/>
              <a:ext cx="431711" cy="4317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grpSp>
      <p:grpSp>
        <p:nvGrpSpPr>
          <p:cNvPr id="5" name="组合 4"/>
          <p:cNvGrpSpPr/>
          <p:nvPr/>
        </p:nvGrpSpPr>
        <p:grpSpPr>
          <a:xfrm>
            <a:off x="8788327" y="2730547"/>
            <a:ext cx="431711" cy="964264"/>
            <a:chOff x="8788327" y="2730547"/>
            <a:chExt cx="431711" cy="964264"/>
          </a:xfrm>
        </p:grpSpPr>
        <p:sp>
          <p:nvSpPr>
            <p:cNvPr id="21" name="Oval 20"/>
            <p:cNvSpPr/>
            <p:nvPr/>
          </p:nvSpPr>
          <p:spPr>
            <a:xfrm>
              <a:off x="8917840" y="2730547"/>
              <a:ext cx="172684" cy="17268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cxnSp>
          <p:nvCxnSpPr>
            <p:cNvPr id="22" name="Straight Connector 21"/>
            <p:cNvCxnSpPr/>
            <p:nvPr/>
          </p:nvCxnSpPr>
          <p:spPr>
            <a:xfrm flipV="1">
              <a:off x="9004182" y="2903232"/>
              <a:ext cx="0" cy="370435"/>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8788327" y="3263100"/>
              <a:ext cx="431711" cy="43171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grpSp>
      <p:grpSp>
        <p:nvGrpSpPr>
          <p:cNvPr id="4" name="组合 3"/>
          <p:cNvGrpSpPr/>
          <p:nvPr/>
        </p:nvGrpSpPr>
        <p:grpSpPr>
          <a:xfrm>
            <a:off x="6886246" y="2713127"/>
            <a:ext cx="431711" cy="1813185"/>
            <a:chOff x="6886246" y="2713127"/>
            <a:chExt cx="431711" cy="1813185"/>
          </a:xfrm>
        </p:grpSpPr>
        <p:sp>
          <p:nvSpPr>
            <p:cNvPr id="24" name="Oval 23"/>
            <p:cNvSpPr/>
            <p:nvPr/>
          </p:nvSpPr>
          <p:spPr>
            <a:xfrm>
              <a:off x="7015759" y="2713127"/>
              <a:ext cx="172684" cy="1726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cxnSp>
          <p:nvCxnSpPr>
            <p:cNvPr id="25" name="Straight Connector 24"/>
            <p:cNvCxnSpPr/>
            <p:nvPr/>
          </p:nvCxnSpPr>
          <p:spPr>
            <a:xfrm flipV="1">
              <a:off x="7102102" y="2885812"/>
              <a:ext cx="0" cy="125196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6886246" y="4094601"/>
              <a:ext cx="431711" cy="43171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grpSp>
      <p:grpSp>
        <p:nvGrpSpPr>
          <p:cNvPr id="2" name="组合 1"/>
          <p:cNvGrpSpPr/>
          <p:nvPr/>
        </p:nvGrpSpPr>
        <p:grpSpPr>
          <a:xfrm>
            <a:off x="3043091" y="2730547"/>
            <a:ext cx="431711" cy="1813185"/>
            <a:chOff x="3043091" y="2730547"/>
            <a:chExt cx="431711" cy="1813185"/>
          </a:xfrm>
        </p:grpSpPr>
        <p:sp>
          <p:nvSpPr>
            <p:cNvPr id="27" name="Oval 26"/>
            <p:cNvSpPr/>
            <p:nvPr/>
          </p:nvSpPr>
          <p:spPr>
            <a:xfrm>
              <a:off x="3172604" y="2730547"/>
              <a:ext cx="172684" cy="1726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cxnSp>
          <p:nvCxnSpPr>
            <p:cNvPr id="28" name="Straight Connector 27"/>
            <p:cNvCxnSpPr/>
            <p:nvPr/>
          </p:nvCxnSpPr>
          <p:spPr>
            <a:xfrm flipV="1">
              <a:off x="3258946" y="2903232"/>
              <a:ext cx="0" cy="125196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3043091" y="4112021"/>
              <a:ext cx="431711" cy="4317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p>
          </p:txBody>
        </p:sp>
      </p:grpSp>
      <p:sp>
        <p:nvSpPr>
          <p:cNvPr id="37" name="Rectangle 36"/>
          <p:cNvSpPr/>
          <p:nvPr/>
        </p:nvSpPr>
        <p:spPr>
          <a:xfrm>
            <a:off x="2283213" y="4641744"/>
            <a:ext cx="1947596" cy="1169551"/>
          </a:xfrm>
          <a:prstGeom prst="rect">
            <a:avLst/>
          </a:prstGeom>
        </p:spPr>
        <p:txBody>
          <a:bodyPr wrap="square">
            <a:spAutoFit/>
          </a:bodyPr>
          <a:lstStyle/>
          <a:p>
            <a:pPr lvl="0"/>
            <a:r>
              <a:rPr lang="zh-CN" altLang="en-US" sz="1400" dirty="0">
                <a:solidFill>
                  <a:srgbClr val="6A6666"/>
                </a:solidFill>
                <a:sym typeface="+mn-lt"/>
              </a:rPr>
              <a:t>您的内容打在这里，或者通过复制您的文本后，在此框中选择粘贴，并选择只保留文字</a:t>
            </a:r>
          </a:p>
        </p:txBody>
      </p:sp>
      <p:sp>
        <p:nvSpPr>
          <p:cNvPr id="39" name="Rectangle 38"/>
          <p:cNvSpPr/>
          <p:nvPr/>
        </p:nvSpPr>
        <p:spPr>
          <a:xfrm>
            <a:off x="4241615" y="3835874"/>
            <a:ext cx="1947596" cy="1169551"/>
          </a:xfrm>
          <a:prstGeom prst="rect">
            <a:avLst/>
          </a:prstGeom>
        </p:spPr>
        <p:txBody>
          <a:bodyPr wrap="square">
            <a:spAutoFit/>
          </a:bodyPr>
          <a:lstStyle/>
          <a:p>
            <a:pPr algn="ctr"/>
            <a:r>
              <a:rPr lang="zh-CN" altLang="en-US" sz="1400" dirty="0">
                <a:solidFill>
                  <a:srgbClr val="6A6666"/>
                </a:solidFill>
              </a:rPr>
              <a:t>您的内容打在这里，或者通过复制您的文本后，在此框中选择粘贴，并选择只保留文字</a:t>
            </a:r>
          </a:p>
        </p:txBody>
      </p:sp>
      <p:sp>
        <p:nvSpPr>
          <p:cNvPr id="41" name="Rectangle 40"/>
          <p:cNvSpPr/>
          <p:nvPr/>
        </p:nvSpPr>
        <p:spPr>
          <a:xfrm>
            <a:off x="6151226" y="4627675"/>
            <a:ext cx="1947596" cy="1169551"/>
          </a:xfrm>
          <a:prstGeom prst="rect">
            <a:avLst/>
          </a:prstGeom>
        </p:spPr>
        <p:txBody>
          <a:bodyPr wrap="square">
            <a:spAutoFit/>
          </a:bodyPr>
          <a:lstStyle/>
          <a:p>
            <a:pPr algn="ctr"/>
            <a:r>
              <a:rPr lang="zh-CN" altLang="en-US" sz="1400" dirty="0">
                <a:solidFill>
                  <a:srgbClr val="6A6666"/>
                </a:solidFill>
              </a:rPr>
              <a:t>您的内容打在这里，或者通过复制您的文本后，在此框中选择粘贴，并选择只保留文字</a:t>
            </a:r>
          </a:p>
        </p:txBody>
      </p:sp>
      <p:sp>
        <p:nvSpPr>
          <p:cNvPr id="43" name="Rectangle 42"/>
          <p:cNvSpPr/>
          <p:nvPr/>
        </p:nvSpPr>
        <p:spPr>
          <a:xfrm>
            <a:off x="8076063" y="3838437"/>
            <a:ext cx="1947596" cy="1169551"/>
          </a:xfrm>
          <a:prstGeom prst="rect">
            <a:avLst/>
          </a:prstGeom>
        </p:spPr>
        <p:txBody>
          <a:bodyPr wrap="square">
            <a:spAutoFit/>
          </a:bodyPr>
          <a:lstStyle/>
          <a:p>
            <a:pPr algn="ctr"/>
            <a:r>
              <a:rPr lang="zh-CN" altLang="en-US" sz="1400" dirty="0">
                <a:solidFill>
                  <a:srgbClr val="6A6666"/>
                </a:solidFill>
              </a:rPr>
              <a:t>您的内容打在这里，或者通过复制您的文本后，在此框中选择粘贴，并选择只保留文字</a:t>
            </a:r>
          </a:p>
        </p:txBody>
      </p:sp>
      <p:sp>
        <p:nvSpPr>
          <p:cNvPr id="38"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教材分析</a:t>
            </a:r>
          </a:p>
        </p:txBody>
      </p:sp>
    </p:spTree>
    <p:extLst>
      <p:ext uri="{BB962C8B-B14F-4D97-AF65-F5344CB8AC3E}">
        <p14:creationId xmlns:p14="http://schemas.microsoft.com/office/powerpoint/2010/main" val="383956280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65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2000"/>
                                        <p:tgtEl>
                                          <p:spTgt spid="13"/>
                                        </p:tgtEl>
                                      </p:cBhvr>
                                    </p:animEffect>
                                  </p:childTnLst>
                                </p:cTn>
                              </p:par>
                            </p:childTnLst>
                          </p:cTn>
                        </p:par>
                        <p:par>
                          <p:cTn id="12" fill="hold">
                            <p:stCondLst>
                              <p:cond delay="265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3150"/>
                            </p:stCondLst>
                            <p:childTnLst>
                              <p:par>
                                <p:cTn id="17" presetID="2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par>
                          <p:cTn id="20" fill="hold">
                            <p:stCondLst>
                              <p:cond delay="3650"/>
                            </p:stCondLst>
                            <p:childTnLst>
                              <p:par>
                                <p:cTn id="21" presetID="42"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1000"/>
                                        <p:tgtEl>
                                          <p:spTgt spid="37"/>
                                        </p:tgtEl>
                                      </p:cBhvr>
                                    </p:animEffect>
                                    <p:anim calcmode="lin" valueType="num">
                                      <p:cBhvr>
                                        <p:cTn id="24" dur="1000" fill="hold"/>
                                        <p:tgtEl>
                                          <p:spTgt spid="37"/>
                                        </p:tgtEl>
                                        <p:attrNameLst>
                                          <p:attrName>ppt_x</p:attrName>
                                        </p:attrNameLst>
                                      </p:cBhvr>
                                      <p:tavLst>
                                        <p:tav tm="0">
                                          <p:val>
                                            <p:strVal val="#ppt_x"/>
                                          </p:val>
                                        </p:tav>
                                        <p:tav tm="100000">
                                          <p:val>
                                            <p:strVal val="#ppt_x"/>
                                          </p:val>
                                        </p:tav>
                                      </p:tavLst>
                                    </p:anim>
                                    <p:anim calcmode="lin" valueType="num">
                                      <p:cBhvr>
                                        <p:cTn id="25" dur="1000" fill="hold"/>
                                        <p:tgtEl>
                                          <p:spTgt spid="37"/>
                                        </p:tgtEl>
                                        <p:attrNameLst>
                                          <p:attrName>ppt_y</p:attrName>
                                        </p:attrNameLst>
                                      </p:cBhvr>
                                      <p:tavLst>
                                        <p:tav tm="0">
                                          <p:val>
                                            <p:strVal val="#ppt_y+.1"/>
                                          </p:val>
                                        </p:tav>
                                        <p:tav tm="100000">
                                          <p:val>
                                            <p:strVal val="#ppt_y"/>
                                          </p:val>
                                        </p:tav>
                                      </p:tavLst>
                                    </p:anim>
                                  </p:childTnLst>
                                </p:cTn>
                              </p:par>
                            </p:childTnLst>
                          </p:cTn>
                        </p:par>
                        <p:par>
                          <p:cTn id="26" fill="hold">
                            <p:stCondLst>
                              <p:cond delay="465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5150"/>
                            </p:stCondLst>
                            <p:childTnLst>
                              <p:par>
                                <p:cTn id="31" presetID="22" presetClass="entr" presetSubtype="1"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500"/>
                                        <p:tgtEl>
                                          <p:spTgt spid="3"/>
                                        </p:tgtEl>
                                      </p:cBhvr>
                                    </p:animEffect>
                                  </p:childTnLst>
                                </p:cTn>
                              </p:par>
                            </p:childTnLst>
                          </p:cTn>
                        </p:par>
                        <p:par>
                          <p:cTn id="34" fill="hold">
                            <p:stCondLst>
                              <p:cond delay="5650"/>
                            </p:stCondLst>
                            <p:childTnLst>
                              <p:par>
                                <p:cTn id="35" presetID="42"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childTnLst>
                          </p:cTn>
                        </p:par>
                        <p:par>
                          <p:cTn id="40" fill="hold">
                            <p:stCondLst>
                              <p:cond delay="665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7150"/>
                            </p:stCondLst>
                            <p:childTnLst>
                              <p:par>
                                <p:cTn id="45" presetID="22" presetClass="entr" presetSubtype="1"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up)">
                                      <p:cBhvr>
                                        <p:cTn id="47" dur="500"/>
                                        <p:tgtEl>
                                          <p:spTgt spid="4"/>
                                        </p:tgtEl>
                                      </p:cBhvr>
                                    </p:animEffect>
                                  </p:childTnLst>
                                </p:cTn>
                              </p:par>
                            </p:childTnLst>
                          </p:cTn>
                        </p:par>
                        <p:par>
                          <p:cTn id="48" fill="hold">
                            <p:stCondLst>
                              <p:cond delay="7650"/>
                            </p:stCondLst>
                            <p:childTnLst>
                              <p:par>
                                <p:cTn id="49" presetID="42"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1000"/>
                                        <p:tgtEl>
                                          <p:spTgt spid="41"/>
                                        </p:tgtEl>
                                      </p:cBhvr>
                                    </p:animEffect>
                                    <p:anim calcmode="lin" valueType="num">
                                      <p:cBhvr>
                                        <p:cTn id="52" dur="1000" fill="hold"/>
                                        <p:tgtEl>
                                          <p:spTgt spid="41"/>
                                        </p:tgtEl>
                                        <p:attrNameLst>
                                          <p:attrName>ppt_x</p:attrName>
                                        </p:attrNameLst>
                                      </p:cBhvr>
                                      <p:tavLst>
                                        <p:tav tm="0">
                                          <p:val>
                                            <p:strVal val="#ppt_x"/>
                                          </p:val>
                                        </p:tav>
                                        <p:tav tm="100000">
                                          <p:val>
                                            <p:strVal val="#ppt_x"/>
                                          </p:val>
                                        </p:tav>
                                      </p:tavLst>
                                    </p:anim>
                                    <p:anim calcmode="lin" valueType="num">
                                      <p:cBhvr>
                                        <p:cTn id="53" dur="1000" fill="hold"/>
                                        <p:tgtEl>
                                          <p:spTgt spid="41"/>
                                        </p:tgtEl>
                                        <p:attrNameLst>
                                          <p:attrName>ppt_y</p:attrName>
                                        </p:attrNameLst>
                                      </p:cBhvr>
                                      <p:tavLst>
                                        <p:tav tm="0">
                                          <p:val>
                                            <p:strVal val="#ppt_y+.1"/>
                                          </p:val>
                                        </p:tav>
                                        <p:tav tm="100000">
                                          <p:val>
                                            <p:strVal val="#ppt_y"/>
                                          </p:val>
                                        </p:tav>
                                      </p:tavLst>
                                    </p:anim>
                                  </p:childTnLst>
                                </p:cTn>
                              </p:par>
                            </p:childTnLst>
                          </p:cTn>
                        </p:par>
                        <p:par>
                          <p:cTn id="54" fill="hold">
                            <p:stCondLst>
                              <p:cond delay="8650"/>
                            </p:stCondLst>
                            <p:childTnLst>
                              <p:par>
                                <p:cTn id="55" presetID="22" presetClass="entr" presetSubtype="8"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9150"/>
                            </p:stCondLst>
                            <p:childTnLst>
                              <p:par>
                                <p:cTn id="59" presetID="22" presetClass="entr" presetSubtype="1"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up)">
                                      <p:cBhvr>
                                        <p:cTn id="61" dur="500"/>
                                        <p:tgtEl>
                                          <p:spTgt spid="5"/>
                                        </p:tgtEl>
                                      </p:cBhvr>
                                    </p:animEffect>
                                  </p:childTnLst>
                                </p:cTn>
                              </p:par>
                            </p:childTnLst>
                          </p:cTn>
                        </p:par>
                        <p:par>
                          <p:cTn id="62" fill="hold">
                            <p:stCondLst>
                              <p:cond delay="9650"/>
                            </p:stCondLst>
                            <p:childTnLst>
                              <p:par>
                                <p:cTn id="63" presetID="42" presetClass="entr" presetSubtype="0"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1000"/>
                                        <p:tgtEl>
                                          <p:spTgt spid="43"/>
                                        </p:tgtEl>
                                      </p:cBhvr>
                                    </p:animEffect>
                                    <p:anim calcmode="lin" valueType="num">
                                      <p:cBhvr>
                                        <p:cTn id="66" dur="1000" fill="hold"/>
                                        <p:tgtEl>
                                          <p:spTgt spid="43"/>
                                        </p:tgtEl>
                                        <p:attrNameLst>
                                          <p:attrName>ppt_x</p:attrName>
                                        </p:attrNameLst>
                                      </p:cBhvr>
                                      <p:tavLst>
                                        <p:tav tm="0">
                                          <p:val>
                                            <p:strVal val="#ppt_x"/>
                                          </p:val>
                                        </p:tav>
                                        <p:tav tm="100000">
                                          <p:val>
                                            <p:strVal val="#ppt_x"/>
                                          </p:val>
                                        </p:tav>
                                      </p:tavLst>
                                    </p:anim>
                                    <p:anim calcmode="lin" valueType="num">
                                      <p:cBhvr>
                                        <p:cTn id="67"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37" grpId="0"/>
      <p:bldP spid="39" grpId="0"/>
      <p:bldP spid="41" grpId="0"/>
      <p:bldP spid="43"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56"/>
          <p:cNvSpPr>
            <a:spLocks/>
          </p:cNvSpPr>
          <p:nvPr/>
        </p:nvSpPr>
        <p:spPr bwMode="auto">
          <a:xfrm>
            <a:off x="7842799" y="3068398"/>
            <a:ext cx="3025592" cy="3789602"/>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50" name="Group 49"/>
          <p:cNvGrpSpPr/>
          <p:nvPr/>
        </p:nvGrpSpPr>
        <p:grpSpPr>
          <a:xfrm>
            <a:off x="6925866" y="1639850"/>
            <a:ext cx="4779675" cy="3671505"/>
            <a:chOff x="7223605" y="1034167"/>
            <a:chExt cx="4779675" cy="3671505"/>
          </a:xfrm>
          <a:solidFill>
            <a:schemeClr val="accent5">
              <a:alpha val="70000"/>
            </a:schemeClr>
          </a:solidFill>
        </p:grpSpPr>
        <p:sp>
          <p:nvSpPr>
            <p:cNvPr id="95" name="Oval 94"/>
            <p:cNvSpPr/>
            <p:nvPr/>
          </p:nvSpPr>
          <p:spPr>
            <a:xfrm>
              <a:off x="7223605" y="2907942"/>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6" name="Oval 95"/>
            <p:cNvSpPr/>
            <p:nvPr/>
          </p:nvSpPr>
          <p:spPr>
            <a:xfrm>
              <a:off x="8051873" y="4113273"/>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7" name="Oval 96"/>
            <p:cNvSpPr/>
            <p:nvPr/>
          </p:nvSpPr>
          <p:spPr>
            <a:xfrm>
              <a:off x="8576155" y="1922081"/>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8" name="Oval 97"/>
            <p:cNvSpPr/>
            <p:nvPr/>
          </p:nvSpPr>
          <p:spPr>
            <a:xfrm>
              <a:off x="9722732" y="3212873"/>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Oval 98"/>
            <p:cNvSpPr/>
            <p:nvPr/>
          </p:nvSpPr>
          <p:spPr>
            <a:xfrm>
              <a:off x="8647793" y="259875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0" name="Oval 99"/>
            <p:cNvSpPr/>
            <p:nvPr/>
          </p:nvSpPr>
          <p:spPr>
            <a:xfrm>
              <a:off x="10147702" y="416441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1" name="Oval 100"/>
            <p:cNvSpPr/>
            <p:nvPr/>
          </p:nvSpPr>
          <p:spPr>
            <a:xfrm>
              <a:off x="11150960" y="2163063"/>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2" name="Oval 101"/>
            <p:cNvSpPr/>
            <p:nvPr/>
          </p:nvSpPr>
          <p:spPr>
            <a:xfrm>
              <a:off x="11294540" y="3501142"/>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3" name="Oval 102"/>
            <p:cNvSpPr/>
            <p:nvPr/>
          </p:nvSpPr>
          <p:spPr>
            <a:xfrm>
              <a:off x="9368362" y="1034167"/>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04" name="Group 103"/>
          <p:cNvGrpSpPr/>
          <p:nvPr/>
        </p:nvGrpSpPr>
        <p:grpSpPr>
          <a:xfrm>
            <a:off x="6814726" y="1946200"/>
            <a:ext cx="4788017" cy="3731205"/>
            <a:chOff x="7071416" y="1121303"/>
            <a:chExt cx="4788017" cy="3731205"/>
          </a:xfrm>
          <a:solidFill>
            <a:schemeClr val="accent2">
              <a:alpha val="40000"/>
            </a:schemeClr>
          </a:solidFill>
        </p:grpSpPr>
        <p:sp>
          <p:nvSpPr>
            <p:cNvPr id="105" name="Oval 104"/>
            <p:cNvSpPr/>
            <p:nvPr/>
          </p:nvSpPr>
          <p:spPr>
            <a:xfrm>
              <a:off x="7071416" y="1970672"/>
              <a:ext cx="604144" cy="604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6" name="Oval 105"/>
            <p:cNvSpPr/>
            <p:nvPr/>
          </p:nvSpPr>
          <p:spPr>
            <a:xfrm>
              <a:off x="10028885" y="2266337"/>
              <a:ext cx="778885" cy="7788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7" name="Oval 106"/>
            <p:cNvSpPr/>
            <p:nvPr/>
          </p:nvSpPr>
          <p:spPr>
            <a:xfrm>
              <a:off x="8444595" y="4164419"/>
              <a:ext cx="688089" cy="688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8" name="Oval 107"/>
            <p:cNvSpPr/>
            <p:nvPr/>
          </p:nvSpPr>
          <p:spPr>
            <a:xfrm>
              <a:off x="10677336" y="3875937"/>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9" name="Oval 108"/>
            <p:cNvSpPr/>
            <p:nvPr/>
          </p:nvSpPr>
          <p:spPr>
            <a:xfrm>
              <a:off x="11598565" y="2698248"/>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0" name="Oval 109"/>
            <p:cNvSpPr/>
            <p:nvPr/>
          </p:nvSpPr>
          <p:spPr>
            <a:xfrm>
              <a:off x="7688405" y="2869385"/>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1" name="Oval 110"/>
            <p:cNvSpPr/>
            <p:nvPr/>
          </p:nvSpPr>
          <p:spPr>
            <a:xfrm>
              <a:off x="9592298" y="1865334"/>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2" name="Oval 111"/>
            <p:cNvSpPr/>
            <p:nvPr/>
          </p:nvSpPr>
          <p:spPr>
            <a:xfrm>
              <a:off x="7838577" y="1121303"/>
              <a:ext cx="759965" cy="7599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3" name="Oval 112"/>
            <p:cNvSpPr/>
            <p:nvPr/>
          </p:nvSpPr>
          <p:spPr>
            <a:xfrm>
              <a:off x="9111041" y="3345133"/>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4" name="Oval 113"/>
            <p:cNvSpPr/>
            <p:nvPr/>
          </p:nvSpPr>
          <p:spPr>
            <a:xfrm>
              <a:off x="11106733" y="2785942"/>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15" name="Group 114"/>
          <p:cNvGrpSpPr/>
          <p:nvPr/>
        </p:nvGrpSpPr>
        <p:grpSpPr>
          <a:xfrm>
            <a:off x="7451707" y="2279145"/>
            <a:ext cx="4142805" cy="3446444"/>
            <a:chOff x="7242069" y="1000204"/>
            <a:chExt cx="4142805" cy="3446444"/>
          </a:xfrm>
          <a:solidFill>
            <a:schemeClr val="accent1">
              <a:alpha val="20000"/>
            </a:schemeClr>
          </a:solidFill>
        </p:grpSpPr>
        <p:sp>
          <p:nvSpPr>
            <p:cNvPr id="116" name="Oval 115"/>
            <p:cNvSpPr/>
            <p:nvPr/>
          </p:nvSpPr>
          <p:spPr>
            <a:xfrm>
              <a:off x="8373143" y="1000204"/>
              <a:ext cx="1180478" cy="1180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7" name="Oval 116"/>
            <p:cNvSpPr/>
            <p:nvPr/>
          </p:nvSpPr>
          <p:spPr>
            <a:xfrm>
              <a:off x="9793458" y="1543897"/>
              <a:ext cx="673424" cy="673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8" name="Oval 117"/>
            <p:cNvSpPr/>
            <p:nvPr/>
          </p:nvSpPr>
          <p:spPr>
            <a:xfrm>
              <a:off x="7728795" y="3028844"/>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9" name="Oval 118"/>
            <p:cNvSpPr/>
            <p:nvPr/>
          </p:nvSpPr>
          <p:spPr>
            <a:xfrm>
              <a:off x="10055853" y="2924511"/>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0" name="Oval 119"/>
            <p:cNvSpPr/>
            <p:nvPr/>
          </p:nvSpPr>
          <p:spPr>
            <a:xfrm>
              <a:off x="7242069" y="1362158"/>
              <a:ext cx="550776" cy="5507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1" name="Oval 120"/>
            <p:cNvSpPr/>
            <p:nvPr/>
          </p:nvSpPr>
          <p:spPr>
            <a:xfrm>
              <a:off x="7460786" y="2351919"/>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2" name="Oval 121"/>
            <p:cNvSpPr/>
            <p:nvPr/>
          </p:nvSpPr>
          <p:spPr>
            <a:xfrm>
              <a:off x="10593255" y="2042438"/>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3" name="Oval 122"/>
            <p:cNvSpPr/>
            <p:nvPr/>
          </p:nvSpPr>
          <p:spPr>
            <a:xfrm>
              <a:off x="11048082" y="1704777"/>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4" name="Oval 123"/>
            <p:cNvSpPr/>
            <p:nvPr/>
          </p:nvSpPr>
          <p:spPr>
            <a:xfrm>
              <a:off x="11027370" y="3450791"/>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5" name="Oval 124"/>
            <p:cNvSpPr/>
            <p:nvPr/>
          </p:nvSpPr>
          <p:spPr>
            <a:xfrm>
              <a:off x="8453970" y="3618181"/>
              <a:ext cx="828467" cy="8284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26" name="Group 125"/>
          <p:cNvGrpSpPr/>
          <p:nvPr/>
        </p:nvGrpSpPr>
        <p:grpSpPr>
          <a:xfrm rot="9000000">
            <a:off x="7620726" y="1811771"/>
            <a:ext cx="3591333" cy="2758681"/>
            <a:chOff x="7223605" y="1034167"/>
            <a:chExt cx="4779675" cy="3671505"/>
          </a:xfrm>
          <a:solidFill>
            <a:schemeClr val="accent4">
              <a:alpha val="70000"/>
            </a:schemeClr>
          </a:solidFill>
        </p:grpSpPr>
        <p:sp>
          <p:nvSpPr>
            <p:cNvPr id="127" name="Oval 126"/>
            <p:cNvSpPr/>
            <p:nvPr/>
          </p:nvSpPr>
          <p:spPr>
            <a:xfrm>
              <a:off x="7223605" y="2907942"/>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8" name="Oval 127"/>
            <p:cNvSpPr/>
            <p:nvPr/>
          </p:nvSpPr>
          <p:spPr>
            <a:xfrm>
              <a:off x="8051873" y="4113273"/>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9" name="Oval 128"/>
            <p:cNvSpPr/>
            <p:nvPr/>
          </p:nvSpPr>
          <p:spPr>
            <a:xfrm>
              <a:off x="8576155" y="1922081"/>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0" name="Oval 129"/>
            <p:cNvSpPr/>
            <p:nvPr/>
          </p:nvSpPr>
          <p:spPr>
            <a:xfrm>
              <a:off x="9722732" y="3212873"/>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1" name="Oval 130"/>
            <p:cNvSpPr/>
            <p:nvPr/>
          </p:nvSpPr>
          <p:spPr>
            <a:xfrm>
              <a:off x="8647793" y="259875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2" name="Oval 131"/>
            <p:cNvSpPr/>
            <p:nvPr/>
          </p:nvSpPr>
          <p:spPr>
            <a:xfrm>
              <a:off x="10147702" y="416441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3" name="Oval 132"/>
            <p:cNvSpPr/>
            <p:nvPr/>
          </p:nvSpPr>
          <p:spPr>
            <a:xfrm>
              <a:off x="11150960" y="2163063"/>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4" name="Oval 133"/>
            <p:cNvSpPr/>
            <p:nvPr/>
          </p:nvSpPr>
          <p:spPr>
            <a:xfrm>
              <a:off x="11294540" y="3501142"/>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5" name="Oval 134"/>
            <p:cNvSpPr/>
            <p:nvPr/>
          </p:nvSpPr>
          <p:spPr>
            <a:xfrm>
              <a:off x="9368362" y="1034167"/>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36" name="Group 135"/>
          <p:cNvGrpSpPr/>
          <p:nvPr/>
        </p:nvGrpSpPr>
        <p:grpSpPr>
          <a:xfrm rot="9000000">
            <a:off x="6702957" y="1597287"/>
            <a:ext cx="4142805" cy="3446444"/>
            <a:chOff x="7242069" y="1000204"/>
            <a:chExt cx="4142805" cy="3446444"/>
          </a:xfrm>
          <a:solidFill>
            <a:schemeClr val="accent3">
              <a:alpha val="50000"/>
            </a:schemeClr>
          </a:solidFill>
        </p:grpSpPr>
        <p:sp>
          <p:nvSpPr>
            <p:cNvPr id="137" name="Oval 136"/>
            <p:cNvSpPr/>
            <p:nvPr/>
          </p:nvSpPr>
          <p:spPr>
            <a:xfrm>
              <a:off x="8373143" y="1000204"/>
              <a:ext cx="1180478" cy="1180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8" name="Oval 137"/>
            <p:cNvSpPr/>
            <p:nvPr/>
          </p:nvSpPr>
          <p:spPr>
            <a:xfrm>
              <a:off x="9793458" y="1543897"/>
              <a:ext cx="673424" cy="673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9" name="Oval 138"/>
            <p:cNvSpPr/>
            <p:nvPr/>
          </p:nvSpPr>
          <p:spPr>
            <a:xfrm>
              <a:off x="7728795" y="3028844"/>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0" name="Oval 139"/>
            <p:cNvSpPr/>
            <p:nvPr/>
          </p:nvSpPr>
          <p:spPr>
            <a:xfrm>
              <a:off x="10055853" y="2924511"/>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1" name="Oval 140"/>
            <p:cNvSpPr/>
            <p:nvPr/>
          </p:nvSpPr>
          <p:spPr>
            <a:xfrm>
              <a:off x="7242069" y="1362158"/>
              <a:ext cx="550776" cy="5507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2" name="Oval 141"/>
            <p:cNvSpPr/>
            <p:nvPr/>
          </p:nvSpPr>
          <p:spPr>
            <a:xfrm>
              <a:off x="7460786" y="2351919"/>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3" name="Oval 142"/>
            <p:cNvSpPr/>
            <p:nvPr/>
          </p:nvSpPr>
          <p:spPr>
            <a:xfrm>
              <a:off x="10593255" y="2042438"/>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4" name="Oval 143"/>
            <p:cNvSpPr/>
            <p:nvPr/>
          </p:nvSpPr>
          <p:spPr>
            <a:xfrm>
              <a:off x="11048082" y="1704777"/>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5" name="Oval 144"/>
            <p:cNvSpPr/>
            <p:nvPr/>
          </p:nvSpPr>
          <p:spPr>
            <a:xfrm>
              <a:off x="11027370" y="3450791"/>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6" name="Oval 145"/>
            <p:cNvSpPr/>
            <p:nvPr/>
          </p:nvSpPr>
          <p:spPr>
            <a:xfrm>
              <a:off x="8453970" y="3618181"/>
              <a:ext cx="828467" cy="8284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47" name="Oval 146"/>
          <p:cNvSpPr/>
          <p:nvPr/>
        </p:nvSpPr>
        <p:spPr>
          <a:xfrm>
            <a:off x="7738945" y="1881011"/>
            <a:ext cx="1514855" cy="1514855"/>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8" name="Oval 147"/>
          <p:cNvSpPr/>
          <p:nvPr/>
        </p:nvSpPr>
        <p:spPr>
          <a:xfrm>
            <a:off x="9690597" y="2141135"/>
            <a:ext cx="1437159" cy="1437159"/>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9" name="Oval 148"/>
          <p:cNvSpPr/>
          <p:nvPr/>
        </p:nvSpPr>
        <p:spPr>
          <a:xfrm>
            <a:off x="6754238" y="3453959"/>
            <a:ext cx="1437159" cy="1437159"/>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50" name="Oval 149"/>
          <p:cNvSpPr/>
          <p:nvPr/>
        </p:nvSpPr>
        <p:spPr>
          <a:xfrm>
            <a:off x="10366982" y="3664860"/>
            <a:ext cx="1437159" cy="1437159"/>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77" name="Straight Connector 176"/>
          <p:cNvCxnSpPr/>
          <p:nvPr/>
        </p:nvCxnSpPr>
        <p:spPr>
          <a:xfrm>
            <a:off x="6223502" y="2093318"/>
            <a:ext cx="0" cy="38989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73" name="TextBox 28"/>
          <p:cNvSpPr txBox="1"/>
          <p:nvPr/>
        </p:nvSpPr>
        <p:spPr>
          <a:xfrm>
            <a:off x="1134367" y="2102138"/>
            <a:ext cx="4988807" cy="500778"/>
          </a:xfrm>
          <a:prstGeom prst="rect">
            <a:avLst/>
          </a:prstGeom>
          <a:noFill/>
        </p:spPr>
        <p:txBody>
          <a:bodyPr wrap="square" rtlCol="0">
            <a:spAutoFit/>
          </a:bodyPr>
          <a:lstStyle/>
          <a:p>
            <a:pPr lvl="0"/>
            <a:r>
              <a:rPr lang="zh-CN" altLang="en-US" sz="2654" dirty="0">
                <a:solidFill>
                  <a:schemeClr val="accent1"/>
                </a:solidFill>
                <a:cs typeface="+mn-ea"/>
                <a:sym typeface="+mn-lt"/>
              </a:rPr>
              <a:t>单击此处添加文本标题</a:t>
            </a:r>
          </a:p>
        </p:txBody>
      </p:sp>
      <p:sp>
        <p:nvSpPr>
          <p:cNvPr id="74" name="Rectangle 29"/>
          <p:cNvSpPr/>
          <p:nvPr/>
        </p:nvSpPr>
        <p:spPr>
          <a:xfrm>
            <a:off x="1106233" y="2724621"/>
            <a:ext cx="4864539" cy="1772793"/>
          </a:xfrm>
          <a:prstGeom prst="rect">
            <a:avLst/>
          </a:prstGeom>
        </p:spPr>
        <p:txBody>
          <a:bodyPr wrap="square">
            <a:spAutoFit/>
          </a:bodyPr>
          <a:lstStyle/>
          <a:p>
            <a:pPr>
              <a:lnSpc>
                <a:spcPct val="130000"/>
              </a:lnSpc>
              <a:defRPr/>
            </a:pPr>
            <a:r>
              <a:rPr lang="zh-CN" altLang="en-US" sz="1400" dirty="0">
                <a:solidFill>
                  <a:srgbClr val="6A6666"/>
                </a:solidFill>
                <a:cs typeface="+mn-ea"/>
                <a:sym typeface="+mn-lt"/>
              </a:rPr>
              <a:t>您的内容打在这里，或者通过复制您的文本后，在此框中选择粘贴，并选择只保留文字您的内容打在这里，或者通过复制您的文本后，在此框中选择粘贴，并选择只保留文字</a:t>
            </a:r>
          </a:p>
          <a:p>
            <a:pP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a:p>
            <a:pPr lvl="0">
              <a:lnSpc>
                <a:spcPct val="130000"/>
              </a:lnSpc>
              <a:defRPr/>
            </a:pPr>
            <a:endParaRPr lang="zh-CN" altLang="en-US" sz="1400" dirty="0">
              <a:solidFill>
                <a:srgbClr val="6A6666"/>
              </a:solidFill>
              <a:cs typeface="+mn-ea"/>
              <a:sym typeface="+mn-lt"/>
            </a:endParaRPr>
          </a:p>
        </p:txBody>
      </p:sp>
      <p:grpSp>
        <p:nvGrpSpPr>
          <p:cNvPr id="75" name="Group 30"/>
          <p:cNvGrpSpPr/>
          <p:nvPr/>
        </p:nvGrpSpPr>
        <p:grpSpPr>
          <a:xfrm>
            <a:off x="1220602" y="4411844"/>
            <a:ext cx="276224" cy="276224"/>
            <a:chOff x="1460006" y="1642203"/>
            <a:chExt cx="479425" cy="479425"/>
          </a:xfrm>
        </p:grpSpPr>
        <p:sp>
          <p:nvSpPr>
            <p:cNvPr id="76" name="Oval 8"/>
            <p:cNvSpPr>
              <a:spLocks noChangeArrowheads="1"/>
            </p:cNvSpPr>
            <p:nvPr/>
          </p:nvSpPr>
          <p:spPr bwMode="auto">
            <a:xfrm>
              <a:off x="1460006" y="1642203"/>
              <a:ext cx="479425" cy="479425"/>
            </a:xfrm>
            <a:prstGeom prst="ellipse">
              <a:avLst/>
            </a:pr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6A6666"/>
                </a:solidFill>
              </a:endParaRPr>
            </a:p>
          </p:txBody>
        </p:sp>
        <p:sp>
          <p:nvSpPr>
            <p:cNvPr id="77" name="Freeform 9"/>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6A6666"/>
                </a:solidFill>
              </a:endParaRPr>
            </a:p>
          </p:txBody>
        </p:sp>
      </p:grpSp>
      <p:grpSp>
        <p:nvGrpSpPr>
          <p:cNvPr id="78" name="Group 33"/>
          <p:cNvGrpSpPr/>
          <p:nvPr/>
        </p:nvGrpSpPr>
        <p:grpSpPr>
          <a:xfrm>
            <a:off x="1220602" y="4865378"/>
            <a:ext cx="276224" cy="276224"/>
            <a:chOff x="1460006" y="1642203"/>
            <a:chExt cx="479425" cy="479425"/>
          </a:xfrm>
        </p:grpSpPr>
        <p:sp>
          <p:nvSpPr>
            <p:cNvPr id="79" name="Oval 8"/>
            <p:cNvSpPr>
              <a:spLocks noChangeArrowheads="1"/>
            </p:cNvSpPr>
            <p:nvPr/>
          </p:nvSpPr>
          <p:spPr bwMode="auto">
            <a:xfrm>
              <a:off x="1460006" y="1642203"/>
              <a:ext cx="479425" cy="479425"/>
            </a:xfrm>
            <a:prstGeom prst="ellipse">
              <a:avLst/>
            </a:pr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6A6666"/>
                </a:solidFill>
              </a:endParaRPr>
            </a:p>
          </p:txBody>
        </p:sp>
        <p:sp>
          <p:nvSpPr>
            <p:cNvPr id="80" name="Freeform 9"/>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6A6666"/>
                </a:solidFill>
              </a:endParaRPr>
            </a:p>
          </p:txBody>
        </p:sp>
      </p:grpSp>
      <p:sp>
        <p:nvSpPr>
          <p:cNvPr id="81" name="Rectangle 36"/>
          <p:cNvSpPr/>
          <p:nvPr/>
        </p:nvSpPr>
        <p:spPr>
          <a:xfrm>
            <a:off x="1563596" y="4383756"/>
            <a:ext cx="3988592" cy="345929"/>
          </a:xfrm>
          <a:prstGeom prst="rect">
            <a:avLst/>
          </a:prstGeom>
        </p:spPr>
        <p:txBody>
          <a:bodyPr wrap="none">
            <a:spAutoFit/>
          </a:bodyPr>
          <a:lstStyle/>
          <a:p>
            <a:pPr>
              <a:lnSpc>
                <a:spcPct val="130000"/>
              </a:lnSpc>
            </a:pPr>
            <a:r>
              <a:rPr lang="zh-CN" altLang="en-US" sz="1400" dirty="0">
                <a:solidFill>
                  <a:srgbClr val="6A6666"/>
                </a:solidFill>
                <a:cs typeface="+mn-ea"/>
                <a:sym typeface="+mn-lt"/>
              </a:rPr>
              <a:t>单击此处添加文字阐述，添加简短问题说明文字</a:t>
            </a:r>
            <a:r>
              <a:rPr lang="en-US" sz="1200" dirty="0">
                <a:solidFill>
                  <a:srgbClr val="6A6666"/>
                </a:solidFill>
                <a:latin typeface="Source Sans Pro Light" panose="020B0403030403020204" pitchFamily="34" charset="0"/>
              </a:rPr>
              <a:t>.</a:t>
            </a:r>
            <a:endParaRPr lang="en-US" sz="1200" dirty="0">
              <a:solidFill>
                <a:srgbClr val="6A6666"/>
              </a:solidFill>
              <a:latin typeface="Source Sans Pro Light" panose="020B0403030403020204" pitchFamily="34" charset="0"/>
              <a:ea typeface="Open Sans" panose="020B0606030504020204" pitchFamily="34" charset="0"/>
              <a:cs typeface="Open Sans" panose="020B0606030504020204" pitchFamily="34" charset="0"/>
            </a:endParaRPr>
          </a:p>
        </p:txBody>
      </p:sp>
      <p:sp>
        <p:nvSpPr>
          <p:cNvPr id="82" name="Rectangle 37"/>
          <p:cNvSpPr/>
          <p:nvPr/>
        </p:nvSpPr>
        <p:spPr>
          <a:xfrm>
            <a:off x="1563596" y="4837290"/>
            <a:ext cx="3954929" cy="348429"/>
          </a:xfrm>
          <a:prstGeom prst="rect">
            <a:avLst/>
          </a:prstGeom>
        </p:spPr>
        <p:txBody>
          <a:bodyPr wrap="none">
            <a:spAutoFit/>
          </a:bodyPr>
          <a:lstStyle/>
          <a:p>
            <a:pPr>
              <a:lnSpc>
                <a:spcPct val="130000"/>
              </a:lnSpc>
            </a:pPr>
            <a:r>
              <a:rPr lang="zh-CN" altLang="en-US" sz="1400" dirty="0">
                <a:solidFill>
                  <a:srgbClr val="6A6666"/>
                </a:solidFill>
                <a:cs typeface="+mn-ea"/>
                <a:sym typeface="+mn-lt"/>
              </a:rPr>
              <a:t>单击此处添加文字阐述，添加简短问题说明文字</a:t>
            </a:r>
            <a:endParaRPr lang="en-US" sz="1200" dirty="0">
              <a:solidFill>
                <a:srgbClr val="6A6666"/>
              </a:solidFill>
              <a:latin typeface="Source Sans Pro Light" panose="020B0403030403020204" pitchFamily="34" charset="0"/>
              <a:ea typeface="Open Sans" panose="020B0606030504020204" pitchFamily="34" charset="0"/>
              <a:cs typeface="Open Sans" panose="020B0606030504020204" pitchFamily="34" charset="0"/>
            </a:endParaRPr>
          </a:p>
        </p:txBody>
      </p:sp>
      <p:grpSp>
        <p:nvGrpSpPr>
          <p:cNvPr id="83" name="Group 38"/>
          <p:cNvGrpSpPr/>
          <p:nvPr/>
        </p:nvGrpSpPr>
        <p:grpSpPr>
          <a:xfrm>
            <a:off x="1220602" y="5323821"/>
            <a:ext cx="276224" cy="276224"/>
            <a:chOff x="1460006" y="1642203"/>
            <a:chExt cx="479425" cy="479425"/>
          </a:xfrm>
        </p:grpSpPr>
        <p:sp>
          <p:nvSpPr>
            <p:cNvPr id="84" name="Oval 8"/>
            <p:cNvSpPr>
              <a:spLocks noChangeArrowheads="1"/>
            </p:cNvSpPr>
            <p:nvPr/>
          </p:nvSpPr>
          <p:spPr bwMode="auto">
            <a:xfrm>
              <a:off x="1460006" y="1642203"/>
              <a:ext cx="479425" cy="479425"/>
            </a:xfrm>
            <a:prstGeom prst="ellipse">
              <a:avLst/>
            </a:pr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6A6666"/>
                </a:solidFill>
              </a:endParaRPr>
            </a:p>
          </p:txBody>
        </p:sp>
        <p:sp>
          <p:nvSpPr>
            <p:cNvPr id="85" name="Freeform 9"/>
            <p:cNvSpPr>
              <a:spLocks/>
            </p:cNvSpPr>
            <p:nvPr/>
          </p:nvSpPr>
          <p:spPr bwMode="auto">
            <a:xfrm>
              <a:off x="1575894" y="1799366"/>
              <a:ext cx="247650" cy="165100"/>
            </a:xfrm>
            <a:custGeom>
              <a:avLst/>
              <a:gdLst>
                <a:gd name="T0" fmla="*/ 0 w 156"/>
                <a:gd name="T1" fmla="*/ 45 h 104"/>
                <a:gd name="T2" fmla="*/ 60 w 156"/>
                <a:gd name="T3" fmla="*/ 104 h 104"/>
                <a:gd name="T4" fmla="*/ 156 w 156"/>
                <a:gd name="T5" fmla="*/ 0 h 104"/>
              </a:gdLst>
              <a:ahLst/>
              <a:cxnLst>
                <a:cxn ang="0">
                  <a:pos x="T0" y="T1"/>
                </a:cxn>
                <a:cxn ang="0">
                  <a:pos x="T2" y="T3"/>
                </a:cxn>
                <a:cxn ang="0">
                  <a:pos x="T4" y="T5"/>
                </a:cxn>
              </a:cxnLst>
              <a:rect l="0" t="0" r="r" b="b"/>
              <a:pathLst>
                <a:path w="156" h="104">
                  <a:moveTo>
                    <a:pt x="0" y="45"/>
                  </a:moveTo>
                  <a:lnTo>
                    <a:pt x="60" y="104"/>
                  </a:lnTo>
                  <a:lnTo>
                    <a:pt x="156" y="0"/>
                  </a:ln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6A6666"/>
                </a:solidFill>
              </a:endParaRPr>
            </a:p>
          </p:txBody>
        </p:sp>
      </p:grpSp>
      <p:sp>
        <p:nvSpPr>
          <p:cNvPr id="86" name="Rectangle 41"/>
          <p:cNvSpPr/>
          <p:nvPr/>
        </p:nvSpPr>
        <p:spPr>
          <a:xfrm>
            <a:off x="1563596" y="5290824"/>
            <a:ext cx="3954929" cy="348429"/>
          </a:xfrm>
          <a:prstGeom prst="rect">
            <a:avLst/>
          </a:prstGeom>
        </p:spPr>
        <p:txBody>
          <a:bodyPr wrap="none">
            <a:spAutoFit/>
          </a:bodyPr>
          <a:lstStyle/>
          <a:p>
            <a:pPr>
              <a:lnSpc>
                <a:spcPct val="130000"/>
              </a:lnSpc>
            </a:pPr>
            <a:r>
              <a:rPr lang="zh-CN" altLang="en-US" sz="1400" dirty="0">
                <a:solidFill>
                  <a:srgbClr val="6A6666"/>
                </a:solidFill>
                <a:cs typeface="+mn-ea"/>
                <a:sym typeface="+mn-lt"/>
              </a:rPr>
              <a:t>单击此处添加文字阐述，添加简短问题说明文字</a:t>
            </a:r>
            <a:endParaRPr lang="en-US" sz="1200" dirty="0">
              <a:solidFill>
                <a:srgbClr val="6A6666"/>
              </a:solidFill>
              <a:latin typeface="Source Sans Pro Light" panose="020B0403030403020204" pitchFamily="34" charset="0"/>
              <a:ea typeface="Open Sans" panose="020B0606030504020204" pitchFamily="34" charset="0"/>
              <a:cs typeface="Open Sans" panose="020B0606030504020204" pitchFamily="34" charset="0"/>
            </a:endParaRPr>
          </a:p>
        </p:txBody>
      </p:sp>
      <p:sp>
        <p:nvSpPr>
          <p:cNvPr id="87"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教材分析</a:t>
            </a:r>
          </a:p>
        </p:txBody>
      </p:sp>
      <p:sp>
        <p:nvSpPr>
          <p:cNvPr id="88" name="TextBox 48"/>
          <p:cNvSpPr txBox="1"/>
          <p:nvPr/>
        </p:nvSpPr>
        <p:spPr>
          <a:xfrm>
            <a:off x="6731063" y="3912827"/>
            <a:ext cx="1452578" cy="523220"/>
          </a:xfrm>
          <a:prstGeom prst="rect">
            <a:avLst/>
          </a:prstGeom>
          <a:noFill/>
        </p:spPr>
        <p:txBody>
          <a:bodyPr wrap="square" rtlCol="0">
            <a:spAutoFit/>
          </a:bodyPr>
          <a:lstStyle/>
          <a:p>
            <a:pPr algn="ctr"/>
            <a:r>
              <a:rPr lang="zh-CN" altLang="en-US" sz="2800" b="1" dirty="0">
                <a:solidFill>
                  <a:prstClr val="white"/>
                </a:solidFill>
                <a:cs typeface="+mn-ea"/>
                <a:sym typeface="+mn-lt"/>
              </a:rPr>
              <a:t>关键字</a:t>
            </a:r>
            <a:endParaRPr lang="id-ID" dirty="0">
              <a:solidFill>
                <a:schemeClr val="bg2"/>
              </a:solidFill>
              <a:latin typeface="+mj-lt"/>
            </a:endParaRPr>
          </a:p>
        </p:txBody>
      </p:sp>
      <p:sp>
        <p:nvSpPr>
          <p:cNvPr id="89" name="TextBox 48"/>
          <p:cNvSpPr txBox="1"/>
          <p:nvPr/>
        </p:nvSpPr>
        <p:spPr>
          <a:xfrm>
            <a:off x="7783796" y="2391171"/>
            <a:ext cx="1452578" cy="523220"/>
          </a:xfrm>
          <a:prstGeom prst="rect">
            <a:avLst/>
          </a:prstGeom>
          <a:noFill/>
        </p:spPr>
        <p:txBody>
          <a:bodyPr wrap="square" rtlCol="0">
            <a:spAutoFit/>
          </a:bodyPr>
          <a:lstStyle/>
          <a:p>
            <a:pPr algn="ctr"/>
            <a:r>
              <a:rPr lang="zh-CN" altLang="en-US" sz="2800" b="1" dirty="0">
                <a:solidFill>
                  <a:prstClr val="white"/>
                </a:solidFill>
                <a:cs typeface="+mn-ea"/>
                <a:sym typeface="+mn-lt"/>
              </a:rPr>
              <a:t>关键字</a:t>
            </a:r>
            <a:endParaRPr lang="id-ID" dirty="0">
              <a:solidFill>
                <a:schemeClr val="bg2"/>
              </a:solidFill>
              <a:latin typeface="+mj-lt"/>
            </a:endParaRPr>
          </a:p>
        </p:txBody>
      </p:sp>
      <p:sp>
        <p:nvSpPr>
          <p:cNvPr id="90" name="TextBox 48"/>
          <p:cNvSpPr txBox="1"/>
          <p:nvPr/>
        </p:nvSpPr>
        <p:spPr>
          <a:xfrm>
            <a:off x="9680589" y="2571707"/>
            <a:ext cx="1452578" cy="523220"/>
          </a:xfrm>
          <a:prstGeom prst="rect">
            <a:avLst/>
          </a:prstGeom>
          <a:noFill/>
        </p:spPr>
        <p:txBody>
          <a:bodyPr wrap="square" rtlCol="0">
            <a:spAutoFit/>
          </a:bodyPr>
          <a:lstStyle/>
          <a:p>
            <a:pPr algn="ctr"/>
            <a:r>
              <a:rPr lang="zh-CN" altLang="en-US" sz="2800" b="1" dirty="0">
                <a:solidFill>
                  <a:prstClr val="white"/>
                </a:solidFill>
                <a:cs typeface="+mn-ea"/>
                <a:sym typeface="+mn-lt"/>
              </a:rPr>
              <a:t>关键字</a:t>
            </a:r>
            <a:endParaRPr lang="id-ID" dirty="0">
              <a:solidFill>
                <a:schemeClr val="bg2"/>
              </a:solidFill>
              <a:latin typeface="+mj-lt"/>
            </a:endParaRPr>
          </a:p>
        </p:txBody>
      </p:sp>
      <p:sp>
        <p:nvSpPr>
          <p:cNvPr id="91" name="TextBox 48"/>
          <p:cNvSpPr txBox="1"/>
          <p:nvPr/>
        </p:nvSpPr>
        <p:spPr>
          <a:xfrm>
            <a:off x="10367560" y="4074606"/>
            <a:ext cx="1452578" cy="523220"/>
          </a:xfrm>
          <a:prstGeom prst="rect">
            <a:avLst/>
          </a:prstGeom>
          <a:noFill/>
        </p:spPr>
        <p:txBody>
          <a:bodyPr wrap="square" rtlCol="0">
            <a:spAutoFit/>
          </a:bodyPr>
          <a:lstStyle/>
          <a:p>
            <a:pPr algn="ctr"/>
            <a:r>
              <a:rPr lang="zh-CN" altLang="en-US" sz="2800" b="1" dirty="0">
                <a:solidFill>
                  <a:prstClr val="white"/>
                </a:solidFill>
                <a:cs typeface="+mn-ea"/>
                <a:sym typeface="+mn-lt"/>
              </a:rPr>
              <a:t>关键字</a:t>
            </a:r>
            <a:endParaRPr lang="id-ID" dirty="0">
              <a:solidFill>
                <a:schemeClr val="bg2"/>
              </a:solidFill>
              <a:latin typeface="+mj-lt"/>
            </a:endParaRPr>
          </a:p>
        </p:txBody>
      </p:sp>
    </p:spTree>
    <p:extLst>
      <p:ext uri="{BB962C8B-B14F-4D97-AF65-F5344CB8AC3E}">
        <p14:creationId xmlns:p14="http://schemas.microsoft.com/office/powerpoint/2010/main" val="15280728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10" presetClass="entr" presetSubtype="0" fill="hold" nodeType="withEffect">
                                  <p:stCondLst>
                                    <p:cond delay="0"/>
                                  </p:stCondLst>
                                  <p:childTnLst>
                                    <p:set>
                                      <p:cBhvr>
                                        <p:cTn id="9" dur="1" fill="hold">
                                          <p:stCondLst>
                                            <p:cond delay="0"/>
                                          </p:stCondLst>
                                        </p:cTn>
                                        <p:tgtEl>
                                          <p:spTgt spid="177"/>
                                        </p:tgtEl>
                                        <p:attrNameLst>
                                          <p:attrName>style.visibility</p:attrName>
                                        </p:attrNameLst>
                                      </p:cBhvr>
                                      <p:to>
                                        <p:strVal val="visible"/>
                                      </p:to>
                                    </p:set>
                                    <p:animEffect transition="in" filter="fade">
                                      <p:cBhvr>
                                        <p:cTn id="10" dur="500"/>
                                        <p:tgtEl>
                                          <p:spTgt spid="177"/>
                                        </p:tgtEl>
                                      </p:cBhvr>
                                    </p:animEffect>
                                  </p:childTnLst>
                                </p:cTn>
                              </p:par>
                            </p:childTnLst>
                          </p:cTn>
                        </p:par>
                        <p:par>
                          <p:cTn id="11" fill="hold">
                            <p:stCondLst>
                              <p:cond delay="650"/>
                            </p:stCondLst>
                            <p:childTnLst>
                              <p:par>
                                <p:cTn id="12" presetID="42"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childTnLst>
                          </p:cTn>
                        </p:par>
                        <p:par>
                          <p:cTn id="17" fill="hold">
                            <p:stCondLst>
                              <p:cond delay="1650"/>
                            </p:stCondLst>
                            <p:childTnLst>
                              <p:par>
                                <p:cTn id="18" presetID="42" presetClass="entr" presetSubtype="0" fill="hold" nodeType="afterEffect">
                                  <p:stCondLst>
                                    <p:cond delay="0"/>
                                  </p:stCondLst>
                                  <p:childTnLst>
                                    <p:set>
                                      <p:cBhvr>
                                        <p:cTn id="19" dur="1" fill="hold">
                                          <p:stCondLst>
                                            <p:cond delay="0"/>
                                          </p:stCondLst>
                                        </p:cTn>
                                        <p:tgtEl>
                                          <p:spTgt spid="115"/>
                                        </p:tgtEl>
                                        <p:attrNameLst>
                                          <p:attrName>style.visibility</p:attrName>
                                        </p:attrNameLst>
                                      </p:cBhvr>
                                      <p:to>
                                        <p:strVal val="visible"/>
                                      </p:to>
                                    </p:set>
                                    <p:animEffect transition="in" filter="fade">
                                      <p:cBhvr>
                                        <p:cTn id="20" dur="1000"/>
                                        <p:tgtEl>
                                          <p:spTgt spid="115"/>
                                        </p:tgtEl>
                                      </p:cBhvr>
                                    </p:animEffect>
                                    <p:anim calcmode="lin" valueType="num">
                                      <p:cBhvr>
                                        <p:cTn id="21" dur="1000" fill="hold"/>
                                        <p:tgtEl>
                                          <p:spTgt spid="115"/>
                                        </p:tgtEl>
                                        <p:attrNameLst>
                                          <p:attrName>ppt_x</p:attrName>
                                        </p:attrNameLst>
                                      </p:cBhvr>
                                      <p:tavLst>
                                        <p:tav tm="0">
                                          <p:val>
                                            <p:strVal val="#ppt_x"/>
                                          </p:val>
                                        </p:tav>
                                        <p:tav tm="100000">
                                          <p:val>
                                            <p:strVal val="#ppt_x"/>
                                          </p:val>
                                        </p:tav>
                                      </p:tavLst>
                                    </p:anim>
                                    <p:anim calcmode="lin" valueType="num">
                                      <p:cBhvr>
                                        <p:cTn id="22" dur="1000" fill="hold"/>
                                        <p:tgtEl>
                                          <p:spTgt spid="115"/>
                                        </p:tgtEl>
                                        <p:attrNameLst>
                                          <p:attrName>ppt_y</p:attrName>
                                        </p:attrNameLst>
                                      </p:cBhvr>
                                      <p:tavLst>
                                        <p:tav tm="0">
                                          <p:val>
                                            <p:strVal val="#ppt_y+.1"/>
                                          </p:val>
                                        </p:tav>
                                        <p:tav tm="100000">
                                          <p:val>
                                            <p:strVal val="#ppt_y"/>
                                          </p:val>
                                        </p:tav>
                                      </p:tavLst>
                                    </p:anim>
                                  </p:childTnLst>
                                </p:cTn>
                              </p:par>
                            </p:childTnLst>
                          </p:cTn>
                        </p:par>
                        <p:par>
                          <p:cTn id="23" fill="hold">
                            <p:stCondLst>
                              <p:cond delay="2650"/>
                            </p:stCondLst>
                            <p:childTnLst>
                              <p:par>
                                <p:cTn id="24" presetID="42" presetClass="entr" presetSubtype="0"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childTnLst>
                          </p:cTn>
                        </p:par>
                        <p:par>
                          <p:cTn id="29" fill="hold">
                            <p:stCondLst>
                              <p:cond delay="3650"/>
                            </p:stCondLst>
                            <p:childTnLst>
                              <p:par>
                                <p:cTn id="30" presetID="42" presetClass="entr" presetSubtype="0" fill="hold" nodeType="afterEffect">
                                  <p:stCondLst>
                                    <p:cond delay="0"/>
                                  </p:stCondLst>
                                  <p:childTnLst>
                                    <p:set>
                                      <p:cBhvr>
                                        <p:cTn id="31" dur="1" fill="hold">
                                          <p:stCondLst>
                                            <p:cond delay="0"/>
                                          </p:stCondLst>
                                        </p:cTn>
                                        <p:tgtEl>
                                          <p:spTgt spid="104"/>
                                        </p:tgtEl>
                                        <p:attrNameLst>
                                          <p:attrName>style.visibility</p:attrName>
                                        </p:attrNameLst>
                                      </p:cBhvr>
                                      <p:to>
                                        <p:strVal val="visible"/>
                                      </p:to>
                                    </p:set>
                                    <p:animEffect transition="in" filter="fade">
                                      <p:cBhvr>
                                        <p:cTn id="32" dur="1000"/>
                                        <p:tgtEl>
                                          <p:spTgt spid="104"/>
                                        </p:tgtEl>
                                      </p:cBhvr>
                                    </p:animEffect>
                                    <p:anim calcmode="lin" valueType="num">
                                      <p:cBhvr>
                                        <p:cTn id="33" dur="1000" fill="hold"/>
                                        <p:tgtEl>
                                          <p:spTgt spid="104"/>
                                        </p:tgtEl>
                                        <p:attrNameLst>
                                          <p:attrName>ppt_x</p:attrName>
                                        </p:attrNameLst>
                                      </p:cBhvr>
                                      <p:tavLst>
                                        <p:tav tm="0">
                                          <p:val>
                                            <p:strVal val="#ppt_x"/>
                                          </p:val>
                                        </p:tav>
                                        <p:tav tm="100000">
                                          <p:val>
                                            <p:strVal val="#ppt_x"/>
                                          </p:val>
                                        </p:tav>
                                      </p:tavLst>
                                    </p:anim>
                                    <p:anim calcmode="lin" valueType="num">
                                      <p:cBhvr>
                                        <p:cTn id="34" dur="1000" fill="hold"/>
                                        <p:tgtEl>
                                          <p:spTgt spid="104"/>
                                        </p:tgtEl>
                                        <p:attrNameLst>
                                          <p:attrName>ppt_y</p:attrName>
                                        </p:attrNameLst>
                                      </p:cBhvr>
                                      <p:tavLst>
                                        <p:tav tm="0">
                                          <p:val>
                                            <p:strVal val="#ppt_y+.1"/>
                                          </p:val>
                                        </p:tav>
                                        <p:tav tm="100000">
                                          <p:val>
                                            <p:strVal val="#ppt_y"/>
                                          </p:val>
                                        </p:tav>
                                      </p:tavLst>
                                    </p:anim>
                                  </p:childTnLst>
                                </p:cTn>
                              </p:par>
                            </p:childTnLst>
                          </p:cTn>
                        </p:par>
                        <p:par>
                          <p:cTn id="35" fill="hold">
                            <p:stCondLst>
                              <p:cond delay="4650"/>
                            </p:stCondLst>
                            <p:childTnLst>
                              <p:par>
                                <p:cTn id="36" presetID="42" presetClass="entr" presetSubtype="0" fill="hold" nodeType="afterEffect">
                                  <p:stCondLst>
                                    <p:cond delay="0"/>
                                  </p:stCondLst>
                                  <p:childTnLst>
                                    <p:set>
                                      <p:cBhvr>
                                        <p:cTn id="37" dur="1" fill="hold">
                                          <p:stCondLst>
                                            <p:cond delay="0"/>
                                          </p:stCondLst>
                                        </p:cTn>
                                        <p:tgtEl>
                                          <p:spTgt spid="136"/>
                                        </p:tgtEl>
                                        <p:attrNameLst>
                                          <p:attrName>style.visibility</p:attrName>
                                        </p:attrNameLst>
                                      </p:cBhvr>
                                      <p:to>
                                        <p:strVal val="visible"/>
                                      </p:to>
                                    </p:set>
                                    <p:animEffect transition="in" filter="fade">
                                      <p:cBhvr>
                                        <p:cTn id="38" dur="1000"/>
                                        <p:tgtEl>
                                          <p:spTgt spid="136"/>
                                        </p:tgtEl>
                                      </p:cBhvr>
                                    </p:animEffect>
                                    <p:anim calcmode="lin" valueType="num">
                                      <p:cBhvr>
                                        <p:cTn id="39" dur="1000" fill="hold"/>
                                        <p:tgtEl>
                                          <p:spTgt spid="136"/>
                                        </p:tgtEl>
                                        <p:attrNameLst>
                                          <p:attrName>ppt_x</p:attrName>
                                        </p:attrNameLst>
                                      </p:cBhvr>
                                      <p:tavLst>
                                        <p:tav tm="0">
                                          <p:val>
                                            <p:strVal val="#ppt_x"/>
                                          </p:val>
                                        </p:tav>
                                        <p:tav tm="100000">
                                          <p:val>
                                            <p:strVal val="#ppt_x"/>
                                          </p:val>
                                        </p:tav>
                                      </p:tavLst>
                                    </p:anim>
                                    <p:anim calcmode="lin" valueType="num">
                                      <p:cBhvr>
                                        <p:cTn id="40" dur="1000" fill="hold"/>
                                        <p:tgtEl>
                                          <p:spTgt spid="136"/>
                                        </p:tgtEl>
                                        <p:attrNameLst>
                                          <p:attrName>ppt_y</p:attrName>
                                        </p:attrNameLst>
                                      </p:cBhvr>
                                      <p:tavLst>
                                        <p:tav tm="0">
                                          <p:val>
                                            <p:strVal val="#ppt_y+.1"/>
                                          </p:val>
                                        </p:tav>
                                        <p:tav tm="100000">
                                          <p:val>
                                            <p:strVal val="#ppt_y"/>
                                          </p:val>
                                        </p:tav>
                                      </p:tavLst>
                                    </p:anim>
                                  </p:childTnLst>
                                </p:cTn>
                              </p:par>
                            </p:childTnLst>
                          </p:cTn>
                        </p:par>
                        <p:par>
                          <p:cTn id="41" fill="hold">
                            <p:stCondLst>
                              <p:cond delay="5650"/>
                            </p:stCondLst>
                            <p:childTnLst>
                              <p:par>
                                <p:cTn id="42" presetID="42" presetClass="entr" presetSubtype="0" fill="hold" nodeType="afterEffect">
                                  <p:stCondLst>
                                    <p:cond delay="0"/>
                                  </p:stCondLst>
                                  <p:childTnLst>
                                    <p:set>
                                      <p:cBhvr>
                                        <p:cTn id="43" dur="1" fill="hold">
                                          <p:stCondLst>
                                            <p:cond delay="0"/>
                                          </p:stCondLst>
                                        </p:cTn>
                                        <p:tgtEl>
                                          <p:spTgt spid="126"/>
                                        </p:tgtEl>
                                        <p:attrNameLst>
                                          <p:attrName>style.visibility</p:attrName>
                                        </p:attrNameLst>
                                      </p:cBhvr>
                                      <p:to>
                                        <p:strVal val="visible"/>
                                      </p:to>
                                    </p:set>
                                    <p:animEffect transition="in" filter="fade">
                                      <p:cBhvr>
                                        <p:cTn id="44" dur="1000"/>
                                        <p:tgtEl>
                                          <p:spTgt spid="126"/>
                                        </p:tgtEl>
                                      </p:cBhvr>
                                    </p:animEffect>
                                    <p:anim calcmode="lin" valueType="num">
                                      <p:cBhvr>
                                        <p:cTn id="45" dur="1000" fill="hold"/>
                                        <p:tgtEl>
                                          <p:spTgt spid="126"/>
                                        </p:tgtEl>
                                        <p:attrNameLst>
                                          <p:attrName>ppt_x</p:attrName>
                                        </p:attrNameLst>
                                      </p:cBhvr>
                                      <p:tavLst>
                                        <p:tav tm="0">
                                          <p:val>
                                            <p:strVal val="#ppt_x"/>
                                          </p:val>
                                        </p:tav>
                                        <p:tav tm="100000">
                                          <p:val>
                                            <p:strVal val="#ppt_x"/>
                                          </p:val>
                                        </p:tav>
                                      </p:tavLst>
                                    </p:anim>
                                    <p:anim calcmode="lin" valueType="num">
                                      <p:cBhvr>
                                        <p:cTn id="46" dur="1000" fill="hold"/>
                                        <p:tgtEl>
                                          <p:spTgt spid="126"/>
                                        </p:tgtEl>
                                        <p:attrNameLst>
                                          <p:attrName>ppt_y</p:attrName>
                                        </p:attrNameLst>
                                      </p:cBhvr>
                                      <p:tavLst>
                                        <p:tav tm="0">
                                          <p:val>
                                            <p:strVal val="#ppt_y+.1"/>
                                          </p:val>
                                        </p:tav>
                                        <p:tav tm="100000">
                                          <p:val>
                                            <p:strVal val="#ppt_y"/>
                                          </p:val>
                                        </p:tav>
                                      </p:tavLst>
                                    </p:anim>
                                  </p:childTnLst>
                                </p:cTn>
                              </p:par>
                            </p:childTnLst>
                          </p:cTn>
                        </p:par>
                        <p:par>
                          <p:cTn id="47" fill="hold">
                            <p:stCondLst>
                              <p:cond delay="6650"/>
                            </p:stCondLst>
                            <p:childTnLst>
                              <p:par>
                                <p:cTn id="48" presetID="10" presetClass="entr" presetSubtype="0" fill="hold" grpId="0" nodeType="afterEffect">
                                  <p:stCondLst>
                                    <p:cond delay="0"/>
                                  </p:stCondLst>
                                  <p:childTnLst>
                                    <p:set>
                                      <p:cBhvr>
                                        <p:cTn id="49" dur="1" fill="hold">
                                          <p:stCondLst>
                                            <p:cond delay="0"/>
                                          </p:stCondLst>
                                        </p:cTn>
                                        <p:tgtEl>
                                          <p:spTgt spid="149"/>
                                        </p:tgtEl>
                                        <p:attrNameLst>
                                          <p:attrName>style.visibility</p:attrName>
                                        </p:attrNameLst>
                                      </p:cBhvr>
                                      <p:to>
                                        <p:strVal val="visible"/>
                                      </p:to>
                                    </p:set>
                                    <p:animEffect transition="in" filter="fade">
                                      <p:cBhvr>
                                        <p:cTn id="50" dur="500"/>
                                        <p:tgtEl>
                                          <p:spTgt spid="149"/>
                                        </p:tgtEl>
                                      </p:cBhvr>
                                    </p:animEffect>
                                  </p:childTnLst>
                                </p:cTn>
                              </p:par>
                            </p:childTnLst>
                          </p:cTn>
                        </p:par>
                        <p:par>
                          <p:cTn id="51" fill="hold">
                            <p:stCondLst>
                              <p:cond delay="7150"/>
                            </p:stCondLst>
                            <p:childTnLst>
                              <p:par>
                                <p:cTn id="52" presetID="22" presetClass="entr" presetSubtype="8" fill="hold" grpId="0"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childTnLst>
                          </p:cTn>
                        </p:par>
                        <p:par>
                          <p:cTn id="55" fill="hold">
                            <p:stCondLst>
                              <p:cond delay="7650"/>
                            </p:stCondLst>
                            <p:childTnLst>
                              <p:par>
                                <p:cTn id="56" presetID="10" presetClass="entr" presetSubtype="0" fill="hold" grpId="0" nodeType="afterEffect">
                                  <p:stCondLst>
                                    <p:cond delay="0"/>
                                  </p:stCondLst>
                                  <p:childTnLst>
                                    <p:set>
                                      <p:cBhvr>
                                        <p:cTn id="57" dur="1" fill="hold">
                                          <p:stCondLst>
                                            <p:cond delay="0"/>
                                          </p:stCondLst>
                                        </p:cTn>
                                        <p:tgtEl>
                                          <p:spTgt spid="147"/>
                                        </p:tgtEl>
                                        <p:attrNameLst>
                                          <p:attrName>style.visibility</p:attrName>
                                        </p:attrNameLst>
                                      </p:cBhvr>
                                      <p:to>
                                        <p:strVal val="visible"/>
                                      </p:to>
                                    </p:set>
                                    <p:animEffect transition="in" filter="fade">
                                      <p:cBhvr>
                                        <p:cTn id="58" dur="500"/>
                                        <p:tgtEl>
                                          <p:spTgt spid="147"/>
                                        </p:tgtEl>
                                      </p:cBhvr>
                                    </p:animEffect>
                                  </p:childTnLst>
                                </p:cTn>
                              </p:par>
                            </p:childTnLst>
                          </p:cTn>
                        </p:par>
                        <p:par>
                          <p:cTn id="59" fill="hold">
                            <p:stCondLst>
                              <p:cond delay="8150"/>
                            </p:stCondLst>
                            <p:childTnLst>
                              <p:par>
                                <p:cTn id="60" presetID="22" presetClass="entr" presetSubtype="8" fill="hold" grpId="0" nodeType="afterEffect">
                                  <p:stCondLst>
                                    <p:cond delay="0"/>
                                  </p:stCondLst>
                                  <p:childTnLst>
                                    <p:set>
                                      <p:cBhvr>
                                        <p:cTn id="61" dur="1" fill="hold">
                                          <p:stCondLst>
                                            <p:cond delay="0"/>
                                          </p:stCondLst>
                                        </p:cTn>
                                        <p:tgtEl>
                                          <p:spTgt spid="89"/>
                                        </p:tgtEl>
                                        <p:attrNameLst>
                                          <p:attrName>style.visibility</p:attrName>
                                        </p:attrNameLst>
                                      </p:cBhvr>
                                      <p:to>
                                        <p:strVal val="visible"/>
                                      </p:to>
                                    </p:set>
                                    <p:animEffect transition="in" filter="wipe(left)">
                                      <p:cBhvr>
                                        <p:cTn id="62" dur="500"/>
                                        <p:tgtEl>
                                          <p:spTgt spid="89"/>
                                        </p:tgtEl>
                                      </p:cBhvr>
                                    </p:animEffect>
                                  </p:childTnLst>
                                </p:cTn>
                              </p:par>
                            </p:childTnLst>
                          </p:cTn>
                        </p:par>
                        <p:par>
                          <p:cTn id="63" fill="hold">
                            <p:stCondLst>
                              <p:cond delay="8650"/>
                            </p:stCondLst>
                            <p:childTnLst>
                              <p:par>
                                <p:cTn id="64" presetID="10" presetClass="entr" presetSubtype="0" fill="hold" grpId="0" nodeType="afterEffect">
                                  <p:stCondLst>
                                    <p:cond delay="0"/>
                                  </p:stCondLst>
                                  <p:childTnLst>
                                    <p:set>
                                      <p:cBhvr>
                                        <p:cTn id="65" dur="1" fill="hold">
                                          <p:stCondLst>
                                            <p:cond delay="0"/>
                                          </p:stCondLst>
                                        </p:cTn>
                                        <p:tgtEl>
                                          <p:spTgt spid="148"/>
                                        </p:tgtEl>
                                        <p:attrNameLst>
                                          <p:attrName>style.visibility</p:attrName>
                                        </p:attrNameLst>
                                      </p:cBhvr>
                                      <p:to>
                                        <p:strVal val="visible"/>
                                      </p:to>
                                    </p:set>
                                    <p:animEffect transition="in" filter="fade">
                                      <p:cBhvr>
                                        <p:cTn id="66" dur="500"/>
                                        <p:tgtEl>
                                          <p:spTgt spid="148"/>
                                        </p:tgtEl>
                                      </p:cBhvr>
                                    </p:animEffect>
                                  </p:childTnLst>
                                </p:cTn>
                              </p:par>
                            </p:childTnLst>
                          </p:cTn>
                        </p:par>
                        <p:par>
                          <p:cTn id="67" fill="hold">
                            <p:stCondLst>
                              <p:cond delay="9150"/>
                            </p:stCondLst>
                            <p:childTnLst>
                              <p:par>
                                <p:cTn id="68" presetID="22" presetClass="entr" presetSubtype="8"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wipe(left)">
                                      <p:cBhvr>
                                        <p:cTn id="70" dur="500"/>
                                        <p:tgtEl>
                                          <p:spTgt spid="90"/>
                                        </p:tgtEl>
                                      </p:cBhvr>
                                    </p:animEffect>
                                  </p:childTnLst>
                                </p:cTn>
                              </p:par>
                            </p:childTnLst>
                          </p:cTn>
                        </p:par>
                        <p:par>
                          <p:cTn id="71" fill="hold">
                            <p:stCondLst>
                              <p:cond delay="9650"/>
                            </p:stCondLst>
                            <p:childTnLst>
                              <p:par>
                                <p:cTn id="72" presetID="10" presetClass="entr" presetSubtype="0" fill="hold" grpId="0" nodeType="afterEffect">
                                  <p:stCondLst>
                                    <p:cond delay="0"/>
                                  </p:stCondLst>
                                  <p:childTnLst>
                                    <p:set>
                                      <p:cBhvr>
                                        <p:cTn id="73" dur="1" fill="hold">
                                          <p:stCondLst>
                                            <p:cond delay="0"/>
                                          </p:stCondLst>
                                        </p:cTn>
                                        <p:tgtEl>
                                          <p:spTgt spid="150"/>
                                        </p:tgtEl>
                                        <p:attrNameLst>
                                          <p:attrName>style.visibility</p:attrName>
                                        </p:attrNameLst>
                                      </p:cBhvr>
                                      <p:to>
                                        <p:strVal val="visible"/>
                                      </p:to>
                                    </p:set>
                                    <p:animEffect transition="in" filter="fade">
                                      <p:cBhvr>
                                        <p:cTn id="74" dur="500"/>
                                        <p:tgtEl>
                                          <p:spTgt spid="150"/>
                                        </p:tgtEl>
                                      </p:cBhvr>
                                    </p:animEffect>
                                  </p:childTnLst>
                                </p:cTn>
                              </p:par>
                            </p:childTnLst>
                          </p:cTn>
                        </p:par>
                        <p:par>
                          <p:cTn id="75" fill="hold">
                            <p:stCondLst>
                              <p:cond delay="10150"/>
                            </p:stCondLst>
                            <p:childTnLst>
                              <p:par>
                                <p:cTn id="76" presetID="22" presetClass="entr" presetSubtype="8" fill="hold" grpId="0" nodeType="afterEffect">
                                  <p:stCondLst>
                                    <p:cond delay="0"/>
                                  </p:stCondLst>
                                  <p:childTnLst>
                                    <p:set>
                                      <p:cBhvr>
                                        <p:cTn id="77" dur="1" fill="hold">
                                          <p:stCondLst>
                                            <p:cond delay="0"/>
                                          </p:stCondLst>
                                        </p:cTn>
                                        <p:tgtEl>
                                          <p:spTgt spid="91"/>
                                        </p:tgtEl>
                                        <p:attrNameLst>
                                          <p:attrName>style.visibility</p:attrName>
                                        </p:attrNameLst>
                                      </p:cBhvr>
                                      <p:to>
                                        <p:strVal val="visible"/>
                                      </p:to>
                                    </p:set>
                                    <p:animEffect transition="in" filter="wipe(left)">
                                      <p:cBhvr>
                                        <p:cTn id="78" dur="500"/>
                                        <p:tgtEl>
                                          <p:spTgt spid="91"/>
                                        </p:tgtEl>
                                      </p:cBhvr>
                                    </p:animEffect>
                                  </p:childTnLst>
                                </p:cTn>
                              </p:par>
                            </p:childTnLst>
                          </p:cTn>
                        </p:par>
                        <p:par>
                          <p:cTn id="79" fill="hold">
                            <p:stCondLst>
                              <p:cond delay="10650"/>
                            </p:stCondLst>
                            <p:childTnLst>
                              <p:par>
                                <p:cTn id="80" presetID="10" presetClass="entr" presetSubtype="0" fill="hold" grpId="0"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transition="in" filter="fade">
                                      <p:cBhvr>
                                        <p:cTn id="82" dur="500"/>
                                        <p:tgtEl>
                                          <p:spTgt spid="73"/>
                                        </p:tgtEl>
                                      </p:cBhvr>
                                    </p:animEffect>
                                  </p:childTnLst>
                                </p:cTn>
                              </p:par>
                            </p:childTnLst>
                          </p:cTn>
                        </p:par>
                        <p:par>
                          <p:cTn id="83" fill="hold">
                            <p:stCondLst>
                              <p:cond delay="11150"/>
                            </p:stCondLst>
                            <p:childTnLst>
                              <p:par>
                                <p:cTn id="84" presetID="10" presetClass="entr" presetSubtype="0" fill="hold" grpId="0" nodeType="after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500"/>
                                        <p:tgtEl>
                                          <p:spTgt spid="74"/>
                                        </p:tgtEl>
                                      </p:cBhvr>
                                    </p:animEffect>
                                  </p:childTnLst>
                                </p:cTn>
                              </p:par>
                            </p:childTnLst>
                          </p:cTn>
                        </p:par>
                        <p:par>
                          <p:cTn id="87" fill="hold">
                            <p:stCondLst>
                              <p:cond delay="11650"/>
                            </p:stCondLst>
                            <p:childTnLst>
                              <p:par>
                                <p:cTn id="88" presetID="10" presetClass="entr" presetSubtype="0"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fade">
                                      <p:cBhvr>
                                        <p:cTn id="90" dur="500"/>
                                        <p:tgtEl>
                                          <p:spTgt spid="75"/>
                                        </p:tgtEl>
                                      </p:cBhvr>
                                    </p:animEffect>
                                  </p:childTnLst>
                                </p:cTn>
                              </p:par>
                            </p:childTnLst>
                          </p:cTn>
                        </p:par>
                        <p:par>
                          <p:cTn id="91" fill="hold">
                            <p:stCondLst>
                              <p:cond delay="12150"/>
                            </p:stCondLst>
                            <p:childTnLst>
                              <p:par>
                                <p:cTn id="92" presetID="10" presetClass="entr" presetSubtype="0" fill="hold" grpId="0" nodeType="afterEffect">
                                  <p:stCondLst>
                                    <p:cond delay="0"/>
                                  </p:stCondLst>
                                  <p:childTnLst>
                                    <p:set>
                                      <p:cBhvr>
                                        <p:cTn id="93" dur="1" fill="hold">
                                          <p:stCondLst>
                                            <p:cond delay="0"/>
                                          </p:stCondLst>
                                        </p:cTn>
                                        <p:tgtEl>
                                          <p:spTgt spid="81"/>
                                        </p:tgtEl>
                                        <p:attrNameLst>
                                          <p:attrName>style.visibility</p:attrName>
                                        </p:attrNameLst>
                                      </p:cBhvr>
                                      <p:to>
                                        <p:strVal val="visible"/>
                                      </p:to>
                                    </p:set>
                                    <p:animEffect transition="in" filter="fade">
                                      <p:cBhvr>
                                        <p:cTn id="94" dur="500"/>
                                        <p:tgtEl>
                                          <p:spTgt spid="81"/>
                                        </p:tgtEl>
                                      </p:cBhvr>
                                    </p:animEffect>
                                  </p:childTnLst>
                                </p:cTn>
                              </p:par>
                            </p:childTnLst>
                          </p:cTn>
                        </p:par>
                        <p:par>
                          <p:cTn id="95" fill="hold">
                            <p:stCondLst>
                              <p:cond delay="12650"/>
                            </p:stCondLst>
                            <p:childTnLst>
                              <p:par>
                                <p:cTn id="96" presetID="10" presetClass="entr" presetSubtype="0" fill="hold" nodeType="afterEffect">
                                  <p:stCondLst>
                                    <p:cond delay="0"/>
                                  </p:stCondLst>
                                  <p:childTnLst>
                                    <p:set>
                                      <p:cBhvr>
                                        <p:cTn id="97" dur="1" fill="hold">
                                          <p:stCondLst>
                                            <p:cond delay="0"/>
                                          </p:stCondLst>
                                        </p:cTn>
                                        <p:tgtEl>
                                          <p:spTgt spid="78"/>
                                        </p:tgtEl>
                                        <p:attrNameLst>
                                          <p:attrName>style.visibility</p:attrName>
                                        </p:attrNameLst>
                                      </p:cBhvr>
                                      <p:to>
                                        <p:strVal val="visible"/>
                                      </p:to>
                                    </p:set>
                                    <p:animEffect transition="in" filter="fade">
                                      <p:cBhvr>
                                        <p:cTn id="98" dur="500"/>
                                        <p:tgtEl>
                                          <p:spTgt spid="78"/>
                                        </p:tgtEl>
                                      </p:cBhvr>
                                    </p:animEffect>
                                  </p:childTnLst>
                                </p:cTn>
                              </p:par>
                            </p:childTnLst>
                          </p:cTn>
                        </p:par>
                        <p:par>
                          <p:cTn id="99" fill="hold">
                            <p:stCondLst>
                              <p:cond delay="13150"/>
                            </p:stCondLst>
                            <p:childTnLst>
                              <p:par>
                                <p:cTn id="100" presetID="10" presetClass="entr" presetSubtype="0" fill="hold" grpId="0" nodeType="after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fade">
                                      <p:cBhvr>
                                        <p:cTn id="102" dur="500"/>
                                        <p:tgtEl>
                                          <p:spTgt spid="82"/>
                                        </p:tgtEl>
                                      </p:cBhvr>
                                    </p:animEffect>
                                  </p:childTnLst>
                                </p:cTn>
                              </p:par>
                            </p:childTnLst>
                          </p:cTn>
                        </p:par>
                        <p:par>
                          <p:cTn id="103" fill="hold">
                            <p:stCondLst>
                              <p:cond delay="13650"/>
                            </p:stCondLst>
                            <p:childTnLst>
                              <p:par>
                                <p:cTn id="104" presetID="10" presetClass="entr" presetSubtype="0" fill="hold" nodeType="afterEffect">
                                  <p:stCondLst>
                                    <p:cond delay="0"/>
                                  </p:stCondLst>
                                  <p:childTnLst>
                                    <p:set>
                                      <p:cBhvr>
                                        <p:cTn id="105" dur="1" fill="hold">
                                          <p:stCondLst>
                                            <p:cond delay="0"/>
                                          </p:stCondLst>
                                        </p:cTn>
                                        <p:tgtEl>
                                          <p:spTgt spid="83"/>
                                        </p:tgtEl>
                                        <p:attrNameLst>
                                          <p:attrName>style.visibility</p:attrName>
                                        </p:attrNameLst>
                                      </p:cBhvr>
                                      <p:to>
                                        <p:strVal val="visible"/>
                                      </p:to>
                                    </p:set>
                                    <p:animEffect transition="in" filter="fade">
                                      <p:cBhvr>
                                        <p:cTn id="106" dur="500"/>
                                        <p:tgtEl>
                                          <p:spTgt spid="83"/>
                                        </p:tgtEl>
                                      </p:cBhvr>
                                    </p:animEffect>
                                  </p:childTnLst>
                                </p:cTn>
                              </p:par>
                            </p:childTnLst>
                          </p:cTn>
                        </p:par>
                        <p:par>
                          <p:cTn id="107" fill="hold">
                            <p:stCondLst>
                              <p:cond delay="14150"/>
                            </p:stCondLst>
                            <p:childTnLst>
                              <p:par>
                                <p:cTn id="108" presetID="10" presetClass="entr" presetSubtype="0" fill="hold" grpId="0" nodeType="afterEffect">
                                  <p:stCondLst>
                                    <p:cond delay="0"/>
                                  </p:stCondLst>
                                  <p:childTnLst>
                                    <p:set>
                                      <p:cBhvr>
                                        <p:cTn id="109" dur="1" fill="hold">
                                          <p:stCondLst>
                                            <p:cond delay="0"/>
                                          </p:stCondLst>
                                        </p:cTn>
                                        <p:tgtEl>
                                          <p:spTgt spid="86"/>
                                        </p:tgtEl>
                                        <p:attrNameLst>
                                          <p:attrName>style.visibility</p:attrName>
                                        </p:attrNameLst>
                                      </p:cBhvr>
                                      <p:to>
                                        <p:strVal val="visible"/>
                                      </p:to>
                                    </p:set>
                                    <p:animEffect transition="in" filter="fade">
                                      <p:cBhvr>
                                        <p:cTn id="110"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47" grpId="0" animBg="1"/>
      <p:bldP spid="148" grpId="0" animBg="1"/>
      <p:bldP spid="149" grpId="0" animBg="1"/>
      <p:bldP spid="150" grpId="0" animBg="1"/>
      <p:bldP spid="73" grpId="0"/>
      <p:bldP spid="74" grpId="0"/>
      <p:bldP spid="81" grpId="0"/>
      <p:bldP spid="82" grpId="0"/>
      <p:bldP spid="86" grpId="0"/>
      <p:bldP spid="87" grpId="0"/>
      <p:bldP spid="88" grpId="0"/>
      <p:bldP spid="89" grpId="0"/>
      <p:bldP spid="90" grpId="0"/>
      <p:bldP spid="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p:cNvSpPr>
          <p:nvPr/>
        </p:nvSpPr>
        <p:spPr bwMode="auto">
          <a:xfrm>
            <a:off x="1682145" y="4898959"/>
            <a:ext cx="889795" cy="888207"/>
          </a:xfrm>
          <a:custGeom>
            <a:avLst/>
            <a:gdLst>
              <a:gd name="T0" fmla="*/ 80460727 w 19679"/>
              <a:gd name="T1" fmla="*/ 88004564 h 19679"/>
              <a:gd name="T2" fmla="*/ 80460727 w 19679"/>
              <a:gd name="T3" fmla="*/ 88004564 h 19679"/>
              <a:gd name="T4" fmla="*/ 80460727 w 19679"/>
              <a:gd name="T5" fmla="*/ 88004564 h 19679"/>
              <a:gd name="T6" fmla="*/ 80460727 w 19679"/>
              <a:gd name="T7" fmla="*/ 8800456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xtLst/>
        </p:spPr>
        <p:txBody>
          <a:bodyPr lIns="22860" tIns="22860" rIns="22860" bIns="22860" anchor="ctr"/>
          <a:lstStyle/>
          <a:p>
            <a:endParaRPr lang="en-US" sz="2400">
              <a:solidFill>
                <a:srgbClr val="92D050"/>
              </a:solidFill>
            </a:endParaRPr>
          </a:p>
        </p:txBody>
      </p:sp>
      <p:sp>
        <p:nvSpPr>
          <p:cNvPr id="3" name="AutoShape 5"/>
          <p:cNvSpPr>
            <a:spLocks/>
          </p:cNvSpPr>
          <p:nvPr/>
        </p:nvSpPr>
        <p:spPr bwMode="auto">
          <a:xfrm>
            <a:off x="6550216" y="3732941"/>
            <a:ext cx="889793" cy="88820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22860" tIns="22860" rIns="22860" bIns="22860" anchor="ctr"/>
          <a:lstStyle/>
          <a:p>
            <a:pPr defTabSz="457189">
              <a:defRPr/>
            </a:pPr>
            <a:endParaRPr lang="es-ES" sz="933">
              <a:solidFill>
                <a:srgbClr val="92D050"/>
              </a:solidFill>
              <a:latin typeface="Calibri" charset="0"/>
              <a:cs typeface="Calibri" charset="0"/>
              <a:sym typeface="Calibri" charset="0"/>
            </a:endParaRPr>
          </a:p>
        </p:txBody>
      </p:sp>
      <p:sp>
        <p:nvSpPr>
          <p:cNvPr id="4" name="AutoShape 6"/>
          <p:cNvSpPr>
            <a:spLocks/>
          </p:cNvSpPr>
          <p:nvPr/>
        </p:nvSpPr>
        <p:spPr bwMode="auto">
          <a:xfrm>
            <a:off x="4107845" y="4322697"/>
            <a:ext cx="889795" cy="888207"/>
          </a:xfrm>
          <a:custGeom>
            <a:avLst/>
            <a:gdLst>
              <a:gd name="T0" fmla="*/ 80460727 w 19679"/>
              <a:gd name="T1" fmla="*/ 88004564 h 19679"/>
              <a:gd name="T2" fmla="*/ 80460727 w 19679"/>
              <a:gd name="T3" fmla="*/ 88004564 h 19679"/>
              <a:gd name="T4" fmla="*/ 80460727 w 19679"/>
              <a:gd name="T5" fmla="*/ 88004564 h 19679"/>
              <a:gd name="T6" fmla="*/ 80460727 w 19679"/>
              <a:gd name="T7" fmla="*/ 8800456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xtLst/>
        </p:spPr>
        <p:txBody>
          <a:bodyPr lIns="22860" tIns="22860" rIns="22860" bIns="22860" anchor="ctr"/>
          <a:lstStyle/>
          <a:p>
            <a:endParaRPr lang="en-US" sz="2400">
              <a:solidFill>
                <a:srgbClr val="92D050"/>
              </a:solidFill>
            </a:endParaRPr>
          </a:p>
        </p:txBody>
      </p:sp>
      <p:sp>
        <p:nvSpPr>
          <p:cNvPr id="5" name="AutoShape 7"/>
          <p:cNvSpPr>
            <a:spLocks/>
          </p:cNvSpPr>
          <p:nvPr/>
        </p:nvSpPr>
        <p:spPr bwMode="auto">
          <a:xfrm>
            <a:off x="8947341" y="3144771"/>
            <a:ext cx="889793" cy="88820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22860" tIns="22860" rIns="22860" bIns="22860" anchor="ctr"/>
          <a:lstStyle/>
          <a:p>
            <a:pPr defTabSz="457189">
              <a:defRPr/>
            </a:pPr>
            <a:endParaRPr lang="es-ES" sz="933">
              <a:solidFill>
                <a:srgbClr val="92D050"/>
              </a:solidFill>
              <a:latin typeface="Calibri" charset="0"/>
              <a:cs typeface="Calibri" charset="0"/>
              <a:sym typeface="Calibri" charset="0"/>
            </a:endParaRPr>
          </a:p>
        </p:txBody>
      </p:sp>
      <p:sp>
        <p:nvSpPr>
          <p:cNvPr id="6" name="AutoShape 8"/>
          <p:cNvSpPr>
            <a:spLocks/>
          </p:cNvSpPr>
          <p:nvPr/>
        </p:nvSpPr>
        <p:spPr bwMode="auto">
          <a:xfrm>
            <a:off x="1159858" y="4436997"/>
            <a:ext cx="2470151" cy="1488281"/>
          </a:xfrm>
          <a:custGeom>
            <a:avLst/>
            <a:gdLst>
              <a:gd name="T0" fmla="*/ 564966761 w 21600"/>
              <a:gd name="T1" fmla="*/ 205090772 h 21600"/>
              <a:gd name="T2" fmla="*/ 564966761 w 21600"/>
              <a:gd name="T3" fmla="*/ 205090772 h 21600"/>
              <a:gd name="T4" fmla="*/ 564966761 w 21600"/>
              <a:gd name="T5" fmla="*/ 205090772 h 21600"/>
              <a:gd name="T6" fmla="*/ 564966761 w 21600"/>
              <a:gd name="T7" fmla="*/ 20509077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3833"/>
                </a:lnTo>
                <a:lnTo>
                  <a:pt x="2171" y="3833"/>
                </a:lnTo>
                <a:lnTo>
                  <a:pt x="2171" y="21599"/>
                </a:lnTo>
                <a:lnTo>
                  <a:pt x="0" y="21599"/>
                </a:lnTo>
                <a:lnTo>
                  <a:pt x="0" y="0"/>
                </a:lnTo>
                <a:close/>
              </a:path>
            </a:pathLst>
          </a:custGeom>
          <a:solidFill>
            <a:schemeClr val="accent1"/>
          </a:solidFill>
          <a:ln>
            <a:noFill/>
          </a:ln>
          <a:extLst/>
        </p:spPr>
        <p:txBody>
          <a:bodyPr lIns="22860" tIns="22860" rIns="22860" bIns="22860"/>
          <a:lstStyle/>
          <a:p>
            <a:endParaRPr lang="en-US" sz="2400">
              <a:solidFill>
                <a:srgbClr val="92D050"/>
              </a:solidFill>
            </a:endParaRPr>
          </a:p>
        </p:txBody>
      </p:sp>
      <p:sp>
        <p:nvSpPr>
          <p:cNvPr id="7" name="AutoShape 9"/>
          <p:cNvSpPr>
            <a:spLocks/>
          </p:cNvSpPr>
          <p:nvPr/>
        </p:nvSpPr>
        <p:spPr bwMode="auto">
          <a:xfrm>
            <a:off x="3622864" y="3882166"/>
            <a:ext cx="2470944" cy="1488281"/>
          </a:xfrm>
          <a:custGeom>
            <a:avLst/>
            <a:gdLst>
              <a:gd name="T0" fmla="*/ 565329909 w 21600"/>
              <a:gd name="T1" fmla="*/ 205090978 h 21600"/>
              <a:gd name="T2" fmla="*/ 565329909 w 21600"/>
              <a:gd name="T3" fmla="*/ 205090978 h 21600"/>
              <a:gd name="T4" fmla="*/ 565329909 w 21600"/>
              <a:gd name="T5" fmla="*/ 205090978 h 21600"/>
              <a:gd name="T6" fmla="*/ 565329909 w 21600"/>
              <a:gd name="T7" fmla="*/ 2050909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3833"/>
                </a:lnTo>
                <a:lnTo>
                  <a:pt x="2171" y="3833"/>
                </a:lnTo>
                <a:lnTo>
                  <a:pt x="2171" y="21599"/>
                </a:lnTo>
                <a:lnTo>
                  <a:pt x="0" y="21599"/>
                </a:lnTo>
                <a:lnTo>
                  <a:pt x="0" y="0"/>
                </a:lnTo>
                <a:close/>
              </a:path>
            </a:pathLst>
          </a:custGeom>
          <a:solidFill>
            <a:schemeClr val="accent1"/>
          </a:solidFill>
          <a:ln>
            <a:noFill/>
          </a:ln>
          <a:extLst/>
        </p:spPr>
        <p:txBody>
          <a:bodyPr lIns="22860" tIns="22860" rIns="22860" bIns="22860"/>
          <a:lstStyle/>
          <a:p>
            <a:endParaRPr lang="en-US" sz="2400">
              <a:solidFill>
                <a:srgbClr val="92D050"/>
              </a:solidFill>
            </a:endParaRPr>
          </a:p>
        </p:txBody>
      </p:sp>
      <p:sp>
        <p:nvSpPr>
          <p:cNvPr id="8" name="AutoShape 10"/>
          <p:cNvSpPr>
            <a:spLocks/>
          </p:cNvSpPr>
          <p:nvPr/>
        </p:nvSpPr>
        <p:spPr bwMode="auto">
          <a:xfrm>
            <a:off x="6085871" y="3321778"/>
            <a:ext cx="2470944" cy="1488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3833"/>
                </a:lnTo>
                <a:lnTo>
                  <a:pt x="2171" y="3833"/>
                </a:lnTo>
                <a:lnTo>
                  <a:pt x="2171" y="21599"/>
                </a:lnTo>
                <a:lnTo>
                  <a:pt x="0" y="21599"/>
                </a:lnTo>
                <a:lnTo>
                  <a:pt x="0" y="0"/>
                </a:lnTo>
                <a:close/>
              </a:path>
            </a:pathLst>
          </a:custGeom>
          <a:solidFill>
            <a:schemeClr val="accent1"/>
          </a:solidFill>
          <a:ln>
            <a:noFill/>
          </a:ln>
          <a:effectLst/>
          <a:extLst/>
        </p:spPr>
        <p:txBody>
          <a:bodyPr lIns="22860" tIns="22860" rIns="22860" bIns="22860"/>
          <a:lstStyle/>
          <a:p>
            <a:pPr defTabSz="457189">
              <a:defRPr/>
            </a:pPr>
            <a:endParaRPr lang="es-ES" sz="933">
              <a:solidFill>
                <a:srgbClr val="92D050"/>
              </a:solidFill>
              <a:latin typeface="Calibri" charset="0"/>
              <a:cs typeface="Calibri" charset="0"/>
              <a:sym typeface="Calibri" charset="0"/>
            </a:endParaRPr>
          </a:p>
        </p:txBody>
      </p:sp>
      <p:sp>
        <p:nvSpPr>
          <p:cNvPr id="9" name="AutoShape 11"/>
          <p:cNvSpPr>
            <a:spLocks/>
          </p:cNvSpPr>
          <p:nvPr/>
        </p:nvSpPr>
        <p:spPr bwMode="auto">
          <a:xfrm>
            <a:off x="8541733" y="2766946"/>
            <a:ext cx="2470944" cy="1488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3833"/>
                </a:lnTo>
                <a:lnTo>
                  <a:pt x="2171" y="3833"/>
                </a:lnTo>
                <a:lnTo>
                  <a:pt x="2171" y="21599"/>
                </a:lnTo>
                <a:lnTo>
                  <a:pt x="0" y="21599"/>
                </a:lnTo>
                <a:lnTo>
                  <a:pt x="0" y="0"/>
                </a:lnTo>
                <a:close/>
              </a:path>
            </a:pathLst>
          </a:custGeom>
          <a:solidFill>
            <a:schemeClr val="accent1"/>
          </a:solidFill>
          <a:ln>
            <a:noFill/>
          </a:ln>
          <a:effectLst/>
          <a:extLst/>
        </p:spPr>
        <p:txBody>
          <a:bodyPr lIns="22860" tIns="22860" rIns="22860" bIns="22860"/>
          <a:lstStyle/>
          <a:p>
            <a:pPr defTabSz="457189">
              <a:defRPr/>
            </a:pPr>
            <a:endParaRPr lang="es-ES" sz="933">
              <a:solidFill>
                <a:srgbClr val="92D050"/>
              </a:solidFill>
              <a:latin typeface="Calibri" charset="0"/>
              <a:cs typeface="Calibri" charset="0"/>
              <a:sym typeface="Calibri" charset="0"/>
            </a:endParaRPr>
          </a:p>
        </p:txBody>
      </p:sp>
      <p:sp>
        <p:nvSpPr>
          <p:cNvPr id="10" name="AutoShape 12"/>
          <p:cNvSpPr>
            <a:spLocks/>
          </p:cNvSpPr>
          <p:nvPr/>
        </p:nvSpPr>
        <p:spPr bwMode="auto">
          <a:xfrm>
            <a:off x="9144973" y="3321777"/>
            <a:ext cx="508787" cy="452507"/>
          </a:xfrm>
          <a:custGeom>
            <a:avLst/>
            <a:gdLst>
              <a:gd name="T0" fmla="+- 0 10928 297"/>
              <a:gd name="T1" fmla="*/ T0 w 21263"/>
              <a:gd name="T2" fmla="+- 0 10967 334"/>
              <a:gd name="T3" fmla="*/ 10967 h 21266"/>
              <a:gd name="T4" fmla="+- 0 10928 297"/>
              <a:gd name="T5" fmla="*/ T4 w 21263"/>
              <a:gd name="T6" fmla="+- 0 10967 334"/>
              <a:gd name="T7" fmla="*/ 10967 h 21266"/>
              <a:gd name="T8" fmla="+- 0 10928 297"/>
              <a:gd name="T9" fmla="*/ T8 w 21263"/>
              <a:gd name="T10" fmla="+- 0 10967 334"/>
              <a:gd name="T11" fmla="*/ 10967 h 21266"/>
              <a:gd name="T12" fmla="+- 0 10928 297"/>
              <a:gd name="T13" fmla="*/ T12 w 21263"/>
              <a:gd name="T14" fmla="+- 0 10967 334"/>
              <a:gd name="T15" fmla="*/ 10967 h 21266"/>
            </a:gdLst>
            <a:ahLst/>
            <a:cxnLst>
              <a:cxn ang="0">
                <a:pos x="T1" y="T3"/>
              </a:cxn>
              <a:cxn ang="0">
                <a:pos x="T5" y="T7"/>
              </a:cxn>
              <a:cxn ang="0">
                <a:pos x="T9" y="T11"/>
              </a:cxn>
              <a:cxn ang="0">
                <a:pos x="T13" y="T15"/>
              </a:cxn>
            </a:cxnLst>
            <a:rect l="0" t="0" r="r" b="b"/>
            <a:pathLst>
              <a:path w="21263" h="21266">
                <a:moveTo>
                  <a:pt x="21141" y="2570"/>
                </a:moveTo>
                <a:cubicBezTo>
                  <a:pt x="19207" y="573"/>
                  <a:pt x="19207" y="573"/>
                  <a:pt x="19207" y="573"/>
                </a:cubicBezTo>
                <a:cubicBezTo>
                  <a:pt x="18885" y="210"/>
                  <a:pt x="18562" y="210"/>
                  <a:pt x="18240" y="573"/>
                </a:cubicBezTo>
                <a:cubicBezTo>
                  <a:pt x="18079" y="755"/>
                  <a:pt x="18079" y="936"/>
                  <a:pt x="18079" y="1118"/>
                </a:cubicBezTo>
                <a:cubicBezTo>
                  <a:pt x="17917" y="1118"/>
                  <a:pt x="17756" y="1118"/>
                  <a:pt x="17595" y="1299"/>
                </a:cubicBezTo>
                <a:cubicBezTo>
                  <a:pt x="17595" y="1299"/>
                  <a:pt x="17595" y="1299"/>
                  <a:pt x="17595" y="1299"/>
                </a:cubicBezTo>
                <a:cubicBezTo>
                  <a:pt x="12759" y="6744"/>
                  <a:pt x="12759" y="6744"/>
                  <a:pt x="12759" y="6744"/>
                </a:cubicBezTo>
                <a:cubicBezTo>
                  <a:pt x="12759" y="7289"/>
                  <a:pt x="12598" y="7834"/>
                  <a:pt x="12437" y="8197"/>
                </a:cubicBezTo>
                <a:cubicBezTo>
                  <a:pt x="12920" y="8741"/>
                  <a:pt x="12920" y="8741"/>
                  <a:pt x="12920" y="8741"/>
                </a:cubicBezTo>
                <a:cubicBezTo>
                  <a:pt x="12920" y="8741"/>
                  <a:pt x="12920" y="8741"/>
                  <a:pt x="12920" y="8741"/>
                </a:cubicBezTo>
                <a:cubicBezTo>
                  <a:pt x="13082" y="8923"/>
                  <a:pt x="13082" y="8923"/>
                  <a:pt x="13082" y="8923"/>
                </a:cubicBezTo>
                <a:cubicBezTo>
                  <a:pt x="11953" y="10012"/>
                  <a:pt x="11953" y="10012"/>
                  <a:pt x="11953" y="10012"/>
                </a:cubicBezTo>
                <a:cubicBezTo>
                  <a:pt x="8407" y="6018"/>
                  <a:pt x="8407" y="6018"/>
                  <a:pt x="8407" y="6018"/>
                </a:cubicBezTo>
                <a:cubicBezTo>
                  <a:pt x="8729" y="4385"/>
                  <a:pt x="8407" y="2751"/>
                  <a:pt x="7279" y="1481"/>
                </a:cubicBezTo>
                <a:cubicBezTo>
                  <a:pt x="6150" y="210"/>
                  <a:pt x="4538" y="-334"/>
                  <a:pt x="3088" y="210"/>
                </a:cubicBezTo>
                <a:cubicBezTo>
                  <a:pt x="5505" y="2933"/>
                  <a:pt x="5505" y="2933"/>
                  <a:pt x="5505" y="2933"/>
                </a:cubicBezTo>
                <a:cubicBezTo>
                  <a:pt x="4861" y="5474"/>
                  <a:pt x="4861" y="5474"/>
                  <a:pt x="4861" y="5474"/>
                </a:cubicBezTo>
                <a:cubicBezTo>
                  <a:pt x="2604" y="6200"/>
                  <a:pt x="2604" y="6200"/>
                  <a:pt x="2604" y="6200"/>
                </a:cubicBezTo>
                <a:cubicBezTo>
                  <a:pt x="186" y="3477"/>
                  <a:pt x="186" y="3477"/>
                  <a:pt x="186" y="3477"/>
                </a:cubicBezTo>
                <a:cubicBezTo>
                  <a:pt x="-297" y="5111"/>
                  <a:pt x="186" y="6926"/>
                  <a:pt x="1314" y="8197"/>
                </a:cubicBezTo>
                <a:cubicBezTo>
                  <a:pt x="2443" y="9467"/>
                  <a:pt x="4055" y="9830"/>
                  <a:pt x="5505" y="9286"/>
                </a:cubicBezTo>
                <a:cubicBezTo>
                  <a:pt x="5667" y="9286"/>
                  <a:pt x="5667" y="9286"/>
                  <a:pt x="5667" y="9286"/>
                </a:cubicBezTo>
                <a:cubicBezTo>
                  <a:pt x="9052" y="13279"/>
                  <a:pt x="9052" y="13279"/>
                  <a:pt x="9052" y="13279"/>
                </a:cubicBezTo>
                <a:cubicBezTo>
                  <a:pt x="5828" y="17091"/>
                  <a:pt x="5828" y="17091"/>
                  <a:pt x="5828" y="17091"/>
                </a:cubicBezTo>
                <a:cubicBezTo>
                  <a:pt x="5505" y="16909"/>
                  <a:pt x="5505" y="16909"/>
                  <a:pt x="5505" y="16909"/>
                </a:cubicBezTo>
                <a:cubicBezTo>
                  <a:pt x="4700" y="17635"/>
                  <a:pt x="4700" y="17635"/>
                  <a:pt x="4700" y="17635"/>
                </a:cubicBezTo>
                <a:cubicBezTo>
                  <a:pt x="3088" y="20539"/>
                  <a:pt x="3088" y="20539"/>
                  <a:pt x="3088" y="20539"/>
                </a:cubicBezTo>
                <a:cubicBezTo>
                  <a:pt x="3410" y="20902"/>
                  <a:pt x="3410" y="20902"/>
                  <a:pt x="3410" y="20902"/>
                </a:cubicBezTo>
                <a:cubicBezTo>
                  <a:pt x="5989" y="19087"/>
                  <a:pt x="5989" y="19087"/>
                  <a:pt x="5989" y="19087"/>
                </a:cubicBezTo>
                <a:cubicBezTo>
                  <a:pt x="6634" y="17998"/>
                  <a:pt x="6634" y="17998"/>
                  <a:pt x="6634" y="17998"/>
                </a:cubicBezTo>
                <a:cubicBezTo>
                  <a:pt x="6473" y="17817"/>
                  <a:pt x="6473" y="17817"/>
                  <a:pt x="6473" y="17817"/>
                </a:cubicBezTo>
                <a:cubicBezTo>
                  <a:pt x="9858" y="14187"/>
                  <a:pt x="9858" y="14187"/>
                  <a:pt x="9858" y="14187"/>
                </a:cubicBezTo>
                <a:cubicBezTo>
                  <a:pt x="15500" y="20539"/>
                  <a:pt x="15500" y="20539"/>
                  <a:pt x="15500" y="20539"/>
                </a:cubicBezTo>
                <a:cubicBezTo>
                  <a:pt x="15983" y="20902"/>
                  <a:pt x="16467" y="21265"/>
                  <a:pt x="16950" y="21265"/>
                </a:cubicBezTo>
                <a:cubicBezTo>
                  <a:pt x="17434" y="21265"/>
                  <a:pt x="17917" y="20902"/>
                  <a:pt x="18401" y="20539"/>
                </a:cubicBezTo>
                <a:cubicBezTo>
                  <a:pt x="19207" y="19632"/>
                  <a:pt x="19207" y="18180"/>
                  <a:pt x="18401" y="17272"/>
                </a:cubicBezTo>
                <a:cubicBezTo>
                  <a:pt x="12759" y="10919"/>
                  <a:pt x="12759" y="10919"/>
                  <a:pt x="12759" y="10919"/>
                </a:cubicBezTo>
                <a:cubicBezTo>
                  <a:pt x="13726" y="9830"/>
                  <a:pt x="13726" y="9830"/>
                  <a:pt x="13726" y="9830"/>
                </a:cubicBezTo>
                <a:cubicBezTo>
                  <a:pt x="14210" y="10375"/>
                  <a:pt x="14210" y="10375"/>
                  <a:pt x="14210" y="10375"/>
                </a:cubicBezTo>
                <a:cubicBezTo>
                  <a:pt x="14532" y="10012"/>
                  <a:pt x="15016" y="9830"/>
                  <a:pt x="15500" y="10012"/>
                </a:cubicBezTo>
                <a:cubicBezTo>
                  <a:pt x="20335" y="4385"/>
                  <a:pt x="20335" y="4385"/>
                  <a:pt x="20335" y="4385"/>
                </a:cubicBezTo>
                <a:cubicBezTo>
                  <a:pt x="20335" y="4385"/>
                  <a:pt x="20335" y="4385"/>
                  <a:pt x="20335" y="4385"/>
                </a:cubicBezTo>
                <a:cubicBezTo>
                  <a:pt x="20335" y="4385"/>
                  <a:pt x="20335" y="4385"/>
                  <a:pt x="20335" y="4385"/>
                </a:cubicBezTo>
                <a:cubicBezTo>
                  <a:pt x="20497" y="4203"/>
                  <a:pt x="20497" y="4022"/>
                  <a:pt x="20497" y="3840"/>
                </a:cubicBezTo>
                <a:cubicBezTo>
                  <a:pt x="20658" y="4022"/>
                  <a:pt x="20980" y="3840"/>
                  <a:pt x="21141" y="3659"/>
                </a:cubicBezTo>
                <a:cubicBezTo>
                  <a:pt x="21303" y="3477"/>
                  <a:pt x="21303" y="2933"/>
                  <a:pt x="21141" y="2570"/>
                </a:cubicBezTo>
                <a:close/>
                <a:moveTo>
                  <a:pt x="17111" y="18361"/>
                </a:moveTo>
                <a:cubicBezTo>
                  <a:pt x="17595" y="18361"/>
                  <a:pt x="17917" y="18906"/>
                  <a:pt x="17917" y="19269"/>
                </a:cubicBezTo>
                <a:cubicBezTo>
                  <a:pt x="17917" y="19813"/>
                  <a:pt x="17595" y="20176"/>
                  <a:pt x="17111" y="20176"/>
                </a:cubicBezTo>
                <a:cubicBezTo>
                  <a:pt x="16628" y="20176"/>
                  <a:pt x="16305" y="19813"/>
                  <a:pt x="16305" y="19269"/>
                </a:cubicBezTo>
                <a:cubicBezTo>
                  <a:pt x="16305" y="18906"/>
                  <a:pt x="16628" y="18361"/>
                  <a:pt x="17111" y="18361"/>
                </a:cubicBezTo>
                <a:close/>
                <a:moveTo>
                  <a:pt x="14371" y="7108"/>
                </a:moveTo>
                <a:cubicBezTo>
                  <a:pt x="14049" y="6744"/>
                  <a:pt x="14049" y="6744"/>
                  <a:pt x="14049" y="6744"/>
                </a:cubicBezTo>
                <a:cubicBezTo>
                  <a:pt x="17756" y="2751"/>
                  <a:pt x="17756" y="2751"/>
                  <a:pt x="17756" y="2751"/>
                </a:cubicBezTo>
                <a:cubicBezTo>
                  <a:pt x="18079" y="3114"/>
                  <a:pt x="18079" y="3114"/>
                  <a:pt x="18079" y="3114"/>
                </a:cubicBezTo>
                <a:lnTo>
                  <a:pt x="14371" y="7108"/>
                </a:lnTo>
                <a:close/>
                <a:moveTo>
                  <a:pt x="15500" y="8378"/>
                </a:moveTo>
                <a:cubicBezTo>
                  <a:pt x="15177" y="8197"/>
                  <a:pt x="15177" y="8197"/>
                  <a:pt x="15177" y="8197"/>
                </a:cubicBezTo>
                <a:cubicBezTo>
                  <a:pt x="18885" y="4022"/>
                  <a:pt x="18885" y="4022"/>
                  <a:pt x="18885" y="4022"/>
                </a:cubicBezTo>
                <a:cubicBezTo>
                  <a:pt x="19207" y="4385"/>
                  <a:pt x="19207" y="4385"/>
                  <a:pt x="19207" y="4385"/>
                </a:cubicBezTo>
                <a:lnTo>
                  <a:pt x="15500" y="8378"/>
                </a:lnTo>
                <a:close/>
              </a:path>
            </a:pathLst>
          </a:custGeom>
          <a:solidFill>
            <a:schemeClr val="bg1"/>
          </a:solidFill>
          <a:ln>
            <a:noFill/>
          </a:ln>
          <a:effectLst/>
          <a:extLst/>
        </p:spPr>
        <p:txBody>
          <a:bodyPr lIns="22860" tIns="22860" rIns="22860" bIns="22860"/>
          <a:lstStyle/>
          <a:p>
            <a:pPr defTabSz="457189">
              <a:defRPr/>
            </a:pPr>
            <a:endParaRPr lang="es-ES" sz="933">
              <a:solidFill>
                <a:srgbClr val="92D050"/>
              </a:solidFill>
              <a:latin typeface="Calibri" charset="0"/>
              <a:cs typeface="Calibri" charset="0"/>
              <a:sym typeface="Calibri" charset="0"/>
            </a:endParaRPr>
          </a:p>
        </p:txBody>
      </p:sp>
      <p:sp>
        <p:nvSpPr>
          <p:cNvPr id="11" name="AutoShape 17"/>
          <p:cNvSpPr>
            <a:spLocks/>
          </p:cNvSpPr>
          <p:nvPr/>
        </p:nvSpPr>
        <p:spPr bwMode="auto">
          <a:xfrm>
            <a:off x="1894869" y="5128352"/>
            <a:ext cx="450851" cy="448469"/>
          </a:xfrm>
          <a:custGeom>
            <a:avLst/>
            <a:gdLst>
              <a:gd name="T0" fmla="+- 0 11134 669"/>
              <a:gd name="T1" fmla="*/ T0 w 20931"/>
              <a:gd name="T2" fmla="+- 0 11113 627"/>
              <a:gd name="T3" fmla="*/ 11113 h 20973"/>
              <a:gd name="T4" fmla="+- 0 11134 669"/>
              <a:gd name="T5" fmla="*/ T4 w 20931"/>
              <a:gd name="T6" fmla="+- 0 11113 627"/>
              <a:gd name="T7" fmla="*/ 11113 h 20973"/>
              <a:gd name="T8" fmla="+- 0 11134 669"/>
              <a:gd name="T9" fmla="*/ T8 w 20931"/>
              <a:gd name="T10" fmla="+- 0 11113 627"/>
              <a:gd name="T11" fmla="*/ 11113 h 20973"/>
              <a:gd name="T12" fmla="+- 0 11134 669"/>
              <a:gd name="T13" fmla="*/ T12 w 20931"/>
              <a:gd name="T14" fmla="+- 0 11113 627"/>
              <a:gd name="T15" fmla="*/ 11113 h 20973"/>
            </a:gdLst>
            <a:ahLst/>
            <a:cxnLst>
              <a:cxn ang="0">
                <a:pos x="T1" y="T3"/>
              </a:cxn>
              <a:cxn ang="0">
                <a:pos x="T5" y="T7"/>
              </a:cxn>
              <a:cxn ang="0">
                <a:pos x="T9" y="T11"/>
              </a:cxn>
              <a:cxn ang="0">
                <a:pos x="T13" y="T15"/>
              </a:cxn>
            </a:cxnLst>
            <a:rect l="0" t="0" r="r" b="b"/>
            <a:pathLst>
              <a:path w="20931" h="20973">
                <a:moveTo>
                  <a:pt x="2007" y="1880"/>
                </a:moveTo>
                <a:cubicBezTo>
                  <a:pt x="-669" y="4580"/>
                  <a:pt x="-669" y="8822"/>
                  <a:pt x="2007" y="11330"/>
                </a:cubicBezTo>
                <a:cubicBezTo>
                  <a:pt x="3727" y="13258"/>
                  <a:pt x="6403" y="13837"/>
                  <a:pt x="8697" y="13065"/>
                </a:cubicBezTo>
                <a:cubicBezTo>
                  <a:pt x="10800" y="15187"/>
                  <a:pt x="10800" y="15187"/>
                  <a:pt x="10800" y="15187"/>
                </a:cubicBezTo>
                <a:cubicBezTo>
                  <a:pt x="10800" y="15187"/>
                  <a:pt x="12711" y="13644"/>
                  <a:pt x="13667" y="14608"/>
                </a:cubicBezTo>
                <a:cubicBezTo>
                  <a:pt x="14431" y="15380"/>
                  <a:pt x="13858" y="16537"/>
                  <a:pt x="13667" y="17308"/>
                </a:cubicBezTo>
                <a:cubicBezTo>
                  <a:pt x="13476" y="17694"/>
                  <a:pt x="13284" y="18465"/>
                  <a:pt x="14431" y="18080"/>
                </a:cubicBezTo>
                <a:cubicBezTo>
                  <a:pt x="14814" y="17887"/>
                  <a:pt x="16152" y="17115"/>
                  <a:pt x="16916" y="18080"/>
                </a:cubicBezTo>
                <a:cubicBezTo>
                  <a:pt x="17872" y="19044"/>
                  <a:pt x="16916" y="20973"/>
                  <a:pt x="16916" y="20973"/>
                </a:cubicBezTo>
                <a:cubicBezTo>
                  <a:pt x="20930" y="20973"/>
                  <a:pt x="20930" y="20973"/>
                  <a:pt x="20930" y="20973"/>
                </a:cubicBezTo>
                <a:cubicBezTo>
                  <a:pt x="20930" y="16922"/>
                  <a:pt x="20930" y="16922"/>
                  <a:pt x="20930" y="16922"/>
                </a:cubicBezTo>
                <a:cubicBezTo>
                  <a:pt x="12902" y="8822"/>
                  <a:pt x="12902" y="8822"/>
                  <a:pt x="12902" y="8822"/>
                </a:cubicBezTo>
                <a:cubicBezTo>
                  <a:pt x="13667" y="6508"/>
                  <a:pt x="13093" y="3808"/>
                  <a:pt x="11373" y="1880"/>
                </a:cubicBezTo>
                <a:cubicBezTo>
                  <a:pt x="8697" y="-627"/>
                  <a:pt x="4492" y="-627"/>
                  <a:pt x="2007" y="1880"/>
                </a:cubicBezTo>
                <a:close/>
                <a:moveTo>
                  <a:pt x="2580" y="9594"/>
                </a:moveTo>
                <a:cubicBezTo>
                  <a:pt x="1433" y="7665"/>
                  <a:pt x="1624" y="4965"/>
                  <a:pt x="3345" y="3230"/>
                </a:cubicBezTo>
                <a:cubicBezTo>
                  <a:pt x="4874" y="1494"/>
                  <a:pt x="7550" y="1301"/>
                  <a:pt x="9461" y="2651"/>
                </a:cubicBezTo>
                <a:lnTo>
                  <a:pt x="2580" y="9594"/>
                </a:lnTo>
                <a:close/>
              </a:path>
            </a:pathLst>
          </a:custGeom>
          <a:solidFill>
            <a:schemeClr val="bg1"/>
          </a:solidFill>
          <a:ln>
            <a:noFill/>
          </a:ln>
          <a:effectLst/>
          <a:extLst/>
        </p:spPr>
        <p:txBody>
          <a:bodyPr lIns="22860" tIns="22860" rIns="22860" bIns="22860"/>
          <a:lstStyle/>
          <a:p>
            <a:pPr defTabSz="457189">
              <a:defRPr/>
            </a:pPr>
            <a:endParaRPr lang="es-ES" sz="933">
              <a:solidFill>
                <a:srgbClr val="92D050"/>
              </a:solidFill>
              <a:latin typeface="Calibri" charset="0"/>
              <a:cs typeface="Calibri" charset="0"/>
              <a:sym typeface="Calibri" charset="0"/>
            </a:endParaRPr>
          </a:p>
        </p:txBody>
      </p:sp>
      <p:grpSp>
        <p:nvGrpSpPr>
          <p:cNvPr id="12" name="Group 18"/>
          <p:cNvGrpSpPr>
            <a:grpSpLocks/>
          </p:cNvGrpSpPr>
          <p:nvPr/>
        </p:nvGrpSpPr>
        <p:grpSpPr bwMode="auto">
          <a:xfrm>
            <a:off x="4343589" y="4493353"/>
            <a:ext cx="429419" cy="513556"/>
            <a:chOff x="0" y="0"/>
            <a:chExt cx="858445" cy="1026741"/>
          </a:xfrm>
          <a:solidFill>
            <a:schemeClr val="bg1"/>
          </a:solidFill>
        </p:grpSpPr>
        <p:sp>
          <p:nvSpPr>
            <p:cNvPr id="13" name="AutoShape 19"/>
            <p:cNvSpPr>
              <a:spLocks/>
            </p:cNvSpPr>
            <p:nvPr/>
          </p:nvSpPr>
          <p:spPr bwMode="auto">
            <a:xfrm>
              <a:off x="130116" y="130128"/>
              <a:ext cx="598214" cy="5585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751" y="18553"/>
                  </a:moveTo>
                  <a:cubicBezTo>
                    <a:pt x="14751" y="21599"/>
                    <a:pt x="14751" y="21599"/>
                    <a:pt x="14751" y="21599"/>
                  </a:cubicBezTo>
                  <a:cubicBezTo>
                    <a:pt x="18702" y="19938"/>
                    <a:pt x="21599" y="15784"/>
                    <a:pt x="21599" y="11353"/>
                  </a:cubicBezTo>
                  <a:cubicBezTo>
                    <a:pt x="21599" y="4984"/>
                    <a:pt x="16595" y="0"/>
                    <a:pt x="10800" y="0"/>
                  </a:cubicBezTo>
                  <a:cubicBezTo>
                    <a:pt x="4741" y="0"/>
                    <a:pt x="0" y="4984"/>
                    <a:pt x="0" y="11353"/>
                  </a:cubicBezTo>
                  <a:cubicBezTo>
                    <a:pt x="0" y="15784"/>
                    <a:pt x="2634" y="19938"/>
                    <a:pt x="6585" y="21599"/>
                  </a:cubicBezTo>
                  <a:cubicBezTo>
                    <a:pt x="6585" y="18553"/>
                    <a:pt x="6585" y="18553"/>
                    <a:pt x="6585" y="18553"/>
                  </a:cubicBezTo>
                  <a:cubicBezTo>
                    <a:pt x="4214" y="16892"/>
                    <a:pt x="2634" y="14400"/>
                    <a:pt x="2634" y="11353"/>
                  </a:cubicBezTo>
                  <a:cubicBezTo>
                    <a:pt x="2634" y="6369"/>
                    <a:pt x="6321" y="2769"/>
                    <a:pt x="10800" y="2769"/>
                  </a:cubicBezTo>
                  <a:cubicBezTo>
                    <a:pt x="15278" y="2769"/>
                    <a:pt x="18965" y="6369"/>
                    <a:pt x="18965" y="11353"/>
                  </a:cubicBezTo>
                  <a:cubicBezTo>
                    <a:pt x="18965" y="14400"/>
                    <a:pt x="17385" y="17169"/>
                    <a:pt x="14751" y="1855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0959" tIns="60959" rIns="60959" bIns="60959"/>
            <a:lstStyle/>
            <a:p>
              <a:pPr defTabSz="457189">
                <a:defRPr/>
              </a:pPr>
              <a:endParaRPr lang="es-ES" sz="933">
                <a:solidFill>
                  <a:srgbClr val="92D050"/>
                </a:solidFill>
                <a:latin typeface="Calibri" charset="0"/>
                <a:cs typeface="Calibri" charset="0"/>
                <a:sym typeface="Calibri" charset="0"/>
              </a:endParaRPr>
            </a:p>
          </p:txBody>
        </p:sp>
        <p:sp>
          <p:nvSpPr>
            <p:cNvPr id="14" name="AutoShape 20"/>
            <p:cNvSpPr>
              <a:spLocks/>
            </p:cNvSpPr>
            <p:nvPr/>
          </p:nvSpPr>
          <p:spPr bwMode="auto">
            <a:xfrm>
              <a:off x="0" y="0"/>
              <a:ext cx="858445" cy="8283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759" y="0"/>
                    <a:pt x="0" y="4883"/>
                    <a:pt x="0" y="11081"/>
                  </a:cubicBezTo>
                  <a:cubicBezTo>
                    <a:pt x="0" y="15965"/>
                    <a:pt x="3294" y="20285"/>
                    <a:pt x="7871" y="21600"/>
                  </a:cubicBezTo>
                  <a:cubicBezTo>
                    <a:pt x="7871" y="20097"/>
                    <a:pt x="7871" y="20097"/>
                    <a:pt x="7871" y="20097"/>
                  </a:cubicBezTo>
                  <a:cubicBezTo>
                    <a:pt x="4027" y="18782"/>
                    <a:pt x="1464" y="15213"/>
                    <a:pt x="1464" y="11081"/>
                  </a:cubicBezTo>
                  <a:cubicBezTo>
                    <a:pt x="1464" y="5634"/>
                    <a:pt x="5674" y="1502"/>
                    <a:pt x="10800" y="1502"/>
                  </a:cubicBezTo>
                  <a:cubicBezTo>
                    <a:pt x="15925" y="1502"/>
                    <a:pt x="20135" y="5634"/>
                    <a:pt x="20135" y="11081"/>
                  </a:cubicBezTo>
                  <a:cubicBezTo>
                    <a:pt x="20135" y="15213"/>
                    <a:pt x="17389" y="18782"/>
                    <a:pt x="13545" y="20097"/>
                  </a:cubicBezTo>
                  <a:cubicBezTo>
                    <a:pt x="13545" y="21600"/>
                    <a:pt x="13545" y="21600"/>
                    <a:pt x="13545" y="21600"/>
                  </a:cubicBezTo>
                  <a:cubicBezTo>
                    <a:pt x="18122" y="20285"/>
                    <a:pt x="21600" y="16153"/>
                    <a:pt x="21600" y="11081"/>
                  </a:cubicBezTo>
                  <a:cubicBezTo>
                    <a:pt x="21600" y="4883"/>
                    <a:pt x="16657" y="0"/>
                    <a:pt x="10800"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0959" tIns="60959" rIns="60959" bIns="60959"/>
            <a:lstStyle/>
            <a:p>
              <a:pPr defTabSz="457189">
                <a:defRPr/>
              </a:pPr>
              <a:endParaRPr lang="es-ES" sz="933">
                <a:solidFill>
                  <a:srgbClr val="92D050"/>
                </a:solidFill>
                <a:latin typeface="Calibri" charset="0"/>
                <a:cs typeface="Calibri" charset="0"/>
                <a:sym typeface="Calibri" charset="0"/>
              </a:endParaRPr>
            </a:p>
          </p:txBody>
        </p:sp>
        <p:sp>
          <p:nvSpPr>
            <p:cNvPr id="15" name="AutoShape 21"/>
            <p:cNvSpPr>
              <a:spLocks/>
            </p:cNvSpPr>
            <p:nvPr/>
          </p:nvSpPr>
          <p:spPr bwMode="auto">
            <a:xfrm>
              <a:off x="307834" y="338016"/>
              <a:ext cx="261817" cy="688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9" y="18450"/>
                  </a:moveTo>
                  <a:cubicBezTo>
                    <a:pt x="14399" y="17775"/>
                    <a:pt x="14399" y="4949"/>
                    <a:pt x="14399" y="4724"/>
                  </a:cubicBezTo>
                  <a:cubicBezTo>
                    <a:pt x="16199" y="4274"/>
                    <a:pt x="17399" y="3599"/>
                    <a:pt x="17399" y="2699"/>
                  </a:cubicBezTo>
                  <a:cubicBezTo>
                    <a:pt x="17399" y="1124"/>
                    <a:pt x="13799" y="0"/>
                    <a:pt x="10200" y="0"/>
                  </a:cubicBezTo>
                  <a:cubicBezTo>
                    <a:pt x="5999" y="0"/>
                    <a:pt x="2999" y="1124"/>
                    <a:pt x="2999" y="2699"/>
                  </a:cubicBezTo>
                  <a:cubicBezTo>
                    <a:pt x="2999" y="3599"/>
                    <a:pt x="4199" y="4274"/>
                    <a:pt x="5999" y="4724"/>
                  </a:cubicBezTo>
                  <a:cubicBezTo>
                    <a:pt x="5999" y="4724"/>
                    <a:pt x="5999" y="4724"/>
                    <a:pt x="5999" y="4724"/>
                  </a:cubicBezTo>
                  <a:cubicBezTo>
                    <a:pt x="5999" y="4724"/>
                    <a:pt x="5999" y="17549"/>
                    <a:pt x="5999" y="18450"/>
                  </a:cubicBezTo>
                  <a:cubicBezTo>
                    <a:pt x="5999" y="20699"/>
                    <a:pt x="0" y="21600"/>
                    <a:pt x="0" y="21600"/>
                  </a:cubicBezTo>
                  <a:cubicBezTo>
                    <a:pt x="21600" y="21600"/>
                    <a:pt x="21600" y="21600"/>
                    <a:pt x="21600" y="21600"/>
                  </a:cubicBezTo>
                  <a:cubicBezTo>
                    <a:pt x="21600" y="21600"/>
                    <a:pt x="14399" y="20699"/>
                    <a:pt x="14399" y="1845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0959" tIns="60959" rIns="60959" bIns="60959"/>
            <a:lstStyle/>
            <a:p>
              <a:pPr defTabSz="457189">
                <a:defRPr/>
              </a:pPr>
              <a:endParaRPr lang="es-ES" sz="933">
                <a:solidFill>
                  <a:srgbClr val="92D050"/>
                </a:solidFill>
                <a:latin typeface="Calibri" charset="0"/>
                <a:cs typeface="Calibri" charset="0"/>
                <a:sym typeface="Calibri" charset="0"/>
              </a:endParaRPr>
            </a:p>
          </p:txBody>
        </p:sp>
      </p:grpSp>
      <p:grpSp>
        <p:nvGrpSpPr>
          <p:cNvPr id="16" name="Group 22"/>
          <p:cNvGrpSpPr>
            <a:grpSpLocks/>
          </p:cNvGrpSpPr>
          <p:nvPr/>
        </p:nvGrpSpPr>
        <p:grpSpPr bwMode="auto">
          <a:xfrm>
            <a:off x="6770083" y="3899627"/>
            <a:ext cx="393700" cy="456407"/>
            <a:chOff x="0" y="0"/>
            <a:chExt cx="788080" cy="914221"/>
          </a:xfrm>
          <a:solidFill>
            <a:schemeClr val="bg1"/>
          </a:solidFill>
        </p:grpSpPr>
        <p:sp>
          <p:nvSpPr>
            <p:cNvPr id="17" name="AutoShape 23"/>
            <p:cNvSpPr>
              <a:spLocks/>
            </p:cNvSpPr>
            <p:nvPr/>
          </p:nvSpPr>
          <p:spPr bwMode="auto">
            <a:xfrm>
              <a:off x="440118" y="179665"/>
              <a:ext cx="133465" cy="7345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0959" tIns="60959" rIns="60959" bIns="60959"/>
            <a:lstStyle/>
            <a:p>
              <a:pPr defTabSz="457189">
                <a:defRPr/>
              </a:pPr>
              <a:endParaRPr lang="es-ES" sz="933">
                <a:solidFill>
                  <a:srgbClr val="92D050"/>
                </a:solidFill>
                <a:latin typeface="Calibri" charset="0"/>
                <a:cs typeface="Calibri" charset="0"/>
                <a:sym typeface="Calibri" charset="0"/>
              </a:endParaRPr>
            </a:p>
          </p:txBody>
        </p:sp>
        <p:sp>
          <p:nvSpPr>
            <p:cNvPr id="18" name="AutoShape 24"/>
            <p:cNvSpPr>
              <a:spLocks/>
            </p:cNvSpPr>
            <p:nvPr/>
          </p:nvSpPr>
          <p:spPr bwMode="auto">
            <a:xfrm>
              <a:off x="225620" y="329120"/>
              <a:ext cx="131877" cy="5851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0959" tIns="60959" rIns="60959" bIns="60959"/>
            <a:lstStyle/>
            <a:p>
              <a:pPr defTabSz="457189">
                <a:defRPr/>
              </a:pPr>
              <a:endParaRPr lang="es-ES" sz="933">
                <a:solidFill>
                  <a:srgbClr val="92D050"/>
                </a:solidFill>
                <a:latin typeface="Calibri" charset="0"/>
                <a:cs typeface="Calibri" charset="0"/>
                <a:sym typeface="Calibri" charset="0"/>
              </a:endParaRPr>
            </a:p>
          </p:txBody>
        </p:sp>
        <p:sp>
          <p:nvSpPr>
            <p:cNvPr id="19" name="AutoShape 25"/>
            <p:cNvSpPr>
              <a:spLocks/>
            </p:cNvSpPr>
            <p:nvPr/>
          </p:nvSpPr>
          <p:spPr bwMode="auto">
            <a:xfrm>
              <a:off x="0" y="442006"/>
              <a:ext cx="138232" cy="4722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0959" tIns="60959" rIns="60959" bIns="60959"/>
            <a:lstStyle/>
            <a:p>
              <a:pPr defTabSz="457189">
                <a:defRPr/>
              </a:pPr>
              <a:endParaRPr lang="es-ES" sz="933">
                <a:solidFill>
                  <a:srgbClr val="92D050"/>
                </a:solidFill>
                <a:latin typeface="Calibri" charset="0"/>
                <a:cs typeface="Calibri" charset="0"/>
                <a:sym typeface="Calibri" charset="0"/>
              </a:endParaRPr>
            </a:p>
          </p:txBody>
        </p:sp>
        <p:sp>
          <p:nvSpPr>
            <p:cNvPr id="20" name="AutoShape 26"/>
            <p:cNvSpPr>
              <a:spLocks/>
            </p:cNvSpPr>
            <p:nvPr/>
          </p:nvSpPr>
          <p:spPr bwMode="auto">
            <a:xfrm>
              <a:off x="654615" y="0"/>
              <a:ext cx="133465" cy="914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0959" tIns="60959" rIns="60959" bIns="60959"/>
            <a:lstStyle/>
            <a:p>
              <a:pPr defTabSz="457189">
                <a:defRPr/>
              </a:pPr>
              <a:endParaRPr lang="es-ES" sz="933">
                <a:solidFill>
                  <a:srgbClr val="92D050"/>
                </a:solidFill>
                <a:latin typeface="Calibri" charset="0"/>
                <a:cs typeface="Calibri" charset="0"/>
                <a:sym typeface="Calibri" charset="0"/>
              </a:endParaRPr>
            </a:p>
          </p:txBody>
        </p:sp>
      </p:grpSp>
      <p:sp>
        <p:nvSpPr>
          <p:cNvPr id="21" name="AutoShape 4"/>
          <p:cNvSpPr>
            <a:spLocks/>
          </p:cNvSpPr>
          <p:nvPr/>
        </p:nvSpPr>
        <p:spPr bwMode="auto">
          <a:xfrm>
            <a:off x="1244332" y="3825807"/>
            <a:ext cx="2019755" cy="611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43">
              <a:lnSpc>
                <a:spcPct val="120000"/>
              </a:lnSpc>
              <a:spcBef>
                <a:spcPts val="851"/>
              </a:spcBef>
              <a:defRPr/>
            </a:pPr>
            <a:r>
              <a:rPr lang="zh-CN" altLang="en-US" sz="1067" dirty="0">
                <a:solidFill>
                  <a:schemeClr val="accent1"/>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sz="2667" dirty="0">
              <a:solidFill>
                <a:schemeClr val="accent1"/>
              </a:solidFill>
              <a:cs typeface="Gill Sans" charset="0"/>
            </a:endParaRPr>
          </a:p>
        </p:txBody>
      </p:sp>
      <p:sp>
        <p:nvSpPr>
          <p:cNvPr id="22" name="AutoShape 24"/>
          <p:cNvSpPr>
            <a:spLocks/>
          </p:cNvSpPr>
          <p:nvPr/>
        </p:nvSpPr>
        <p:spPr bwMode="auto">
          <a:xfrm>
            <a:off x="1285809" y="3439129"/>
            <a:ext cx="1644651" cy="3699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43">
              <a:spcBef>
                <a:spcPts val="851"/>
              </a:spcBef>
              <a:defRPr/>
            </a:pPr>
            <a:r>
              <a:rPr lang="zh-CN" altLang="en-US" sz="1867" b="1" dirty="0">
                <a:solidFill>
                  <a:schemeClr val="accent1"/>
                </a:solidFill>
                <a:latin typeface="微软雅黑" pitchFamily="34" charset="-122"/>
                <a:ea typeface="微软雅黑" pitchFamily="34" charset="-122"/>
                <a:cs typeface="Lato" charset="0"/>
                <a:sym typeface="Lato" charset="0"/>
              </a:rPr>
              <a:t>输入你的标题</a:t>
            </a:r>
          </a:p>
        </p:txBody>
      </p:sp>
      <p:sp>
        <p:nvSpPr>
          <p:cNvPr id="23" name="AutoShape 4"/>
          <p:cNvSpPr>
            <a:spLocks/>
          </p:cNvSpPr>
          <p:nvPr/>
        </p:nvSpPr>
        <p:spPr bwMode="auto">
          <a:xfrm>
            <a:off x="3652220" y="3122266"/>
            <a:ext cx="2019755" cy="611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43">
              <a:lnSpc>
                <a:spcPct val="120000"/>
              </a:lnSpc>
              <a:spcBef>
                <a:spcPts val="851"/>
              </a:spcBef>
              <a:defRPr/>
            </a:pPr>
            <a:r>
              <a:rPr lang="zh-CN" altLang="en-US" sz="1067" dirty="0">
                <a:solidFill>
                  <a:schemeClr val="accent1"/>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sz="2667" dirty="0">
              <a:solidFill>
                <a:schemeClr val="accent1"/>
              </a:solidFill>
              <a:cs typeface="Gill Sans" charset="0"/>
            </a:endParaRPr>
          </a:p>
        </p:txBody>
      </p:sp>
      <p:sp>
        <p:nvSpPr>
          <p:cNvPr id="24" name="AutoShape 24"/>
          <p:cNvSpPr>
            <a:spLocks/>
          </p:cNvSpPr>
          <p:nvPr/>
        </p:nvSpPr>
        <p:spPr bwMode="auto">
          <a:xfrm>
            <a:off x="3693697" y="2735588"/>
            <a:ext cx="1644651" cy="3699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43">
              <a:spcBef>
                <a:spcPts val="851"/>
              </a:spcBef>
              <a:defRPr/>
            </a:pPr>
            <a:r>
              <a:rPr lang="zh-CN" altLang="en-US" sz="1867" b="1" dirty="0">
                <a:solidFill>
                  <a:schemeClr val="accent1"/>
                </a:solidFill>
                <a:latin typeface="微软雅黑" pitchFamily="34" charset="-122"/>
                <a:ea typeface="微软雅黑" pitchFamily="34" charset="-122"/>
                <a:cs typeface="Lato" charset="0"/>
                <a:sym typeface="Lato" charset="0"/>
              </a:rPr>
              <a:t>输入你的标题</a:t>
            </a:r>
          </a:p>
        </p:txBody>
      </p:sp>
      <p:sp>
        <p:nvSpPr>
          <p:cNvPr id="25" name="AutoShape 4"/>
          <p:cNvSpPr>
            <a:spLocks/>
          </p:cNvSpPr>
          <p:nvPr/>
        </p:nvSpPr>
        <p:spPr bwMode="auto">
          <a:xfrm>
            <a:off x="6109093" y="2586558"/>
            <a:ext cx="2019755" cy="611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43">
              <a:lnSpc>
                <a:spcPct val="120000"/>
              </a:lnSpc>
              <a:spcBef>
                <a:spcPts val="851"/>
              </a:spcBef>
              <a:defRPr/>
            </a:pPr>
            <a:r>
              <a:rPr lang="zh-CN" altLang="en-US" sz="1067" dirty="0">
                <a:solidFill>
                  <a:schemeClr val="accent1"/>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sz="2667" dirty="0">
              <a:solidFill>
                <a:schemeClr val="accent1"/>
              </a:solidFill>
              <a:cs typeface="Gill Sans" charset="0"/>
            </a:endParaRPr>
          </a:p>
        </p:txBody>
      </p:sp>
      <p:sp>
        <p:nvSpPr>
          <p:cNvPr id="26" name="AutoShape 24"/>
          <p:cNvSpPr>
            <a:spLocks/>
          </p:cNvSpPr>
          <p:nvPr/>
        </p:nvSpPr>
        <p:spPr bwMode="auto">
          <a:xfrm>
            <a:off x="6150571" y="2199880"/>
            <a:ext cx="1644651" cy="3699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43">
              <a:spcBef>
                <a:spcPts val="851"/>
              </a:spcBef>
              <a:defRPr/>
            </a:pPr>
            <a:r>
              <a:rPr lang="zh-CN" altLang="en-US" sz="1867" b="1" dirty="0">
                <a:solidFill>
                  <a:schemeClr val="accent1"/>
                </a:solidFill>
                <a:latin typeface="微软雅黑" pitchFamily="34" charset="-122"/>
                <a:ea typeface="微软雅黑" pitchFamily="34" charset="-122"/>
                <a:cs typeface="Lato" charset="0"/>
                <a:sym typeface="Lato" charset="0"/>
              </a:rPr>
              <a:t>输入你的标题</a:t>
            </a:r>
          </a:p>
        </p:txBody>
      </p:sp>
      <p:sp>
        <p:nvSpPr>
          <p:cNvPr id="27" name="AutoShape 4"/>
          <p:cNvSpPr>
            <a:spLocks/>
          </p:cNvSpPr>
          <p:nvPr/>
        </p:nvSpPr>
        <p:spPr bwMode="auto">
          <a:xfrm>
            <a:off x="8529020" y="2010494"/>
            <a:ext cx="2019755" cy="611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43">
              <a:lnSpc>
                <a:spcPct val="120000"/>
              </a:lnSpc>
              <a:spcBef>
                <a:spcPts val="851"/>
              </a:spcBef>
              <a:defRPr/>
            </a:pPr>
            <a:r>
              <a:rPr lang="zh-CN" altLang="en-US" sz="1067" dirty="0">
                <a:solidFill>
                  <a:schemeClr val="accent1"/>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sz="2667" dirty="0">
              <a:solidFill>
                <a:schemeClr val="accent1"/>
              </a:solidFill>
              <a:cs typeface="Gill Sans" charset="0"/>
            </a:endParaRPr>
          </a:p>
        </p:txBody>
      </p:sp>
      <p:sp>
        <p:nvSpPr>
          <p:cNvPr id="28" name="AutoShape 24"/>
          <p:cNvSpPr>
            <a:spLocks/>
          </p:cNvSpPr>
          <p:nvPr/>
        </p:nvSpPr>
        <p:spPr bwMode="auto">
          <a:xfrm>
            <a:off x="8570497" y="1623816"/>
            <a:ext cx="1644651" cy="3699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43">
              <a:spcBef>
                <a:spcPts val="851"/>
              </a:spcBef>
              <a:defRPr/>
            </a:pPr>
            <a:r>
              <a:rPr lang="zh-CN" altLang="en-US" sz="1867" b="1" dirty="0">
                <a:solidFill>
                  <a:schemeClr val="accent1"/>
                </a:solidFill>
                <a:latin typeface="微软雅黑" pitchFamily="34" charset="-122"/>
                <a:ea typeface="微软雅黑" pitchFamily="34" charset="-122"/>
                <a:cs typeface="Lato" charset="0"/>
                <a:sym typeface="Lato" charset="0"/>
              </a:rPr>
              <a:t>输入你的标题</a:t>
            </a:r>
          </a:p>
        </p:txBody>
      </p:sp>
      <p:sp>
        <p:nvSpPr>
          <p:cNvPr id="2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教材分析</a:t>
            </a:r>
          </a:p>
        </p:txBody>
      </p:sp>
    </p:spTree>
    <p:extLst>
      <p:ext uri="{BB962C8B-B14F-4D97-AF65-F5344CB8AC3E}">
        <p14:creationId xmlns:p14="http://schemas.microsoft.com/office/powerpoint/2010/main" val="380907160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650"/>
                            </p:stCondLst>
                            <p:childTnLst>
                              <p:par>
                                <p:cTn id="12" presetID="53" presetClass="entr" presetSubtype="16"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150"/>
                            </p:stCondLst>
                            <p:childTnLst>
                              <p:par>
                                <p:cTn id="18" presetID="1"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par>
                          <p:cTn id="20" fill="hold">
                            <p:stCondLst>
                              <p:cond delay="1150"/>
                            </p:stCondLst>
                            <p:childTnLst>
                              <p:par>
                                <p:cTn id="21" presetID="16" presetClass="entr" presetSubtype="21"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childTnLst>
                          </p:cTn>
                        </p:par>
                        <p:par>
                          <p:cTn id="24" fill="hold">
                            <p:stCondLst>
                              <p:cond delay="165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215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265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150"/>
                            </p:stCondLst>
                            <p:childTnLst>
                              <p:par>
                                <p:cTn id="39" presetID="1" presetClass="entr" presetSubtype="0"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par>
                          <p:cTn id="41" fill="hold">
                            <p:stCondLst>
                              <p:cond delay="3150"/>
                            </p:stCondLst>
                            <p:childTnLst>
                              <p:par>
                                <p:cTn id="42" presetID="16" presetClass="entr" presetSubtype="21"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barn(inVertical)">
                                      <p:cBhvr>
                                        <p:cTn id="44" dur="500"/>
                                        <p:tgtEl>
                                          <p:spTgt spid="24"/>
                                        </p:tgtEl>
                                      </p:cBhvr>
                                    </p:animEffect>
                                  </p:childTnLst>
                                </p:cTn>
                              </p:par>
                            </p:childTnLst>
                          </p:cTn>
                        </p:par>
                        <p:par>
                          <p:cTn id="45" fill="hold">
                            <p:stCondLst>
                              <p:cond delay="365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4150"/>
                            </p:stCondLst>
                            <p:childTnLst>
                              <p:par>
                                <p:cTn id="50" presetID="22" presetClass="entr" presetSubtype="8"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500"/>
                                        <p:tgtEl>
                                          <p:spTgt spid="8"/>
                                        </p:tgtEl>
                                      </p:cBhvr>
                                    </p:animEffect>
                                  </p:childTnLst>
                                </p:cTn>
                              </p:par>
                            </p:childTnLst>
                          </p:cTn>
                        </p:par>
                        <p:par>
                          <p:cTn id="53" fill="hold">
                            <p:stCondLst>
                              <p:cond delay="4650"/>
                            </p:stCondLst>
                            <p:childTnLst>
                              <p:par>
                                <p:cTn id="54" presetID="53" presetClass="entr" presetSubtype="16"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ppt_w</p:attrName>
                                        </p:attrNameLst>
                                      </p:cBhvr>
                                      <p:tavLst>
                                        <p:tav tm="0">
                                          <p:val>
                                            <p:fltVal val="0"/>
                                          </p:val>
                                        </p:tav>
                                        <p:tav tm="100000">
                                          <p:val>
                                            <p:strVal val="#ppt_w"/>
                                          </p:val>
                                        </p:tav>
                                      </p:tavLst>
                                    </p:anim>
                                    <p:anim calcmode="lin" valueType="num">
                                      <p:cBhvr>
                                        <p:cTn id="57" dur="500" fill="hold"/>
                                        <p:tgtEl>
                                          <p:spTgt spid="3"/>
                                        </p:tgtEl>
                                        <p:attrNameLst>
                                          <p:attrName>ppt_h</p:attrName>
                                        </p:attrNameLst>
                                      </p:cBhvr>
                                      <p:tavLst>
                                        <p:tav tm="0">
                                          <p:val>
                                            <p:fltVal val="0"/>
                                          </p:val>
                                        </p:tav>
                                        <p:tav tm="100000">
                                          <p:val>
                                            <p:strVal val="#ppt_h"/>
                                          </p:val>
                                        </p:tav>
                                      </p:tavLst>
                                    </p:anim>
                                    <p:animEffect transition="in" filter="fade">
                                      <p:cBhvr>
                                        <p:cTn id="58" dur="500"/>
                                        <p:tgtEl>
                                          <p:spTgt spid="3"/>
                                        </p:tgtEl>
                                      </p:cBhvr>
                                    </p:animEffect>
                                  </p:childTnLst>
                                </p:cTn>
                              </p:par>
                            </p:childTnLst>
                          </p:cTn>
                        </p:par>
                        <p:par>
                          <p:cTn id="59" fill="hold">
                            <p:stCondLst>
                              <p:cond delay="5150"/>
                            </p:stCondLst>
                            <p:childTnLst>
                              <p:par>
                                <p:cTn id="60" presetID="1" presetClass="entr" presetSubtype="0"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childTnLst>
                                </p:cTn>
                              </p:par>
                            </p:childTnLst>
                          </p:cTn>
                        </p:par>
                        <p:par>
                          <p:cTn id="62" fill="hold">
                            <p:stCondLst>
                              <p:cond delay="5150"/>
                            </p:stCondLst>
                            <p:childTnLst>
                              <p:par>
                                <p:cTn id="63" presetID="16" presetClass="entr" presetSubtype="21"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barn(inVertical)">
                                      <p:cBhvr>
                                        <p:cTn id="65" dur="500"/>
                                        <p:tgtEl>
                                          <p:spTgt spid="26"/>
                                        </p:tgtEl>
                                      </p:cBhvr>
                                    </p:animEffect>
                                  </p:childTnLst>
                                </p:cTn>
                              </p:par>
                            </p:childTnLst>
                          </p:cTn>
                        </p:par>
                        <p:par>
                          <p:cTn id="66" fill="hold">
                            <p:stCondLst>
                              <p:cond delay="5650"/>
                            </p:stCondLst>
                            <p:childTnLst>
                              <p:par>
                                <p:cTn id="67" presetID="10" presetClass="entr" presetSubtype="0"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6150"/>
                            </p:stCondLst>
                            <p:childTnLst>
                              <p:par>
                                <p:cTn id="71" presetID="22" presetClass="entr" presetSubtype="8"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childTnLst>
                          </p:cTn>
                        </p:par>
                        <p:par>
                          <p:cTn id="74" fill="hold">
                            <p:stCondLst>
                              <p:cond delay="6650"/>
                            </p:stCondLst>
                            <p:childTnLst>
                              <p:par>
                                <p:cTn id="75" presetID="53" presetClass="entr" presetSubtype="16" fill="hold" grpId="0" nodeType="after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p:cTn id="77" dur="500" fill="hold"/>
                                        <p:tgtEl>
                                          <p:spTgt spid="5"/>
                                        </p:tgtEl>
                                        <p:attrNameLst>
                                          <p:attrName>ppt_w</p:attrName>
                                        </p:attrNameLst>
                                      </p:cBhvr>
                                      <p:tavLst>
                                        <p:tav tm="0">
                                          <p:val>
                                            <p:fltVal val="0"/>
                                          </p:val>
                                        </p:tav>
                                        <p:tav tm="100000">
                                          <p:val>
                                            <p:strVal val="#ppt_w"/>
                                          </p:val>
                                        </p:tav>
                                      </p:tavLst>
                                    </p:anim>
                                    <p:anim calcmode="lin" valueType="num">
                                      <p:cBhvr>
                                        <p:cTn id="78" dur="500" fill="hold"/>
                                        <p:tgtEl>
                                          <p:spTgt spid="5"/>
                                        </p:tgtEl>
                                        <p:attrNameLst>
                                          <p:attrName>ppt_h</p:attrName>
                                        </p:attrNameLst>
                                      </p:cBhvr>
                                      <p:tavLst>
                                        <p:tav tm="0">
                                          <p:val>
                                            <p:fltVal val="0"/>
                                          </p:val>
                                        </p:tav>
                                        <p:tav tm="100000">
                                          <p:val>
                                            <p:strVal val="#ppt_h"/>
                                          </p:val>
                                        </p:tav>
                                      </p:tavLst>
                                    </p:anim>
                                    <p:animEffect transition="in" filter="fade">
                                      <p:cBhvr>
                                        <p:cTn id="79" dur="500"/>
                                        <p:tgtEl>
                                          <p:spTgt spid="5"/>
                                        </p:tgtEl>
                                      </p:cBhvr>
                                    </p:animEffect>
                                  </p:childTnLst>
                                </p:cTn>
                              </p:par>
                            </p:childTnLst>
                          </p:cTn>
                        </p:par>
                        <p:par>
                          <p:cTn id="80" fill="hold">
                            <p:stCondLst>
                              <p:cond delay="7150"/>
                            </p:stCondLst>
                            <p:childTnLst>
                              <p:par>
                                <p:cTn id="81" presetID="1"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childTnLst>
                                </p:cTn>
                              </p:par>
                            </p:childTnLst>
                          </p:cTn>
                        </p:par>
                        <p:par>
                          <p:cTn id="83" fill="hold">
                            <p:stCondLst>
                              <p:cond delay="7150"/>
                            </p:stCondLst>
                            <p:childTnLst>
                              <p:par>
                                <p:cTn id="84" presetID="16" presetClass="entr" presetSubtype="21"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barn(inVertical)">
                                      <p:cBhvr>
                                        <p:cTn id="86" dur="500"/>
                                        <p:tgtEl>
                                          <p:spTgt spid="28"/>
                                        </p:tgtEl>
                                      </p:cBhvr>
                                    </p:animEffect>
                                  </p:childTnLst>
                                </p:cTn>
                              </p:par>
                            </p:childTnLst>
                          </p:cTn>
                        </p:par>
                        <p:par>
                          <p:cTn id="87" fill="hold">
                            <p:stCondLst>
                              <p:cond delay="7650"/>
                            </p:stCondLst>
                            <p:childTnLst>
                              <p:par>
                                <p:cTn id="88" presetID="10"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1" grpId="0"/>
      <p:bldP spid="22" grpId="0"/>
      <p:bldP spid="23" grpId="0"/>
      <p:bldP spid="24" grpId="0"/>
      <p:bldP spid="25" grpId="0"/>
      <p:bldP spid="26" grpId="0"/>
      <p:bldP spid="27"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2701964" y="2904636"/>
            <a:ext cx="1526916" cy="3953364"/>
          </a:xfrm>
          <a:custGeom>
            <a:avLst/>
            <a:gdLst>
              <a:gd name="T0" fmla="*/ 376 w 376"/>
              <a:gd name="T1" fmla="*/ 145 h 979"/>
              <a:gd name="T2" fmla="*/ 227 w 376"/>
              <a:gd name="T3" fmla="*/ 385 h 979"/>
              <a:gd name="T4" fmla="*/ 189 w 376"/>
              <a:gd name="T5" fmla="*/ 0 h 979"/>
              <a:gd name="T6" fmla="*/ 198 w 376"/>
              <a:gd name="T7" fmla="*/ 104 h 979"/>
              <a:gd name="T8" fmla="*/ 188 w 376"/>
              <a:gd name="T9" fmla="*/ 513 h 979"/>
              <a:gd name="T10" fmla="*/ 0 w 376"/>
              <a:gd name="T11" fmla="*/ 272 h 979"/>
              <a:gd name="T12" fmla="*/ 184 w 376"/>
              <a:gd name="T13" fmla="*/ 548 h 979"/>
              <a:gd name="T14" fmla="*/ 90 w 376"/>
              <a:gd name="T15" fmla="*/ 979 h 979"/>
              <a:gd name="T16" fmla="*/ 161 w 376"/>
              <a:gd name="T17" fmla="*/ 979 h 979"/>
              <a:gd name="T18" fmla="*/ 227 w 376"/>
              <a:gd name="T19" fmla="*/ 415 h 979"/>
              <a:gd name="T20" fmla="*/ 376 w 376"/>
              <a:gd name="T21" fmla="*/ 145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6" h="979">
                <a:moveTo>
                  <a:pt x="376" y="145"/>
                </a:moveTo>
                <a:cubicBezTo>
                  <a:pt x="227" y="385"/>
                  <a:pt x="227" y="385"/>
                  <a:pt x="227" y="385"/>
                </a:cubicBezTo>
                <a:cubicBezTo>
                  <a:pt x="222" y="156"/>
                  <a:pt x="189" y="0"/>
                  <a:pt x="189" y="0"/>
                </a:cubicBezTo>
                <a:cubicBezTo>
                  <a:pt x="189" y="0"/>
                  <a:pt x="189" y="0"/>
                  <a:pt x="198" y="104"/>
                </a:cubicBezTo>
                <a:cubicBezTo>
                  <a:pt x="205" y="198"/>
                  <a:pt x="204" y="350"/>
                  <a:pt x="188" y="513"/>
                </a:cubicBezTo>
                <a:cubicBezTo>
                  <a:pt x="0" y="272"/>
                  <a:pt x="0" y="272"/>
                  <a:pt x="0" y="272"/>
                </a:cubicBezTo>
                <a:cubicBezTo>
                  <a:pt x="0" y="272"/>
                  <a:pt x="132" y="479"/>
                  <a:pt x="184" y="548"/>
                </a:cubicBezTo>
                <a:cubicBezTo>
                  <a:pt x="167" y="696"/>
                  <a:pt x="137" y="851"/>
                  <a:pt x="90" y="979"/>
                </a:cubicBezTo>
                <a:cubicBezTo>
                  <a:pt x="161" y="979"/>
                  <a:pt x="161" y="979"/>
                  <a:pt x="161" y="979"/>
                </a:cubicBezTo>
                <a:cubicBezTo>
                  <a:pt x="213" y="777"/>
                  <a:pt x="228" y="579"/>
                  <a:pt x="227" y="415"/>
                </a:cubicBezTo>
                <a:cubicBezTo>
                  <a:pt x="259" y="366"/>
                  <a:pt x="376" y="145"/>
                  <a:pt x="376" y="145"/>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6" name="Oval 5"/>
          <p:cNvSpPr/>
          <p:nvPr/>
        </p:nvSpPr>
        <p:spPr>
          <a:xfrm>
            <a:off x="2192912" y="2694127"/>
            <a:ext cx="678575" cy="678575"/>
          </a:xfrm>
          <a:prstGeom prst="ellipse">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7" name="Oval 6"/>
          <p:cNvSpPr/>
          <p:nvPr/>
        </p:nvSpPr>
        <p:spPr>
          <a:xfrm>
            <a:off x="2923341" y="3839132"/>
            <a:ext cx="559944" cy="559944"/>
          </a:xfrm>
          <a:prstGeom prst="ellipse">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8" name="Oval 7"/>
          <p:cNvSpPr/>
          <p:nvPr/>
        </p:nvSpPr>
        <p:spPr>
          <a:xfrm>
            <a:off x="4807465" y="4747184"/>
            <a:ext cx="504714" cy="504714"/>
          </a:xfrm>
          <a:prstGeom prst="ellipse">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9" name="Oval 8"/>
          <p:cNvSpPr/>
          <p:nvPr/>
        </p:nvSpPr>
        <p:spPr>
          <a:xfrm>
            <a:off x="5121818" y="4419400"/>
            <a:ext cx="504714" cy="504714"/>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Oval 9"/>
          <p:cNvSpPr/>
          <p:nvPr/>
        </p:nvSpPr>
        <p:spPr>
          <a:xfrm>
            <a:off x="5130719" y="3885467"/>
            <a:ext cx="645976" cy="645976"/>
          </a:xfrm>
          <a:prstGeom prst="ellipse">
            <a:avLst/>
          </a:prstGeom>
          <a:solidFill>
            <a:schemeClr val="accent3">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1" name="Oval 10"/>
          <p:cNvSpPr/>
          <p:nvPr/>
        </p:nvSpPr>
        <p:spPr>
          <a:xfrm>
            <a:off x="3617387" y="3741581"/>
            <a:ext cx="299884" cy="2998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2" name="Oval 11"/>
          <p:cNvSpPr/>
          <p:nvPr/>
        </p:nvSpPr>
        <p:spPr>
          <a:xfrm>
            <a:off x="1849413" y="4591664"/>
            <a:ext cx="362909" cy="362909"/>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3" name="Oval 12"/>
          <p:cNvSpPr/>
          <p:nvPr/>
        </p:nvSpPr>
        <p:spPr>
          <a:xfrm>
            <a:off x="3753212" y="2022672"/>
            <a:ext cx="233044" cy="23304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4" name="Oval 13"/>
          <p:cNvSpPr/>
          <p:nvPr/>
        </p:nvSpPr>
        <p:spPr>
          <a:xfrm>
            <a:off x="1487267" y="3961406"/>
            <a:ext cx="233044" cy="233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5" name="Oval 14"/>
          <p:cNvSpPr/>
          <p:nvPr/>
        </p:nvSpPr>
        <p:spPr>
          <a:xfrm>
            <a:off x="4562472" y="3835733"/>
            <a:ext cx="678575" cy="678575"/>
          </a:xfrm>
          <a:prstGeom prst="ellipse">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6" name="Oval 15"/>
          <p:cNvSpPr/>
          <p:nvPr/>
        </p:nvSpPr>
        <p:spPr>
          <a:xfrm>
            <a:off x="1611412" y="3229283"/>
            <a:ext cx="436115" cy="436115"/>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7" name="Oval 16"/>
          <p:cNvSpPr/>
          <p:nvPr/>
        </p:nvSpPr>
        <p:spPr>
          <a:xfrm>
            <a:off x="2586121" y="4606533"/>
            <a:ext cx="383103" cy="383103"/>
          </a:xfrm>
          <a:prstGeom prst="ellipse">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8" name="Oval 17"/>
          <p:cNvSpPr/>
          <p:nvPr/>
        </p:nvSpPr>
        <p:spPr>
          <a:xfrm>
            <a:off x="2012165" y="2975768"/>
            <a:ext cx="173078" cy="173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9" name="Oval 18"/>
          <p:cNvSpPr/>
          <p:nvPr/>
        </p:nvSpPr>
        <p:spPr>
          <a:xfrm>
            <a:off x="3194363" y="3471248"/>
            <a:ext cx="285071" cy="285071"/>
          </a:xfrm>
          <a:prstGeom prst="ellipse">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 name="Oval 19"/>
          <p:cNvSpPr/>
          <p:nvPr/>
        </p:nvSpPr>
        <p:spPr>
          <a:xfrm>
            <a:off x="5014995" y="3408805"/>
            <a:ext cx="516976" cy="516976"/>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1" name="Oval 20"/>
          <p:cNvSpPr/>
          <p:nvPr/>
        </p:nvSpPr>
        <p:spPr>
          <a:xfrm>
            <a:off x="1430324" y="4221858"/>
            <a:ext cx="516976" cy="516976"/>
          </a:xfrm>
          <a:prstGeom prst="ellipse">
            <a:avLst/>
          </a:prstGeom>
          <a:solidFill>
            <a:schemeClr val="accent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2" name="Oval 21"/>
          <p:cNvSpPr/>
          <p:nvPr/>
        </p:nvSpPr>
        <p:spPr>
          <a:xfrm>
            <a:off x="3969408" y="2237199"/>
            <a:ext cx="456928" cy="456928"/>
          </a:xfrm>
          <a:prstGeom prst="ellipse">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3" name="Oval 22"/>
          <p:cNvSpPr/>
          <p:nvPr/>
        </p:nvSpPr>
        <p:spPr>
          <a:xfrm>
            <a:off x="5396085" y="3519822"/>
            <a:ext cx="452688" cy="452688"/>
          </a:xfrm>
          <a:prstGeom prst="ellipse">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4" name="Oval 23"/>
          <p:cNvSpPr/>
          <p:nvPr/>
        </p:nvSpPr>
        <p:spPr>
          <a:xfrm>
            <a:off x="5053731" y="2825264"/>
            <a:ext cx="536812" cy="536812"/>
          </a:xfrm>
          <a:prstGeom prst="ellipse">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5" name="Oval 24"/>
          <p:cNvSpPr/>
          <p:nvPr/>
        </p:nvSpPr>
        <p:spPr>
          <a:xfrm>
            <a:off x="1236903" y="3425358"/>
            <a:ext cx="452688" cy="452688"/>
          </a:xfrm>
          <a:prstGeom prst="ellipse">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6" name="Oval 25"/>
          <p:cNvSpPr/>
          <p:nvPr/>
        </p:nvSpPr>
        <p:spPr>
          <a:xfrm>
            <a:off x="2400234" y="4810983"/>
            <a:ext cx="504714" cy="504714"/>
          </a:xfrm>
          <a:prstGeom prst="ellipse">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cs typeface="+mn-ea"/>
              <a:sym typeface="+mn-lt"/>
            </a:endParaRPr>
          </a:p>
        </p:txBody>
      </p:sp>
      <p:sp>
        <p:nvSpPr>
          <p:cNvPr id="27" name="Oval 26"/>
          <p:cNvSpPr/>
          <p:nvPr/>
        </p:nvSpPr>
        <p:spPr>
          <a:xfrm>
            <a:off x="2040244" y="4694086"/>
            <a:ext cx="507644" cy="507644"/>
          </a:xfrm>
          <a:prstGeom prst="ellipse">
            <a:avLst/>
          </a:prstGeom>
          <a:solidFill>
            <a:schemeClr val="accent4">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8" name="Oval 27"/>
          <p:cNvSpPr/>
          <p:nvPr/>
        </p:nvSpPr>
        <p:spPr>
          <a:xfrm>
            <a:off x="5744100" y="4077324"/>
            <a:ext cx="536812" cy="536812"/>
          </a:xfrm>
          <a:prstGeom prst="ellipse">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9" name="Oval 28"/>
          <p:cNvSpPr/>
          <p:nvPr/>
        </p:nvSpPr>
        <p:spPr>
          <a:xfrm>
            <a:off x="838200" y="3884111"/>
            <a:ext cx="536812" cy="536812"/>
          </a:xfrm>
          <a:prstGeom prst="ellipse">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30" name="Oval 29"/>
          <p:cNvSpPr/>
          <p:nvPr/>
        </p:nvSpPr>
        <p:spPr>
          <a:xfrm>
            <a:off x="4463201" y="2392268"/>
            <a:ext cx="309557" cy="309557"/>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31" name="Oval 30"/>
          <p:cNvSpPr/>
          <p:nvPr/>
        </p:nvSpPr>
        <p:spPr>
          <a:xfrm>
            <a:off x="4814821" y="2435767"/>
            <a:ext cx="452688" cy="452688"/>
          </a:xfrm>
          <a:prstGeom prst="ellipse">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33" name="Oval 32"/>
          <p:cNvSpPr/>
          <p:nvPr/>
        </p:nvSpPr>
        <p:spPr>
          <a:xfrm>
            <a:off x="2582194" y="1827207"/>
            <a:ext cx="1408977" cy="1408977"/>
          </a:xfrm>
          <a:prstGeom prst="ellipse">
            <a:avLst/>
          </a:prstGeom>
          <a:solidFill>
            <a:schemeClr val="accent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0000" rtlCol="0" anchor="ctr"/>
          <a:lstStyle/>
          <a:p>
            <a:pPr algn="ctr"/>
            <a:endParaRPr lang="id-ID" sz="2400" dirty="0">
              <a:cs typeface="+mn-ea"/>
              <a:sym typeface="+mn-lt"/>
            </a:endParaRPr>
          </a:p>
        </p:txBody>
      </p:sp>
      <p:sp>
        <p:nvSpPr>
          <p:cNvPr id="38" name="Oval 37"/>
          <p:cNvSpPr/>
          <p:nvPr/>
        </p:nvSpPr>
        <p:spPr>
          <a:xfrm>
            <a:off x="1730696" y="3274811"/>
            <a:ext cx="1408977" cy="1408977"/>
          </a:xfrm>
          <a:prstGeom prst="ellipse">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0000" rtlCol="0" anchor="ctr"/>
          <a:lstStyle/>
          <a:p>
            <a:pPr algn="ctr"/>
            <a:endParaRPr lang="id-ID" sz="2400" dirty="0">
              <a:solidFill>
                <a:schemeClr val="bg1"/>
              </a:solidFill>
              <a:cs typeface="+mn-ea"/>
              <a:sym typeface="+mn-lt"/>
            </a:endParaRPr>
          </a:p>
        </p:txBody>
      </p:sp>
      <p:sp>
        <p:nvSpPr>
          <p:cNvPr id="43" name="Oval 42"/>
          <p:cNvSpPr/>
          <p:nvPr/>
        </p:nvSpPr>
        <p:spPr>
          <a:xfrm>
            <a:off x="3686163" y="4058095"/>
            <a:ext cx="1408977" cy="1408977"/>
          </a:xfrm>
          <a:prstGeom prst="ellipse">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0000" rtlCol="0" anchor="ctr"/>
          <a:lstStyle/>
          <a:p>
            <a:pPr algn="ctr"/>
            <a:endParaRPr lang="id-ID" dirty="0">
              <a:solidFill>
                <a:schemeClr val="bg1"/>
              </a:solidFill>
              <a:cs typeface="+mn-ea"/>
              <a:sym typeface="+mn-lt"/>
            </a:endParaRPr>
          </a:p>
        </p:txBody>
      </p:sp>
      <p:sp>
        <p:nvSpPr>
          <p:cNvPr id="46" name="Oval 45"/>
          <p:cNvSpPr/>
          <p:nvPr/>
        </p:nvSpPr>
        <p:spPr>
          <a:xfrm>
            <a:off x="3836732" y="2563533"/>
            <a:ext cx="1408977" cy="1408977"/>
          </a:xfrm>
          <a:prstGeom prst="ellipse">
            <a:avLst/>
          </a:prstGeom>
          <a:solidFill>
            <a:schemeClr val="accent3">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40000" rtlCol="0" anchor="ctr"/>
          <a:lstStyle/>
          <a:p>
            <a:pPr algn="ctr"/>
            <a:endParaRPr lang="id-ID" sz="2000" dirty="0">
              <a:cs typeface="+mn-ea"/>
              <a:sym typeface="+mn-lt"/>
            </a:endParaRPr>
          </a:p>
        </p:txBody>
      </p:sp>
      <p:sp>
        <p:nvSpPr>
          <p:cNvPr id="48" name="Oval 47"/>
          <p:cNvSpPr/>
          <p:nvPr/>
        </p:nvSpPr>
        <p:spPr>
          <a:xfrm>
            <a:off x="3559146" y="3245685"/>
            <a:ext cx="285071" cy="285071"/>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49" name="TextBox 48"/>
          <p:cNvSpPr txBox="1"/>
          <p:nvPr/>
        </p:nvSpPr>
        <p:spPr>
          <a:xfrm>
            <a:off x="1708895" y="3744014"/>
            <a:ext cx="1452578" cy="523220"/>
          </a:xfrm>
          <a:prstGeom prst="rect">
            <a:avLst/>
          </a:prstGeom>
          <a:noFill/>
        </p:spPr>
        <p:txBody>
          <a:bodyPr wrap="square" rtlCol="0">
            <a:spAutoFit/>
          </a:bodyPr>
          <a:lstStyle/>
          <a:p>
            <a:pPr algn="ctr"/>
            <a:r>
              <a:rPr lang="zh-CN" altLang="en-US" sz="2800" b="1" dirty="0">
                <a:solidFill>
                  <a:prstClr val="white"/>
                </a:solidFill>
                <a:cs typeface="+mn-ea"/>
                <a:sym typeface="+mn-lt"/>
              </a:rPr>
              <a:t>关键字</a:t>
            </a:r>
            <a:endParaRPr lang="id-ID" dirty="0">
              <a:solidFill>
                <a:schemeClr val="bg2"/>
              </a:solidFill>
              <a:cs typeface="+mn-ea"/>
              <a:sym typeface="+mn-lt"/>
            </a:endParaRPr>
          </a:p>
        </p:txBody>
      </p:sp>
      <p:sp>
        <p:nvSpPr>
          <p:cNvPr id="50" name="TextBox 49"/>
          <p:cNvSpPr txBox="1"/>
          <p:nvPr/>
        </p:nvSpPr>
        <p:spPr>
          <a:xfrm>
            <a:off x="2560393" y="2288243"/>
            <a:ext cx="1452578" cy="523220"/>
          </a:xfrm>
          <a:prstGeom prst="rect">
            <a:avLst/>
          </a:prstGeom>
          <a:noFill/>
        </p:spPr>
        <p:txBody>
          <a:bodyPr wrap="square" rtlCol="0">
            <a:spAutoFit/>
          </a:bodyPr>
          <a:lstStyle/>
          <a:p>
            <a:pPr algn="ctr"/>
            <a:r>
              <a:rPr lang="zh-CN" altLang="en-US" sz="2800" b="1" dirty="0">
                <a:solidFill>
                  <a:prstClr val="white"/>
                </a:solidFill>
                <a:cs typeface="+mn-ea"/>
                <a:sym typeface="+mn-lt"/>
              </a:rPr>
              <a:t>关键字</a:t>
            </a:r>
            <a:endParaRPr lang="id-ID" dirty="0">
              <a:solidFill>
                <a:schemeClr val="bg2"/>
              </a:solidFill>
              <a:cs typeface="+mn-ea"/>
              <a:sym typeface="+mn-lt"/>
            </a:endParaRPr>
          </a:p>
        </p:txBody>
      </p:sp>
      <p:sp>
        <p:nvSpPr>
          <p:cNvPr id="51" name="TextBox 50"/>
          <p:cNvSpPr txBox="1"/>
          <p:nvPr/>
        </p:nvSpPr>
        <p:spPr>
          <a:xfrm>
            <a:off x="3814931" y="2959370"/>
            <a:ext cx="1452578" cy="523220"/>
          </a:xfrm>
          <a:prstGeom prst="rect">
            <a:avLst/>
          </a:prstGeom>
          <a:noFill/>
        </p:spPr>
        <p:txBody>
          <a:bodyPr wrap="square" rtlCol="0">
            <a:spAutoFit/>
          </a:bodyPr>
          <a:lstStyle/>
          <a:p>
            <a:pPr algn="ctr"/>
            <a:r>
              <a:rPr lang="zh-CN" altLang="en-US" sz="2800" b="1" dirty="0">
                <a:solidFill>
                  <a:prstClr val="white"/>
                </a:solidFill>
                <a:cs typeface="+mn-ea"/>
                <a:sym typeface="+mn-lt"/>
              </a:rPr>
              <a:t>关键字</a:t>
            </a:r>
            <a:endParaRPr lang="id-ID" dirty="0">
              <a:solidFill>
                <a:schemeClr val="bg2"/>
              </a:solidFill>
              <a:cs typeface="+mn-ea"/>
              <a:sym typeface="+mn-lt"/>
            </a:endParaRPr>
          </a:p>
        </p:txBody>
      </p:sp>
      <p:sp>
        <p:nvSpPr>
          <p:cNvPr id="52" name="TextBox 51"/>
          <p:cNvSpPr txBox="1"/>
          <p:nvPr/>
        </p:nvSpPr>
        <p:spPr>
          <a:xfrm>
            <a:off x="3664362" y="4503406"/>
            <a:ext cx="1452578" cy="523220"/>
          </a:xfrm>
          <a:prstGeom prst="rect">
            <a:avLst/>
          </a:prstGeom>
          <a:noFill/>
        </p:spPr>
        <p:txBody>
          <a:bodyPr wrap="square" rtlCol="0">
            <a:spAutoFit/>
          </a:bodyPr>
          <a:lstStyle/>
          <a:p>
            <a:pPr algn="ctr"/>
            <a:r>
              <a:rPr lang="zh-CN" altLang="en-US" sz="2800" b="1" dirty="0">
                <a:solidFill>
                  <a:prstClr val="white"/>
                </a:solidFill>
                <a:cs typeface="+mn-ea"/>
                <a:sym typeface="+mn-lt"/>
              </a:rPr>
              <a:t>关键字</a:t>
            </a:r>
            <a:endParaRPr lang="id-ID" dirty="0">
              <a:solidFill>
                <a:schemeClr val="bg2"/>
              </a:solidFill>
              <a:cs typeface="+mn-ea"/>
              <a:sym typeface="+mn-lt"/>
            </a:endParaRPr>
          </a:p>
        </p:txBody>
      </p:sp>
      <p:sp>
        <p:nvSpPr>
          <p:cNvPr id="56" name="MH_Text_1"/>
          <p:cNvSpPr/>
          <p:nvPr>
            <p:custDataLst>
              <p:tags r:id="rId1"/>
            </p:custDataLst>
          </p:nvPr>
        </p:nvSpPr>
        <p:spPr>
          <a:xfrm>
            <a:off x="7280571" y="1986122"/>
            <a:ext cx="3421406"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marL="380990" indent="-380990">
              <a:lnSpc>
                <a:spcPct val="120000"/>
              </a:lnSpc>
              <a:buClr>
                <a:schemeClr val="accent1"/>
              </a:buClr>
              <a:buFont typeface="Wingdings" panose="05000000000000000000" pitchFamily="2" charset="2"/>
              <a:buChar char="l"/>
            </a:pPr>
            <a:r>
              <a:rPr lang="zh-CN" altLang="en-US" sz="1900" b="1" dirty="0">
                <a:solidFill>
                  <a:schemeClr val="accent1"/>
                </a:solidFill>
                <a:cs typeface="+mn-ea"/>
                <a:sym typeface="+mn-lt"/>
              </a:rPr>
              <a:t>点击输入小标题</a:t>
            </a:r>
            <a:endParaRPr lang="en-US" altLang="zh-CN" sz="1900" b="1" dirty="0">
              <a:solidFill>
                <a:schemeClr val="accent1"/>
              </a:solidFill>
              <a:cs typeface="+mn-ea"/>
              <a:sym typeface="+mn-lt"/>
            </a:endParaRPr>
          </a:p>
        </p:txBody>
      </p:sp>
      <p:sp>
        <p:nvSpPr>
          <p:cNvPr id="57" name="MH_Text_1"/>
          <p:cNvSpPr/>
          <p:nvPr>
            <p:custDataLst>
              <p:tags r:id="rId2"/>
            </p:custDataLst>
          </p:nvPr>
        </p:nvSpPr>
        <p:spPr>
          <a:xfrm>
            <a:off x="7007092" y="2393221"/>
            <a:ext cx="3960440" cy="652486"/>
          </a:xfrm>
          <a:prstGeom prst="rect">
            <a:avLst/>
          </a:prstGeom>
        </p:spPr>
        <p:txBody>
          <a:bodyPr wrap="square">
            <a:spAutoFit/>
          </a:bodyPr>
          <a:lstStyle/>
          <a:p>
            <a:pPr>
              <a:lnSpc>
                <a:spcPct val="130000"/>
              </a:lnSpc>
            </a:pPr>
            <a:r>
              <a:rPr lang="zh-CN" altLang="en-US" sz="1400" dirty="0">
                <a:solidFill>
                  <a:srgbClr val="6A6666"/>
                </a:solidFill>
                <a:cs typeface="+mn-ea"/>
                <a:sym typeface="+mn-lt"/>
              </a:rPr>
              <a:t>您的内容打在这里，或者通过复制您的文本后，在此框中选择粘贴，并选择只保留文字</a:t>
            </a:r>
          </a:p>
        </p:txBody>
      </p:sp>
      <p:sp>
        <p:nvSpPr>
          <p:cNvPr id="58" name="MH_Text_1"/>
          <p:cNvSpPr/>
          <p:nvPr>
            <p:custDataLst>
              <p:tags r:id="rId3"/>
            </p:custDataLst>
          </p:nvPr>
        </p:nvSpPr>
        <p:spPr>
          <a:xfrm>
            <a:off x="7290634" y="3018418"/>
            <a:ext cx="3421406"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marL="380990" indent="-380990">
              <a:lnSpc>
                <a:spcPct val="120000"/>
              </a:lnSpc>
              <a:buClr>
                <a:schemeClr val="accent2"/>
              </a:buClr>
              <a:buFont typeface="Wingdings" panose="05000000000000000000" pitchFamily="2" charset="2"/>
              <a:buChar char="l"/>
            </a:pPr>
            <a:r>
              <a:rPr lang="zh-CN" altLang="en-US" sz="1900" b="1" dirty="0">
                <a:solidFill>
                  <a:srgbClr val="A9A9A9"/>
                </a:solidFill>
                <a:cs typeface="+mn-ea"/>
                <a:sym typeface="+mn-lt"/>
              </a:rPr>
              <a:t>点击输入小标题</a:t>
            </a:r>
            <a:endParaRPr lang="en-US" altLang="zh-CN" sz="1900" b="1" dirty="0">
              <a:solidFill>
                <a:srgbClr val="A9A9A9"/>
              </a:solidFill>
              <a:cs typeface="+mn-ea"/>
              <a:sym typeface="+mn-lt"/>
            </a:endParaRPr>
          </a:p>
        </p:txBody>
      </p:sp>
      <p:sp>
        <p:nvSpPr>
          <p:cNvPr id="59" name="MH_Text_1"/>
          <p:cNvSpPr/>
          <p:nvPr>
            <p:custDataLst>
              <p:tags r:id="rId4"/>
            </p:custDataLst>
          </p:nvPr>
        </p:nvSpPr>
        <p:spPr>
          <a:xfrm>
            <a:off x="7017155" y="3425517"/>
            <a:ext cx="3960440" cy="748748"/>
          </a:xfrm>
          <a:prstGeom prst="rect">
            <a:avLst/>
          </a:prstGeom>
        </p:spPr>
        <p:txBody>
          <a:bodyPr wrap="square">
            <a:spAutoFit/>
          </a:bodyPr>
          <a:lstStyle/>
          <a:p>
            <a:pPr>
              <a:lnSpc>
                <a:spcPct val="130000"/>
              </a:lnSpc>
            </a:pPr>
            <a:r>
              <a:rPr lang="zh-CN" altLang="en-US" sz="1400" dirty="0">
                <a:solidFill>
                  <a:srgbClr val="6A6666"/>
                </a:solidFill>
                <a:cs typeface="+mn-ea"/>
                <a:sym typeface="+mn-lt"/>
              </a:rPr>
              <a:t>您的内容打在这里，或者通过复制您的文本后，在此框中选择粘贴，并选择只保留文字</a:t>
            </a:r>
          </a:p>
        </p:txBody>
      </p:sp>
      <p:sp>
        <p:nvSpPr>
          <p:cNvPr id="60" name="MH_Text_1"/>
          <p:cNvSpPr/>
          <p:nvPr>
            <p:custDataLst>
              <p:tags r:id="rId5"/>
            </p:custDataLst>
          </p:nvPr>
        </p:nvSpPr>
        <p:spPr>
          <a:xfrm>
            <a:off x="7283438" y="4075443"/>
            <a:ext cx="3421406"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marL="380990" indent="-380990">
              <a:lnSpc>
                <a:spcPct val="120000"/>
              </a:lnSpc>
              <a:buClr>
                <a:schemeClr val="accent3"/>
              </a:buClr>
              <a:buFont typeface="Wingdings" panose="05000000000000000000" pitchFamily="2" charset="2"/>
              <a:buChar char="l"/>
            </a:pPr>
            <a:r>
              <a:rPr lang="zh-CN" altLang="en-US" sz="1900" b="1" dirty="0">
                <a:solidFill>
                  <a:schemeClr val="accent1"/>
                </a:solidFill>
                <a:cs typeface="+mn-ea"/>
                <a:sym typeface="+mn-lt"/>
              </a:rPr>
              <a:t>点击输入小标题</a:t>
            </a:r>
            <a:endParaRPr lang="en-US" altLang="zh-CN" sz="1900" b="1" dirty="0">
              <a:solidFill>
                <a:schemeClr val="accent1"/>
              </a:solidFill>
              <a:cs typeface="+mn-ea"/>
              <a:sym typeface="+mn-lt"/>
            </a:endParaRPr>
          </a:p>
        </p:txBody>
      </p:sp>
      <p:sp>
        <p:nvSpPr>
          <p:cNvPr id="61" name="MH_Text_1"/>
          <p:cNvSpPr/>
          <p:nvPr>
            <p:custDataLst>
              <p:tags r:id="rId6"/>
            </p:custDataLst>
          </p:nvPr>
        </p:nvSpPr>
        <p:spPr>
          <a:xfrm>
            <a:off x="7009959" y="4482542"/>
            <a:ext cx="3960440" cy="748748"/>
          </a:xfrm>
          <a:prstGeom prst="rect">
            <a:avLst/>
          </a:prstGeom>
        </p:spPr>
        <p:txBody>
          <a:bodyPr wrap="square">
            <a:spAutoFit/>
          </a:bodyPr>
          <a:lstStyle/>
          <a:p>
            <a:pPr>
              <a:lnSpc>
                <a:spcPct val="130000"/>
              </a:lnSpc>
            </a:pPr>
            <a:r>
              <a:rPr lang="zh-CN" altLang="en-US" sz="1400" dirty="0">
                <a:solidFill>
                  <a:srgbClr val="6A6666"/>
                </a:solidFill>
                <a:cs typeface="+mn-ea"/>
                <a:sym typeface="+mn-lt"/>
              </a:rPr>
              <a:t>您的内容打在这里，或者通过复制您的文本后，在此框中选择粘贴，并选择只保留文字</a:t>
            </a:r>
          </a:p>
        </p:txBody>
      </p:sp>
      <p:sp>
        <p:nvSpPr>
          <p:cNvPr id="62" name="MH_Text_1"/>
          <p:cNvSpPr/>
          <p:nvPr>
            <p:custDataLst>
              <p:tags r:id="rId7"/>
            </p:custDataLst>
          </p:nvPr>
        </p:nvSpPr>
        <p:spPr>
          <a:xfrm>
            <a:off x="7288289" y="5196565"/>
            <a:ext cx="3421406"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marL="380990" indent="-380990">
              <a:lnSpc>
                <a:spcPct val="120000"/>
              </a:lnSpc>
              <a:buClr>
                <a:schemeClr val="accent2"/>
              </a:buClr>
              <a:buFont typeface="Wingdings" panose="05000000000000000000" pitchFamily="2" charset="2"/>
              <a:buChar char="l"/>
            </a:pPr>
            <a:r>
              <a:rPr lang="zh-CN" altLang="en-US" sz="1900" b="1" dirty="0">
                <a:solidFill>
                  <a:srgbClr val="A9A9A9"/>
                </a:solidFill>
                <a:cs typeface="+mn-ea"/>
                <a:sym typeface="+mn-lt"/>
              </a:rPr>
              <a:t>点击输入小标题</a:t>
            </a:r>
            <a:endParaRPr lang="en-US" altLang="zh-CN" sz="1900" b="1" dirty="0">
              <a:solidFill>
                <a:srgbClr val="A9A9A9"/>
              </a:solidFill>
              <a:cs typeface="+mn-ea"/>
              <a:sym typeface="+mn-lt"/>
            </a:endParaRPr>
          </a:p>
        </p:txBody>
      </p:sp>
      <p:sp>
        <p:nvSpPr>
          <p:cNvPr id="63" name="MH_Text_1"/>
          <p:cNvSpPr/>
          <p:nvPr>
            <p:custDataLst>
              <p:tags r:id="rId8"/>
            </p:custDataLst>
          </p:nvPr>
        </p:nvSpPr>
        <p:spPr>
          <a:xfrm>
            <a:off x="7014810" y="5603664"/>
            <a:ext cx="3960440" cy="748748"/>
          </a:xfrm>
          <a:prstGeom prst="rect">
            <a:avLst/>
          </a:prstGeom>
        </p:spPr>
        <p:txBody>
          <a:bodyPr wrap="square">
            <a:spAutoFit/>
          </a:bodyPr>
          <a:lstStyle/>
          <a:p>
            <a:pPr>
              <a:lnSpc>
                <a:spcPct val="130000"/>
              </a:lnSpc>
            </a:pPr>
            <a:r>
              <a:rPr lang="zh-CN" altLang="en-US" sz="1400" dirty="0">
                <a:solidFill>
                  <a:srgbClr val="6A6666"/>
                </a:solidFill>
                <a:cs typeface="+mn-ea"/>
                <a:sym typeface="+mn-lt"/>
              </a:rPr>
              <a:t>您的内容打在这里，或者通过复制您的文本后，在此框中选择粘贴，并选择只保留文字</a:t>
            </a:r>
          </a:p>
        </p:txBody>
      </p:sp>
      <p:sp>
        <p:nvSpPr>
          <p:cNvPr id="47"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教材分析</a:t>
            </a:r>
          </a:p>
        </p:txBody>
      </p:sp>
    </p:spTree>
    <p:extLst>
      <p:ext uri="{BB962C8B-B14F-4D97-AF65-F5344CB8AC3E}">
        <p14:creationId xmlns:p14="http://schemas.microsoft.com/office/powerpoint/2010/main" val="220214374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1000"/>
                                        <p:tgtEl>
                                          <p:spTgt spid="16"/>
                                        </p:tgtEl>
                                      </p:cBhvr>
                                    </p:animEffect>
                                    <p:anim calcmode="lin" valueType="num">
                                      <p:cBhvr>
                                        <p:cTn id="62" dur="1000" fill="hold"/>
                                        <p:tgtEl>
                                          <p:spTgt spid="16"/>
                                        </p:tgtEl>
                                        <p:attrNameLst>
                                          <p:attrName>ppt_x</p:attrName>
                                        </p:attrNameLst>
                                      </p:cBhvr>
                                      <p:tavLst>
                                        <p:tav tm="0">
                                          <p:val>
                                            <p:strVal val="#ppt_x"/>
                                          </p:val>
                                        </p:tav>
                                        <p:tav tm="100000">
                                          <p:val>
                                            <p:strVal val="#ppt_x"/>
                                          </p:val>
                                        </p:tav>
                                      </p:tavLst>
                                    </p:anim>
                                    <p:anim calcmode="lin" valueType="num">
                                      <p:cBhvr>
                                        <p:cTn id="63" dur="1000" fill="hold"/>
                                        <p:tgtEl>
                                          <p:spTgt spid="16"/>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1000"/>
                                        <p:tgtEl>
                                          <p:spTgt spid="18"/>
                                        </p:tgtEl>
                                      </p:cBhvr>
                                    </p:animEffect>
                                    <p:anim calcmode="lin" valueType="num">
                                      <p:cBhvr>
                                        <p:cTn id="72" dur="1000" fill="hold"/>
                                        <p:tgtEl>
                                          <p:spTgt spid="18"/>
                                        </p:tgtEl>
                                        <p:attrNameLst>
                                          <p:attrName>ppt_x</p:attrName>
                                        </p:attrNameLst>
                                      </p:cBhvr>
                                      <p:tavLst>
                                        <p:tav tm="0">
                                          <p:val>
                                            <p:strVal val="#ppt_x"/>
                                          </p:val>
                                        </p:tav>
                                        <p:tav tm="100000">
                                          <p:val>
                                            <p:strVal val="#ppt_x"/>
                                          </p:val>
                                        </p:tav>
                                      </p:tavLst>
                                    </p:anim>
                                    <p:anim calcmode="lin" valueType="num">
                                      <p:cBhvr>
                                        <p:cTn id="73" dur="1000" fill="hold"/>
                                        <p:tgtEl>
                                          <p:spTgt spid="18"/>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1000"/>
                                        <p:tgtEl>
                                          <p:spTgt spid="23"/>
                                        </p:tgtEl>
                                      </p:cBhvr>
                                    </p:animEffect>
                                    <p:anim calcmode="lin" valueType="num">
                                      <p:cBhvr>
                                        <p:cTn id="92" dur="1000" fill="hold"/>
                                        <p:tgtEl>
                                          <p:spTgt spid="23"/>
                                        </p:tgtEl>
                                        <p:attrNameLst>
                                          <p:attrName>ppt_x</p:attrName>
                                        </p:attrNameLst>
                                      </p:cBhvr>
                                      <p:tavLst>
                                        <p:tav tm="0">
                                          <p:val>
                                            <p:strVal val="#ppt_x"/>
                                          </p:val>
                                        </p:tav>
                                        <p:tav tm="100000">
                                          <p:val>
                                            <p:strVal val="#ppt_x"/>
                                          </p:val>
                                        </p:tav>
                                      </p:tavLst>
                                    </p:anim>
                                    <p:anim calcmode="lin" valueType="num">
                                      <p:cBhvr>
                                        <p:cTn id="93" dur="1000" fill="hold"/>
                                        <p:tgtEl>
                                          <p:spTgt spid="23"/>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fade">
                                      <p:cBhvr>
                                        <p:cTn id="96" dur="1000"/>
                                        <p:tgtEl>
                                          <p:spTgt spid="24"/>
                                        </p:tgtEl>
                                      </p:cBhvr>
                                    </p:animEffect>
                                    <p:anim calcmode="lin" valueType="num">
                                      <p:cBhvr>
                                        <p:cTn id="97" dur="1000" fill="hold"/>
                                        <p:tgtEl>
                                          <p:spTgt spid="24"/>
                                        </p:tgtEl>
                                        <p:attrNameLst>
                                          <p:attrName>ppt_x</p:attrName>
                                        </p:attrNameLst>
                                      </p:cBhvr>
                                      <p:tavLst>
                                        <p:tav tm="0">
                                          <p:val>
                                            <p:strVal val="#ppt_x"/>
                                          </p:val>
                                        </p:tav>
                                        <p:tav tm="100000">
                                          <p:val>
                                            <p:strVal val="#ppt_x"/>
                                          </p:val>
                                        </p:tav>
                                      </p:tavLst>
                                    </p:anim>
                                    <p:anim calcmode="lin" valueType="num">
                                      <p:cBhvr>
                                        <p:cTn id="98" dur="1000" fill="hold"/>
                                        <p:tgtEl>
                                          <p:spTgt spid="24"/>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1000"/>
                                        <p:tgtEl>
                                          <p:spTgt spid="25"/>
                                        </p:tgtEl>
                                      </p:cBhvr>
                                    </p:animEffect>
                                    <p:anim calcmode="lin" valueType="num">
                                      <p:cBhvr>
                                        <p:cTn id="102" dur="1000" fill="hold"/>
                                        <p:tgtEl>
                                          <p:spTgt spid="25"/>
                                        </p:tgtEl>
                                        <p:attrNameLst>
                                          <p:attrName>ppt_x</p:attrName>
                                        </p:attrNameLst>
                                      </p:cBhvr>
                                      <p:tavLst>
                                        <p:tav tm="0">
                                          <p:val>
                                            <p:strVal val="#ppt_x"/>
                                          </p:val>
                                        </p:tav>
                                        <p:tav tm="100000">
                                          <p:val>
                                            <p:strVal val="#ppt_x"/>
                                          </p:val>
                                        </p:tav>
                                      </p:tavLst>
                                    </p:anim>
                                    <p:anim calcmode="lin" valueType="num">
                                      <p:cBhvr>
                                        <p:cTn id="103" dur="1000" fill="hold"/>
                                        <p:tgtEl>
                                          <p:spTgt spid="25"/>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Effect transition="in" filter="fade">
                                      <p:cBhvr>
                                        <p:cTn id="106" dur="1000"/>
                                        <p:tgtEl>
                                          <p:spTgt spid="26"/>
                                        </p:tgtEl>
                                      </p:cBhvr>
                                    </p:animEffect>
                                    <p:anim calcmode="lin" valueType="num">
                                      <p:cBhvr>
                                        <p:cTn id="107" dur="1000" fill="hold"/>
                                        <p:tgtEl>
                                          <p:spTgt spid="26"/>
                                        </p:tgtEl>
                                        <p:attrNameLst>
                                          <p:attrName>ppt_x</p:attrName>
                                        </p:attrNameLst>
                                      </p:cBhvr>
                                      <p:tavLst>
                                        <p:tav tm="0">
                                          <p:val>
                                            <p:strVal val="#ppt_x"/>
                                          </p:val>
                                        </p:tav>
                                        <p:tav tm="100000">
                                          <p:val>
                                            <p:strVal val="#ppt_x"/>
                                          </p:val>
                                        </p:tav>
                                      </p:tavLst>
                                    </p:anim>
                                    <p:anim calcmode="lin" valueType="num">
                                      <p:cBhvr>
                                        <p:cTn id="108" dur="1000" fill="hold"/>
                                        <p:tgtEl>
                                          <p:spTgt spid="26"/>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fade">
                                      <p:cBhvr>
                                        <p:cTn id="111" dur="1000"/>
                                        <p:tgtEl>
                                          <p:spTgt spid="27"/>
                                        </p:tgtEl>
                                      </p:cBhvr>
                                    </p:animEffect>
                                    <p:anim calcmode="lin" valueType="num">
                                      <p:cBhvr>
                                        <p:cTn id="112" dur="1000" fill="hold"/>
                                        <p:tgtEl>
                                          <p:spTgt spid="27"/>
                                        </p:tgtEl>
                                        <p:attrNameLst>
                                          <p:attrName>ppt_x</p:attrName>
                                        </p:attrNameLst>
                                      </p:cBhvr>
                                      <p:tavLst>
                                        <p:tav tm="0">
                                          <p:val>
                                            <p:strVal val="#ppt_x"/>
                                          </p:val>
                                        </p:tav>
                                        <p:tav tm="100000">
                                          <p:val>
                                            <p:strVal val="#ppt_x"/>
                                          </p:val>
                                        </p:tav>
                                      </p:tavLst>
                                    </p:anim>
                                    <p:anim calcmode="lin" valueType="num">
                                      <p:cBhvr>
                                        <p:cTn id="113" dur="1000" fill="hold"/>
                                        <p:tgtEl>
                                          <p:spTgt spid="27"/>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1000"/>
                                        <p:tgtEl>
                                          <p:spTgt spid="28"/>
                                        </p:tgtEl>
                                      </p:cBhvr>
                                    </p:animEffect>
                                    <p:anim calcmode="lin" valueType="num">
                                      <p:cBhvr>
                                        <p:cTn id="117" dur="1000" fill="hold"/>
                                        <p:tgtEl>
                                          <p:spTgt spid="28"/>
                                        </p:tgtEl>
                                        <p:attrNameLst>
                                          <p:attrName>ppt_x</p:attrName>
                                        </p:attrNameLst>
                                      </p:cBhvr>
                                      <p:tavLst>
                                        <p:tav tm="0">
                                          <p:val>
                                            <p:strVal val="#ppt_x"/>
                                          </p:val>
                                        </p:tav>
                                        <p:tav tm="100000">
                                          <p:val>
                                            <p:strVal val="#ppt_x"/>
                                          </p:val>
                                        </p:tav>
                                      </p:tavLst>
                                    </p:anim>
                                    <p:anim calcmode="lin" valueType="num">
                                      <p:cBhvr>
                                        <p:cTn id="118" dur="1000" fill="hold"/>
                                        <p:tgtEl>
                                          <p:spTgt spid="28"/>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1000"/>
                                        <p:tgtEl>
                                          <p:spTgt spid="29"/>
                                        </p:tgtEl>
                                      </p:cBhvr>
                                    </p:animEffect>
                                    <p:anim calcmode="lin" valueType="num">
                                      <p:cBhvr>
                                        <p:cTn id="122" dur="1000" fill="hold"/>
                                        <p:tgtEl>
                                          <p:spTgt spid="29"/>
                                        </p:tgtEl>
                                        <p:attrNameLst>
                                          <p:attrName>ppt_x</p:attrName>
                                        </p:attrNameLst>
                                      </p:cBhvr>
                                      <p:tavLst>
                                        <p:tav tm="0">
                                          <p:val>
                                            <p:strVal val="#ppt_x"/>
                                          </p:val>
                                        </p:tav>
                                        <p:tav tm="100000">
                                          <p:val>
                                            <p:strVal val="#ppt_x"/>
                                          </p:val>
                                        </p:tav>
                                      </p:tavLst>
                                    </p:anim>
                                    <p:anim calcmode="lin" valueType="num">
                                      <p:cBhvr>
                                        <p:cTn id="123" dur="1000" fill="hold"/>
                                        <p:tgtEl>
                                          <p:spTgt spid="29"/>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1000"/>
                                        <p:tgtEl>
                                          <p:spTgt spid="30"/>
                                        </p:tgtEl>
                                      </p:cBhvr>
                                    </p:animEffect>
                                    <p:anim calcmode="lin" valueType="num">
                                      <p:cBhvr>
                                        <p:cTn id="127" dur="1000" fill="hold"/>
                                        <p:tgtEl>
                                          <p:spTgt spid="30"/>
                                        </p:tgtEl>
                                        <p:attrNameLst>
                                          <p:attrName>ppt_x</p:attrName>
                                        </p:attrNameLst>
                                      </p:cBhvr>
                                      <p:tavLst>
                                        <p:tav tm="0">
                                          <p:val>
                                            <p:strVal val="#ppt_x"/>
                                          </p:val>
                                        </p:tav>
                                        <p:tav tm="100000">
                                          <p:val>
                                            <p:strVal val="#ppt_x"/>
                                          </p:val>
                                        </p:tav>
                                      </p:tavLst>
                                    </p:anim>
                                    <p:anim calcmode="lin" valueType="num">
                                      <p:cBhvr>
                                        <p:cTn id="128" dur="1000" fill="hold"/>
                                        <p:tgtEl>
                                          <p:spTgt spid="30"/>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48"/>
                                        </p:tgtEl>
                                        <p:attrNameLst>
                                          <p:attrName>style.visibility</p:attrName>
                                        </p:attrNameLst>
                                      </p:cBhvr>
                                      <p:to>
                                        <p:strVal val="visible"/>
                                      </p:to>
                                    </p:set>
                                    <p:animEffect transition="in" filter="fade">
                                      <p:cBhvr>
                                        <p:cTn id="131" dur="1000"/>
                                        <p:tgtEl>
                                          <p:spTgt spid="48"/>
                                        </p:tgtEl>
                                      </p:cBhvr>
                                    </p:animEffect>
                                    <p:anim calcmode="lin" valueType="num">
                                      <p:cBhvr>
                                        <p:cTn id="132" dur="1000" fill="hold"/>
                                        <p:tgtEl>
                                          <p:spTgt spid="48"/>
                                        </p:tgtEl>
                                        <p:attrNameLst>
                                          <p:attrName>ppt_x</p:attrName>
                                        </p:attrNameLst>
                                      </p:cBhvr>
                                      <p:tavLst>
                                        <p:tav tm="0">
                                          <p:val>
                                            <p:strVal val="#ppt_x"/>
                                          </p:val>
                                        </p:tav>
                                        <p:tav tm="100000">
                                          <p:val>
                                            <p:strVal val="#ppt_x"/>
                                          </p:val>
                                        </p:tav>
                                      </p:tavLst>
                                    </p:anim>
                                    <p:anim calcmode="lin" valueType="num">
                                      <p:cBhvr>
                                        <p:cTn id="133" dur="1000" fill="hold"/>
                                        <p:tgtEl>
                                          <p:spTgt spid="48"/>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31"/>
                                        </p:tgtEl>
                                        <p:attrNameLst>
                                          <p:attrName>style.visibility</p:attrName>
                                        </p:attrNameLst>
                                      </p:cBhvr>
                                      <p:to>
                                        <p:strVal val="visible"/>
                                      </p:to>
                                    </p:set>
                                    <p:animEffect transition="in" filter="fade">
                                      <p:cBhvr>
                                        <p:cTn id="136" dur="1000"/>
                                        <p:tgtEl>
                                          <p:spTgt spid="31"/>
                                        </p:tgtEl>
                                      </p:cBhvr>
                                    </p:animEffect>
                                    <p:anim calcmode="lin" valueType="num">
                                      <p:cBhvr>
                                        <p:cTn id="137" dur="1000" fill="hold"/>
                                        <p:tgtEl>
                                          <p:spTgt spid="31"/>
                                        </p:tgtEl>
                                        <p:attrNameLst>
                                          <p:attrName>ppt_x</p:attrName>
                                        </p:attrNameLst>
                                      </p:cBhvr>
                                      <p:tavLst>
                                        <p:tav tm="0">
                                          <p:val>
                                            <p:strVal val="#ppt_x"/>
                                          </p:val>
                                        </p:tav>
                                        <p:tav tm="100000">
                                          <p:val>
                                            <p:strVal val="#ppt_x"/>
                                          </p:val>
                                        </p:tav>
                                      </p:tavLst>
                                    </p:anim>
                                    <p:anim calcmode="lin" valueType="num">
                                      <p:cBhvr>
                                        <p:cTn id="138" dur="1000" fill="hold"/>
                                        <p:tgtEl>
                                          <p:spTgt spid="31"/>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0"/>
                                  </p:stCondLst>
                                  <p:childTnLst>
                                    <p:set>
                                      <p:cBhvr>
                                        <p:cTn id="140" dur="1" fill="hold">
                                          <p:stCondLst>
                                            <p:cond delay="0"/>
                                          </p:stCondLst>
                                        </p:cTn>
                                        <p:tgtEl>
                                          <p:spTgt spid="13"/>
                                        </p:tgtEl>
                                        <p:attrNameLst>
                                          <p:attrName>style.visibility</p:attrName>
                                        </p:attrNameLst>
                                      </p:cBhvr>
                                      <p:to>
                                        <p:strVal val="visible"/>
                                      </p:to>
                                    </p:set>
                                    <p:animEffect transition="in" filter="fade">
                                      <p:cBhvr>
                                        <p:cTn id="141" dur="1000"/>
                                        <p:tgtEl>
                                          <p:spTgt spid="13"/>
                                        </p:tgtEl>
                                      </p:cBhvr>
                                    </p:animEffect>
                                    <p:anim calcmode="lin" valueType="num">
                                      <p:cBhvr>
                                        <p:cTn id="142" dur="1000" fill="hold"/>
                                        <p:tgtEl>
                                          <p:spTgt spid="13"/>
                                        </p:tgtEl>
                                        <p:attrNameLst>
                                          <p:attrName>ppt_x</p:attrName>
                                        </p:attrNameLst>
                                      </p:cBhvr>
                                      <p:tavLst>
                                        <p:tav tm="0">
                                          <p:val>
                                            <p:strVal val="#ppt_x"/>
                                          </p:val>
                                        </p:tav>
                                        <p:tav tm="100000">
                                          <p:val>
                                            <p:strVal val="#ppt_x"/>
                                          </p:val>
                                        </p:tav>
                                      </p:tavLst>
                                    </p:anim>
                                    <p:anim calcmode="lin" valueType="num">
                                      <p:cBhvr>
                                        <p:cTn id="143" dur="1000" fill="hold"/>
                                        <p:tgtEl>
                                          <p:spTgt spid="13"/>
                                        </p:tgtEl>
                                        <p:attrNameLst>
                                          <p:attrName>ppt_y</p:attrName>
                                        </p:attrNameLst>
                                      </p:cBhvr>
                                      <p:tavLst>
                                        <p:tav tm="0">
                                          <p:val>
                                            <p:strVal val="#ppt_y-.1"/>
                                          </p:val>
                                        </p:tav>
                                        <p:tav tm="100000">
                                          <p:val>
                                            <p:strVal val="#ppt_y"/>
                                          </p:val>
                                        </p:tav>
                                      </p:tavLst>
                                    </p:anim>
                                  </p:childTnLst>
                                </p:cTn>
                              </p:par>
                              <p:par>
                                <p:cTn id="144" presetID="47" presetClass="entr" presetSubtype="0" fill="hold" grpId="0" nodeType="withEffect">
                                  <p:stCondLst>
                                    <p:cond delay="0"/>
                                  </p:stCondLst>
                                  <p:childTnLst>
                                    <p:set>
                                      <p:cBhvr>
                                        <p:cTn id="145" dur="1" fill="hold">
                                          <p:stCondLst>
                                            <p:cond delay="0"/>
                                          </p:stCondLst>
                                        </p:cTn>
                                        <p:tgtEl>
                                          <p:spTgt spid="22"/>
                                        </p:tgtEl>
                                        <p:attrNameLst>
                                          <p:attrName>style.visibility</p:attrName>
                                        </p:attrNameLst>
                                      </p:cBhvr>
                                      <p:to>
                                        <p:strVal val="visible"/>
                                      </p:to>
                                    </p:set>
                                    <p:animEffect transition="in" filter="fade">
                                      <p:cBhvr>
                                        <p:cTn id="146" dur="1000"/>
                                        <p:tgtEl>
                                          <p:spTgt spid="22"/>
                                        </p:tgtEl>
                                      </p:cBhvr>
                                    </p:animEffect>
                                    <p:anim calcmode="lin" valueType="num">
                                      <p:cBhvr>
                                        <p:cTn id="147" dur="1000" fill="hold"/>
                                        <p:tgtEl>
                                          <p:spTgt spid="22"/>
                                        </p:tgtEl>
                                        <p:attrNameLst>
                                          <p:attrName>ppt_x</p:attrName>
                                        </p:attrNameLst>
                                      </p:cBhvr>
                                      <p:tavLst>
                                        <p:tav tm="0">
                                          <p:val>
                                            <p:strVal val="#ppt_x"/>
                                          </p:val>
                                        </p:tav>
                                        <p:tav tm="100000">
                                          <p:val>
                                            <p:strVal val="#ppt_x"/>
                                          </p:val>
                                        </p:tav>
                                      </p:tavLst>
                                    </p:anim>
                                    <p:anim calcmode="lin" valueType="num">
                                      <p:cBhvr>
                                        <p:cTn id="148" dur="1000" fill="hold"/>
                                        <p:tgtEl>
                                          <p:spTgt spid="22"/>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38"/>
                                        </p:tgtEl>
                                        <p:attrNameLst>
                                          <p:attrName>style.visibility</p:attrName>
                                        </p:attrNameLst>
                                      </p:cBhvr>
                                      <p:to>
                                        <p:strVal val="visible"/>
                                      </p:to>
                                    </p:set>
                                    <p:animEffect transition="in" filter="fade">
                                      <p:cBhvr>
                                        <p:cTn id="151" dur="1000"/>
                                        <p:tgtEl>
                                          <p:spTgt spid="38"/>
                                        </p:tgtEl>
                                      </p:cBhvr>
                                    </p:animEffect>
                                    <p:anim calcmode="lin" valueType="num">
                                      <p:cBhvr>
                                        <p:cTn id="152" dur="1000" fill="hold"/>
                                        <p:tgtEl>
                                          <p:spTgt spid="38"/>
                                        </p:tgtEl>
                                        <p:attrNameLst>
                                          <p:attrName>ppt_x</p:attrName>
                                        </p:attrNameLst>
                                      </p:cBhvr>
                                      <p:tavLst>
                                        <p:tav tm="0">
                                          <p:val>
                                            <p:strVal val="#ppt_x"/>
                                          </p:val>
                                        </p:tav>
                                        <p:tav tm="100000">
                                          <p:val>
                                            <p:strVal val="#ppt_x"/>
                                          </p:val>
                                        </p:tav>
                                      </p:tavLst>
                                    </p:anim>
                                    <p:anim calcmode="lin" valueType="num">
                                      <p:cBhvr>
                                        <p:cTn id="153" dur="1000" fill="hold"/>
                                        <p:tgtEl>
                                          <p:spTgt spid="38"/>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33"/>
                                        </p:tgtEl>
                                        <p:attrNameLst>
                                          <p:attrName>style.visibility</p:attrName>
                                        </p:attrNameLst>
                                      </p:cBhvr>
                                      <p:to>
                                        <p:strVal val="visible"/>
                                      </p:to>
                                    </p:set>
                                    <p:animEffect transition="in" filter="fade">
                                      <p:cBhvr>
                                        <p:cTn id="156" dur="1000"/>
                                        <p:tgtEl>
                                          <p:spTgt spid="33"/>
                                        </p:tgtEl>
                                      </p:cBhvr>
                                    </p:animEffect>
                                    <p:anim calcmode="lin" valueType="num">
                                      <p:cBhvr>
                                        <p:cTn id="157" dur="1000" fill="hold"/>
                                        <p:tgtEl>
                                          <p:spTgt spid="33"/>
                                        </p:tgtEl>
                                        <p:attrNameLst>
                                          <p:attrName>ppt_x</p:attrName>
                                        </p:attrNameLst>
                                      </p:cBhvr>
                                      <p:tavLst>
                                        <p:tav tm="0">
                                          <p:val>
                                            <p:strVal val="#ppt_x"/>
                                          </p:val>
                                        </p:tav>
                                        <p:tav tm="100000">
                                          <p:val>
                                            <p:strVal val="#ppt_x"/>
                                          </p:val>
                                        </p:tav>
                                      </p:tavLst>
                                    </p:anim>
                                    <p:anim calcmode="lin" valueType="num">
                                      <p:cBhvr>
                                        <p:cTn id="158" dur="1000" fill="hold"/>
                                        <p:tgtEl>
                                          <p:spTgt spid="33"/>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46"/>
                                        </p:tgtEl>
                                        <p:attrNameLst>
                                          <p:attrName>style.visibility</p:attrName>
                                        </p:attrNameLst>
                                      </p:cBhvr>
                                      <p:to>
                                        <p:strVal val="visible"/>
                                      </p:to>
                                    </p:set>
                                    <p:animEffect transition="in" filter="fade">
                                      <p:cBhvr>
                                        <p:cTn id="161" dur="1000"/>
                                        <p:tgtEl>
                                          <p:spTgt spid="46"/>
                                        </p:tgtEl>
                                      </p:cBhvr>
                                    </p:animEffect>
                                    <p:anim calcmode="lin" valueType="num">
                                      <p:cBhvr>
                                        <p:cTn id="162" dur="1000" fill="hold"/>
                                        <p:tgtEl>
                                          <p:spTgt spid="46"/>
                                        </p:tgtEl>
                                        <p:attrNameLst>
                                          <p:attrName>ppt_x</p:attrName>
                                        </p:attrNameLst>
                                      </p:cBhvr>
                                      <p:tavLst>
                                        <p:tav tm="0">
                                          <p:val>
                                            <p:strVal val="#ppt_x"/>
                                          </p:val>
                                        </p:tav>
                                        <p:tav tm="100000">
                                          <p:val>
                                            <p:strVal val="#ppt_x"/>
                                          </p:val>
                                        </p:tav>
                                      </p:tavLst>
                                    </p:anim>
                                    <p:anim calcmode="lin" valueType="num">
                                      <p:cBhvr>
                                        <p:cTn id="163" dur="1000" fill="hold"/>
                                        <p:tgtEl>
                                          <p:spTgt spid="46"/>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43"/>
                                        </p:tgtEl>
                                        <p:attrNameLst>
                                          <p:attrName>style.visibility</p:attrName>
                                        </p:attrNameLst>
                                      </p:cBhvr>
                                      <p:to>
                                        <p:strVal val="visible"/>
                                      </p:to>
                                    </p:set>
                                    <p:animEffect transition="in" filter="fade">
                                      <p:cBhvr>
                                        <p:cTn id="166" dur="1000"/>
                                        <p:tgtEl>
                                          <p:spTgt spid="43"/>
                                        </p:tgtEl>
                                      </p:cBhvr>
                                    </p:animEffect>
                                    <p:anim calcmode="lin" valueType="num">
                                      <p:cBhvr>
                                        <p:cTn id="167" dur="1000" fill="hold"/>
                                        <p:tgtEl>
                                          <p:spTgt spid="43"/>
                                        </p:tgtEl>
                                        <p:attrNameLst>
                                          <p:attrName>ppt_x</p:attrName>
                                        </p:attrNameLst>
                                      </p:cBhvr>
                                      <p:tavLst>
                                        <p:tav tm="0">
                                          <p:val>
                                            <p:strVal val="#ppt_x"/>
                                          </p:val>
                                        </p:tav>
                                        <p:tav tm="100000">
                                          <p:val>
                                            <p:strVal val="#ppt_x"/>
                                          </p:val>
                                        </p:tav>
                                      </p:tavLst>
                                    </p:anim>
                                    <p:anim calcmode="lin" valueType="num">
                                      <p:cBhvr>
                                        <p:cTn id="168" dur="1000" fill="hold"/>
                                        <p:tgtEl>
                                          <p:spTgt spid="43"/>
                                        </p:tgtEl>
                                        <p:attrNameLst>
                                          <p:attrName>ppt_y</p:attrName>
                                        </p:attrNameLst>
                                      </p:cBhvr>
                                      <p:tavLst>
                                        <p:tav tm="0">
                                          <p:val>
                                            <p:strVal val="#ppt_y+.1"/>
                                          </p:val>
                                        </p:tav>
                                        <p:tav tm="100000">
                                          <p:val>
                                            <p:strVal val="#ppt_y"/>
                                          </p:val>
                                        </p:tav>
                                      </p:tavLst>
                                    </p:anim>
                                  </p:childTnLst>
                                </p:cTn>
                              </p:par>
                            </p:childTnLst>
                          </p:cTn>
                        </p:par>
                        <p:par>
                          <p:cTn id="169" fill="hold">
                            <p:stCondLst>
                              <p:cond delay="2000"/>
                            </p:stCondLst>
                            <p:childTnLst>
                              <p:par>
                                <p:cTn id="170" presetID="22" presetClass="entr" presetSubtype="8" fill="hold" grpId="0" nodeType="afterEffect">
                                  <p:stCondLst>
                                    <p:cond delay="0"/>
                                  </p:stCondLst>
                                  <p:childTnLst>
                                    <p:set>
                                      <p:cBhvr>
                                        <p:cTn id="171" dur="1" fill="hold">
                                          <p:stCondLst>
                                            <p:cond delay="0"/>
                                          </p:stCondLst>
                                        </p:cTn>
                                        <p:tgtEl>
                                          <p:spTgt spid="49"/>
                                        </p:tgtEl>
                                        <p:attrNameLst>
                                          <p:attrName>style.visibility</p:attrName>
                                        </p:attrNameLst>
                                      </p:cBhvr>
                                      <p:to>
                                        <p:strVal val="visible"/>
                                      </p:to>
                                    </p:set>
                                    <p:animEffect transition="in" filter="wipe(left)">
                                      <p:cBhvr>
                                        <p:cTn id="172" dur="500"/>
                                        <p:tgtEl>
                                          <p:spTgt spid="49"/>
                                        </p:tgtEl>
                                      </p:cBhvr>
                                    </p:animEffect>
                                  </p:childTnLst>
                                </p:cTn>
                              </p:par>
                              <p:par>
                                <p:cTn id="173" presetID="22" presetClass="entr" presetSubtype="8" fill="hold" grpId="0" nodeType="withEffect">
                                  <p:stCondLst>
                                    <p:cond delay="0"/>
                                  </p:stCondLst>
                                  <p:childTnLst>
                                    <p:set>
                                      <p:cBhvr>
                                        <p:cTn id="174" dur="1" fill="hold">
                                          <p:stCondLst>
                                            <p:cond delay="0"/>
                                          </p:stCondLst>
                                        </p:cTn>
                                        <p:tgtEl>
                                          <p:spTgt spid="50"/>
                                        </p:tgtEl>
                                        <p:attrNameLst>
                                          <p:attrName>style.visibility</p:attrName>
                                        </p:attrNameLst>
                                      </p:cBhvr>
                                      <p:to>
                                        <p:strVal val="visible"/>
                                      </p:to>
                                    </p:set>
                                    <p:animEffect transition="in" filter="wipe(left)">
                                      <p:cBhvr>
                                        <p:cTn id="175" dur="500"/>
                                        <p:tgtEl>
                                          <p:spTgt spid="50"/>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51"/>
                                        </p:tgtEl>
                                        <p:attrNameLst>
                                          <p:attrName>style.visibility</p:attrName>
                                        </p:attrNameLst>
                                      </p:cBhvr>
                                      <p:to>
                                        <p:strVal val="visible"/>
                                      </p:to>
                                    </p:set>
                                    <p:animEffect transition="in" filter="wipe(left)">
                                      <p:cBhvr>
                                        <p:cTn id="178" dur="500"/>
                                        <p:tgtEl>
                                          <p:spTgt spid="51"/>
                                        </p:tgtEl>
                                      </p:cBhvr>
                                    </p:animEffect>
                                  </p:childTnLst>
                                </p:cTn>
                              </p:par>
                              <p:par>
                                <p:cTn id="179" presetID="22" presetClass="entr" presetSubtype="8" fill="hold" grpId="0" nodeType="withEffect">
                                  <p:stCondLst>
                                    <p:cond delay="0"/>
                                  </p:stCondLst>
                                  <p:childTnLst>
                                    <p:set>
                                      <p:cBhvr>
                                        <p:cTn id="180" dur="1" fill="hold">
                                          <p:stCondLst>
                                            <p:cond delay="0"/>
                                          </p:stCondLst>
                                        </p:cTn>
                                        <p:tgtEl>
                                          <p:spTgt spid="52"/>
                                        </p:tgtEl>
                                        <p:attrNameLst>
                                          <p:attrName>style.visibility</p:attrName>
                                        </p:attrNameLst>
                                      </p:cBhvr>
                                      <p:to>
                                        <p:strVal val="visible"/>
                                      </p:to>
                                    </p:set>
                                    <p:animEffect transition="in" filter="wipe(left)">
                                      <p:cBhvr>
                                        <p:cTn id="181" dur="500"/>
                                        <p:tgtEl>
                                          <p:spTgt spid="52"/>
                                        </p:tgtEl>
                                      </p:cBhvr>
                                    </p:animEffect>
                                  </p:childTnLst>
                                </p:cTn>
                              </p:par>
                            </p:childTnLst>
                          </p:cTn>
                        </p:par>
                        <p:par>
                          <p:cTn id="182" fill="hold">
                            <p:stCondLst>
                              <p:cond delay="2500"/>
                            </p:stCondLst>
                            <p:childTnLst>
                              <p:par>
                                <p:cTn id="183" presetID="22" presetClass="entr" presetSubtype="4" fill="hold" grpId="0" nodeType="afterEffect">
                                  <p:stCondLst>
                                    <p:cond delay="0"/>
                                  </p:stCondLst>
                                  <p:childTnLst>
                                    <p:set>
                                      <p:cBhvr>
                                        <p:cTn id="184" dur="1" fill="hold">
                                          <p:stCondLst>
                                            <p:cond delay="0"/>
                                          </p:stCondLst>
                                        </p:cTn>
                                        <p:tgtEl>
                                          <p:spTgt spid="56"/>
                                        </p:tgtEl>
                                        <p:attrNameLst>
                                          <p:attrName>style.visibility</p:attrName>
                                        </p:attrNameLst>
                                      </p:cBhvr>
                                      <p:to>
                                        <p:strVal val="visible"/>
                                      </p:to>
                                    </p:set>
                                    <p:animEffect transition="in" filter="wipe(down)">
                                      <p:cBhvr>
                                        <p:cTn id="185" dur="500"/>
                                        <p:tgtEl>
                                          <p:spTgt spid="56"/>
                                        </p:tgtEl>
                                      </p:cBhvr>
                                    </p:animEffect>
                                  </p:childTnLst>
                                </p:cTn>
                              </p:par>
                            </p:childTnLst>
                          </p:cTn>
                        </p:par>
                        <p:par>
                          <p:cTn id="186" fill="hold">
                            <p:stCondLst>
                              <p:cond delay="3000"/>
                            </p:stCondLst>
                            <p:childTnLst>
                              <p:par>
                                <p:cTn id="187" presetID="16" presetClass="entr" presetSubtype="21" fill="hold" grpId="0" nodeType="afterEffect">
                                  <p:stCondLst>
                                    <p:cond delay="0"/>
                                  </p:stCondLst>
                                  <p:childTnLst>
                                    <p:set>
                                      <p:cBhvr>
                                        <p:cTn id="188" dur="1" fill="hold">
                                          <p:stCondLst>
                                            <p:cond delay="0"/>
                                          </p:stCondLst>
                                        </p:cTn>
                                        <p:tgtEl>
                                          <p:spTgt spid="57"/>
                                        </p:tgtEl>
                                        <p:attrNameLst>
                                          <p:attrName>style.visibility</p:attrName>
                                        </p:attrNameLst>
                                      </p:cBhvr>
                                      <p:to>
                                        <p:strVal val="visible"/>
                                      </p:to>
                                    </p:set>
                                    <p:animEffect transition="in" filter="barn(inVertical)">
                                      <p:cBhvr>
                                        <p:cTn id="189" dur="500"/>
                                        <p:tgtEl>
                                          <p:spTgt spid="57"/>
                                        </p:tgtEl>
                                      </p:cBhvr>
                                    </p:animEffect>
                                  </p:childTnLst>
                                </p:cTn>
                              </p:par>
                            </p:childTnLst>
                          </p:cTn>
                        </p:par>
                        <p:par>
                          <p:cTn id="190" fill="hold">
                            <p:stCondLst>
                              <p:cond delay="3500"/>
                            </p:stCondLst>
                            <p:childTnLst>
                              <p:par>
                                <p:cTn id="191" presetID="22" presetClass="entr" presetSubtype="4" fill="hold" grpId="0" nodeType="afterEffect">
                                  <p:stCondLst>
                                    <p:cond delay="0"/>
                                  </p:stCondLst>
                                  <p:childTnLst>
                                    <p:set>
                                      <p:cBhvr>
                                        <p:cTn id="192" dur="1" fill="hold">
                                          <p:stCondLst>
                                            <p:cond delay="0"/>
                                          </p:stCondLst>
                                        </p:cTn>
                                        <p:tgtEl>
                                          <p:spTgt spid="58"/>
                                        </p:tgtEl>
                                        <p:attrNameLst>
                                          <p:attrName>style.visibility</p:attrName>
                                        </p:attrNameLst>
                                      </p:cBhvr>
                                      <p:to>
                                        <p:strVal val="visible"/>
                                      </p:to>
                                    </p:set>
                                    <p:animEffect transition="in" filter="wipe(down)">
                                      <p:cBhvr>
                                        <p:cTn id="193" dur="500"/>
                                        <p:tgtEl>
                                          <p:spTgt spid="58"/>
                                        </p:tgtEl>
                                      </p:cBhvr>
                                    </p:animEffect>
                                  </p:childTnLst>
                                </p:cTn>
                              </p:par>
                            </p:childTnLst>
                          </p:cTn>
                        </p:par>
                        <p:par>
                          <p:cTn id="194" fill="hold">
                            <p:stCondLst>
                              <p:cond delay="4000"/>
                            </p:stCondLst>
                            <p:childTnLst>
                              <p:par>
                                <p:cTn id="195" presetID="16" presetClass="entr" presetSubtype="21" fill="hold" grpId="0" nodeType="afterEffect">
                                  <p:stCondLst>
                                    <p:cond delay="0"/>
                                  </p:stCondLst>
                                  <p:childTnLst>
                                    <p:set>
                                      <p:cBhvr>
                                        <p:cTn id="196" dur="1" fill="hold">
                                          <p:stCondLst>
                                            <p:cond delay="0"/>
                                          </p:stCondLst>
                                        </p:cTn>
                                        <p:tgtEl>
                                          <p:spTgt spid="59"/>
                                        </p:tgtEl>
                                        <p:attrNameLst>
                                          <p:attrName>style.visibility</p:attrName>
                                        </p:attrNameLst>
                                      </p:cBhvr>
                                      <p:to>
                                        <p:strVal val="visible"/>
                                      </p:to>
                                    </p:set>
                                    <p:animEffect transition="in" filter="barn(inVertical)">
                                      <p:cBhvr>
                                        <p:cTn id="197" dur="500"/>
                                        <p:tgtEl>
                                          <p:spTgt spid="59"/>
                                        </p:tgtEl>
                                      </p:cBhvr>
                                    </p:animEffect>
                                  </p:childTnLst>
                                </p:cTn>
                              </p:par>
                            </p:childTnLst>
                          </p:cTn>
                        </p:par>
                        <p:par>
                          <p:cTn id="198" fill="hold">
                            <p:stCondLst>
                              <p:cond delay="4500"/>
                            </p:stCondLst>
                            <p:childTnLst>
                              <p:par>
                                <p:cTn id="199" presetID="22" presetClass="entr" presetSubtype="4" fill="hold" grpId="0" nodeType="afterEffect">
                                  <p:stCondLst>
                                    <p:cond delay="0"/>
                                  </p:stCondLst>
                                  <p:childTnLst>
                                    <p:set>
                                      <p:cBhvr>
                                        <p:cTn id="200" dur="1" fill="hold">
                                          <p:stCondLst>
                                            <p:cond delay="0"/>
                                          </p:stCondLst>
                                        </p:cTn>
                                        <p:tgtEl>
                                          <p:spTgt spid="60"/>
                                        </p:tgtEl>
                                        <p:attrNameLst>
                                          <p:attrName>style.visibility</p:attrName>
                                        </p:attrNameLst>
                                      </p:cBhvr>
                                      <p:to>
                                        <p:strVal val="visible"/>
                                      </p:to>
                                    </p:set>
                                    <p:animEffect transition="in" filter="wipe(down)">
                                      <p:cBhvr>
                                        <p:cTn id="201" dur="500"/>
                                        <p:tgtEl>
                                          <p:spTgt spid="60"/>
                                        </p:tgtEl>
                                      </p:cBhvr>
                                    </p:animEffect>
                                  </p:childTnLst>
                                </p:cTn>
                              </p:par>
                            </p:childTnLst>
                          </p:cTn>
                        </p:par>
                        <p:par>
                          <p:cTn id="202" fill="hold">
                            <p:stCondLst>
                              <p:cond delay="5000"/>
                            </p:stCondLst>
                            <p:childTnLst>
                              <p:par>
                                <p:cTn id="203" presetID="16" presetClass="entr" presetSubtype="21" fill="hold" grpId="0" nodeType="afterEffect">
                                  <p:stCondLst>
                                    <p:cond delay="0"/>
                                  </p:stCondLst>
                                  <p:childTnLst>
                                    <p:set>
                                      <p:cBhvr>
                                        <p:cTn id="204" dur="1" fill="hold">
                                          <p:stCondLst>
                                            <p:cond delay="0"/>
                                          </p:stCondLst>
                                        </p:cTn>
                                        <p:tgtEl>
                                          <p:spTgt spid="61"/>
                                        </p:tgtEl>
                                        <p:attrNameLst>
                                          <p:attrName>style.visibility</p:attrName>
                                        </p:attrNameLst>
                                      </p:cBhvr>
                                      <p:to>
                                        <p:strVal val="visible"/>
                                      </p:to>
                                    </p:set>
                                    <p:animEffect transition="in" filter="barn(inVertical)">
                                      <p:cBhvr>
                                        <p:cTn id="205" dur="500"/>
                                        <p:tgtEl>
                                          <p:spTgt spid="61"/>
                                        </p:tgtEl>
                                      </p:cBhvr>
                                    </p:animEffect>
                                  </p:childTnLst>
                                </p:cTn>
                              </p:par>
                            </p:childTnLst>
                          </p:cTn>
                        </p:par>
                        <p:par>
                          <p:cTn id="206" fill="hold">
                            <p:stCondLst>
                              <p:cond delay="5500"/>
                            </p:stCondLst>
                            <p:childTnLst>
                              <p:par>
                                <p:cTn id="207" presetID="22" presetClass="entr" presetSubtype="4" fill="hold" grpId="0" nodeType="afterEffect">
                                  <p:stCondLst>
                                    <p:cond delay="0"/>
                                  </p:stCondLst>
                                  <p:childTnLst>
                                    <p:set>
                                      <p:cBhvr>
                                        <p:cTn id="208" dur="1" fill="hold">
                                          <p:stCondLst>
                                            <p:cond delay="0"/>
                                          </p:stCondLst>
                                        </p:cTn>
                                        <p:tgtEl>
                                          <p:spTgt spid="62"/>
                                        </p:tgtEl>
                                        <p:attrNameLst>
                                          <p:attrName>style.visibility</p:attrName>
                                        </p:attrNameLst>
                                      </p:cBhvr>
                                      <p:to>
                                        <p:strVal val="visible"/>
                                      </p:to>
                                    </p:set>
                                    <p:animEffect transition="in" filter="wipe(down)">
                                      <p:cBhvr>
                                        <p:cTn id="209" dur="500"/>
                                        <p:tgtEl>
                                          <p:spTgt spid="62"/>
                                        </p:tgtEl>
                                      </p:cBhvr>
                                    </p:animEffect>
                                  </p:childTnLst>
                                </p:cTn>
                              </p:par>
                            </p:childTnLst>
                          </p:cTn>
                        </p:par>
                        <p:par>
                          <p:cTn id="210" fill="hold">
                            <p:stCondLst>
                              <p:cond delay="6000"/>
                            </p:stCondLst>
                            <p:childTnLst>
                              <p:par>
                                <p:cTn id="211" presetID="16" presetClass="entr" presetSubtype="21" fill="hold" grpId="0" nodeType="afterEffect">
                                  <p:stCondLst>
                                    <p:cond delay="0"/>
                                  </p:stCondLst>
                                  <p:childTnLst>
                                    <p:set>
                                      <p:cBhvr>
                                        <p:cTn id="212" dur="1" fill="hold">
                                          <p:stCondLst>
                                            <p:cond delay="0"/>
                                          </p:stCondLst>
                                        </p:cTn>
                                        <p:tgtEl>
                                          <p:spTgt spid="63"/>
                                        </p:tgtEl>
                                        <p:attrNameLst>
                                          <p:attrName>style.visibility</p:attrName>
                                        </p:attrNameLst>
                                      </p:cBhvr>
                                      <p:to>
                                        <p:strVal val="visible"/>
                                      </p:to>
                                    </p:set>
                                    <p:animEffect transition="in" filter="barn(inVertical)">
                                      <p:cBhvr>
                                        <p:cTn id="21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animBg="1"/>
      <p:bldP spid="38" grpId="0" animBg="1"/>
      <p:bldP spid="43" grpId="0" animBg="1"/>
      <p:bldP spid="46" grpId="0" animBg="1"/>
      <p:bldP spid="48" grpId="0" animBg="1"/>
      <p:bldP spid="49" grpId="0"/>
      <p:bldP spid="50" grpId="0"/>
      <p:bldP spid="51" grpId="0"/>
      <p:bldP spid="52" grpId="0"/>
      <p:bldP spid="56" grpId="0"/>
      <p:bldP spid="57" grpId="0"/>
      <p:bldP spid="58" grpId="0"/>
      <p:bldP spid="59" grpId="0"/>
      <p:bldP spid="60" grpId="0"/>
      <p:bldP spid="61" grpId="0"/>
      <p:bldP spid="62" grpId="0"/>
      <p:bldP spid="63"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50"/>
          <p:cNvSpPr>
            <a:spLocks noChangeArrowheads="1"/>
          </p:cNvSpPr>
          <p:nvPr/>
        </p:nvSpPr>
        <p:spPr bwMode="auto">
          <a:xfrm>
            <a:off x="1358585" y="2809791"/>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b="1" dirty="0">
                <a:solidFill>
                  <a:schemeClr val="accent1"/>
                </a:solidFill>
                <a:latin typeface="+mj-ea"/>
                <a:ea typeface="+mj-ea"/>
              </a:rPr>
              <a:t>文本标题</a:t>
            </a:r>
          </a:p>
        </p:txBody>
      </p:sp>
      <p:sp>
        <p:nvSpPr>
          <p:cNvPr id="24" name="矩形 17"/>
          <p:cNvSpPr>
            <a:spLocks noChangeArrowheads="1"/>
          </p:cNvSpPr>
          <p:nvPr/>
        </p:nvSpPr>
        <p:spPr bwMode="auto">
          <a:xfrm>
            <a:off x="1814493" y="4435174"/>
            <a:ext cx="2140123" cy="12126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pPr>
            <a:r>
              <a:rPr lang="zh-CN" altLang="en-US" sz="1400" dirty="0">
                <a:solidFill>
                  <a:srgbClr val="6A6666"/>
                </a:solidFill>
                <a:latin typeface="+mj-ea"/>
                <a:ea typeface="+mj-ea"/>
                <a:cs typeface="+mn-ea"/>
                <a:sym typeface="微软雅黑" pitchFamily="34" charset="-122"/>
              </a:rPr>
              <a:t>您的内容打在这里，或者通过复制您的文本后，在此框中选择粘贴，并选择只保留文字</a:t>
            </a:r>
          </a:p>
        </p:txBody>
      </p:sp>
      <p:sp>
        <p:nvSpPr>
          <p:cNvPr id="25" name="矩形 59"/>
          <p:cNvSpPr>
            <a:spLocks noChangeArrowheads="1"/>
          </p:cNvSpPr>
          <p:nvPr/>
        </p:nvSpPr>
        <p:spPr bwMode="auto">
          <a:xfrm>
            <a:off x="4591049" y="2809791"/>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dirty="0">
                <a:solidFill>
                  <a:schemeClr val="accent1"/>
                </a:solidFill>
                <a:latin typeface="+mj-ea"/>
                <a:ea typeface="+mj-ea"/>
              </a:rPr>
              <a:t>文本标题</a:t>
            </a:r>
          </a:p>
        </p:txBody>
      </p:sp>
      <p:sp>
        <p:nvSpPr>
          <p:cNvPr id="27" name="矩形 62"/>
          <p:cNvSpPr>
            <a:spLocks noChangeArrowheads="1"/>
          </p:cNvSpPr>
          <p:nvPr/>
        </p:nvSpPr>
        <p:spPr bwMode="auto">
          <a:xfrm>
            <a:off x="7823513" y="2809791"/>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dirty="0">
                <a:solidFill>
                  <a:schemeClr val="accent1"/>
                </a:solidFill>
                <a:latin typeface="+mj-ea"/>
                <a:ea typeface="+mj-ea"/>
              </a:rPr>
              <a:t>文本标题</a:t>
            </a:r>
          </a:p>
        </p:txBody>
      </p:sp>
      <p:sp>
        <p:nvSpPr>
          <p:cNvPr id="34" name="矩形 17"/>
          <p:cNvSpPr>
            <a:spLocks noChangeArrowheads="1"/>
          </p:cNvSpPr>
          <p:nvPr/>
        </p:nvSpPr>
        <p:spPr bwMode="auto">
          <a:xfrm>
            <a:off x="5015960" y="4435174"/>
            <a:ext cx="2160083" cy="12126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pPr>
            <a:r>
              <a:rPr lang="zh-CN" altLang="en-US" sz="1400" dirty="0">
                <a:solidFill>
                  <a:srgbClr val="6A6666"/>
                </a:solidFill>
                <a:latin typeface="+mj-ea"/>
                <a:ea typeface="+mj-ea"/>
                <a:cs typeface="+mn-ea"/>
                <a:sym typeface="微软雅黑" pitchFamily="34" charset="-122"/>
              </a:rPr>
              <a:t>您的内容打在这里，或者通过复制您的文本后，在此框中选择粘贴，并选择只保留文字</a:t>
            </a:r>
          </a:p>
        </p:txBody>
      </p:sp>
      <p:sp>
        <p:nvSpPr>
          <p:cNvPr id="35" name="矩形 17"/>
          <p:cNvSpPr>
            <a:spLocks noChangeArrowheads="1"/>
          </p:cNvSpPr>
          <p:nvPr/>
        </p:nvSpPr>
        <p:spPr bwMode="auto">
          <a:xfrm>
            <a:off x="8181081" y="4435174"/>
            <a:ext cx="2255883" cy="12126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pPr>
            <a:r>
              <a:rPr lang="zh-CN" altLang="en-US" sz="1400" dirty="0">
                <a:solidFill>
                  <a:srgbClr val="6A6666"/>
                </a:solidFill>
                <a:latin typeface="+mj-ea"/>
                <a:ea typeface="+mj-ea"/>
                <a:cs typeface="+mn-ea"/>
                <a:sym typeface="微软雅黑" pitchFamily="34" charset="-122"/>
              </a:rPr>
              <a:t>您的内容打在这里，或者通过复制您的文本后，在此框中选择粘贴，并选择只保留文字</a:t>
            </a:r>
          </a:p>
        </p:txBody>
      </p:sp>
      <p:grpSp>
        <p:nvGrpSpPr>
          <p:cNvPr id="41" name="组合 40"/>
          <p:cNvGrpSpPr/>
          <p:nvPr/>
        </p:nvGrpSpPr>
        <p:grpSpPr>
          <a:xfrm>
            <a:off x="4947343" y="1862330"/>
            <a:ext cx="2297317" cy="2289309"/>
            <a:chOff x="3131707" y="1925083"/>
            <a:chExt cx="2882188" cy="2872143"/>
          </a:xfrm>
          <a:solidFill>
            <a:schemeClr val="bg1">
              <a:lumMod val="95000"/>
              <a:alpha val="40000"/>
            </a:schemeClr>
          </a:solidFill>
          <a:effectLst/>
        </p:grpSpPr>
        <p:sp>
          <p:nvSpPr>
            <p:cNvPr id="42" name="新月形 41"/>
            <p:cNvSpPr/>
            <p:nvPr/>
          </p:nvSpPr>
          <p:spPr>
            <a:xfrm rot="20751297">
              <a:off x="3131707" y="2126690"/>
              <a:ext cx="1331655" cy="2663312"/>
            </a:xfrm>
            <a:prstGeom prst="moon">
              <a:avLst>
                <a:gd name="adj" fmla="val 15190"/>
              </a:avLst>
            </a:prstGeom>
            <a:solidFill>
              <a:schemeClr val="accent2"/>
            </a:solidFill>
            <a:ln w="12700" cap="flat" cmpd="sng" algn="ctr">
              <a:solidFill>
                <a:sysClr val="window" lastClr="FFFFFF"/>
              </a:solidFill>
              <a:prstDash val="solid"/>
            </a:ln>
            <a:effectLst/>
          </p:spPr>
          <p:txBody>
            <a:bodyPr anchor="ctr"/>
            <a:lstStyle/>
            <a:p>
              <a:pPr algn="ctr" defTabSz="914377">
                <a:defRPr/>
              </a:pPr>
              <a:endParaRPr lang="zh-CN" altLang="en-US" kern="0">
                <a:solidFill>
                  <a:prstClr val="white"/>
                </a:solidFill>
                <a:latin typeface="+mj-ea"/>
                <a:ea typeface="+mj-ea"/>
              </a:endParaRPr>
            </a:p>
          </p:txBody>
        </p:sp>
        <p:sp>
          <p:nvSpPr>
            <p:cNvPr id="43" name="新月形 42"/>
            <p:cNvSpPr/>
            <p:nvPr/>
          </p:nvSpPr>
          <p:spPr>
            <a:xfrm rot="4551297">
              <a:off x="3813699" y="1259256"/>
              <a:ext cx="1331655" cy="2663310"/>
            </a:xfrm>
            <a:prstGeom prst="moon">
              <a:avLst>
                <a:gd name="adj" fmla="val 15190"/>
              </a:avLst>
            </a:prstGeom>
            <a:solidFill>
              <a:schemeClr val="accent1"/>
            </a:solidFill>
            <a:ln w="12700" cap="flat" cmpd="sng" algn="ctr">
              <a:solidFill>
                <a:sysClr val="window" lastClr="FFFFFF"/>
              </a:solidFill>
              <a:prstDash val="solid"/>
            </a:ln>
            <a:effectLst/>
          </p:spPr>
          <p:txBody>
            <a:bodyPr anchor="ctr"/>
            <a:lstStyle/>
            <a:p>
              <a:pPr algn="ctr" defTabSz="914377">
                <a:defRPr/>
              </a:pPr>
              <a:endParaRPr lang="zh-CN" altLang="en-US" kern="0">
                <a:solidFill>
                  <a:prstClr val="white"/>
                </a:solidFill>
                <a:latin typeface="+mj-ea"/>
                <a:ea typeface="+mj-ea"/>
              </a:endParaRPr>
            </a:p>
          </p:txBody>
        </p:sp>
        <p:sp>
          <p:nvSpPr>
            <p:cNvPr id="44" name="新月形 43"/>
            <p:cNvSpPr/>
            <p:nvPr/>
          </p:nvSpPr>
          <p:spPr>
            <a:xfrm rot="9951297">
              <a:off x="4682240" y="1941956"/>
              <a:ext cx="1331655" cy="2663311"/>
            </a:xfrm>
            <a:prstGeom prst="moon">
              <a:avLst>
                <a:gd name="adj" fmla="val 15190"/>
              </a:avLst>
            </a:prstGeom>
            <a:solidFill>
              <a:schemeClr val="accent2"/>
            </a:solidFill>
            <a:ln w="12700" cap="flat" cmpd="sng" algn="ctr">
              <a:solidFill>
                <a:sysClr val="window" lastClr="FFFFFF"/>
              </a:solidFill>
              <a:prstDash val="solid"/>
            </a:ln>
            <a:effectLst/>
          </p:spPr>
          <p:txBody>
            <a:bodyPr anchor="ctr"/>
            <a:lstStyle/>
            <a:p>
              <a:pPr algn="ctr" defTabSz="914377">
                <a:defRPr/>
              </a:pPr>
              <a:endParaRPr lang="zh-CN" altLang="en-US" kern="0">
                <a:solidFill>
                  <a:prstClr val="white"/>
                </a:solidFill>
                <a:latin typeface="+mj-ea"/>
                <a:ea typeface="+mj-ea"/>
              </a:endParaRPr>
            </a:p>
          </p:txBody>
        </p:sp>
        <p:sp>
          <p:nvSpPr>
            <p:cNvPr id="45" name="新月形 44"/>
            <p:cNvSpPr/>
            <p:nvPr/>
          </p:nvSpPr>
          <p:spPr>
            <a:xfrm rot="15351297">
              <a:off x="4011670" y="2799744"/>
              <a:ext cx="1331655" cy="2663310"/>
            </a:xfrm>
            <a:prstGeom prst="moon">
              <a:avLst>
                <a:gd name="adj" fmla="val 15190"/>
              </a:avLst>
            </a:prstGeom>
            <a:solidFill>
              <a:schemeClr val="accent1"/>
            </a:solidFill>
            <a:ln w="12700" cap="flat" cmpd="sng" algn="ctr">
              <a:solidFill>
                <a:sysClr val="window" lastClr="FFFFFF"/>
              </a:solidFill>
              <a:prstDash val="solid"/>
            </a:ln>
            <a:effectLst/>
          </p:spPr>
          <p:txBody>
            <a:bodyPr anchor="ctr"/>
            <a:lstStyle/>
            <a:p>
              <a:pPr algn="ctr" defTabSz="914377">
                <a:defRPr/>
              </a:pPr>
              <a:endParaRPr lang="zh-CN" altLang="en-US" kern="0">
                <a:solidFill>
                  <a:prstClr val="white"/>
                </a:solidFill>
                <a:latin typeface="+mj-ea"/>
                <a:ea typeface="+mj-ea"/>
              </a:endParaRPr>
            </a:p>
          </p:txBody>
        </p:sp>
      </p:grpSp>
      <p:grpSp>
        <p:nvGrpSpPr>
          <p:cNvPr id="46" name="组合 45"/>
          <p:cNvGrpSpPr/>
          <p:nvPr/>
        </p:nvGrpSpPr>
        <p:grpSpPr>
          <a:xfrm>
            <a:off x="1735898" y="1862330"/>
            <a:ext cx="2297317" cy="2289309"/>
            <a:chOff x="3131707" y="1925083"/>
            <a:chExt cx="2882188" cy="2872143"/>
          </a:xfrm>
          <a:solidFill>
            <a:schemeClr val="bg1">
              <a:lumMod val="95000"/>
              <a:alpha val="40000"/>
            </a:schemeClr>
          </a:solidFill>
          <a:effectLst/>
        </p:grpSpPr>
        <p:sp>
          <p:nvSpPr>
            <p:cNvPr id="47" name="新月形 46"/>
            <p:cNvSpPr/>
            <p:nvPr/>
          </p:nvSpPr>
          <p:spPr>
            <a:xfrm rot="20751297">
              <a:off x="3131707" y="2126690"/>
              <a:ext cx="1331655" cy="2663312"/>
            </a:xfrm>
            <a:prstGeom prst="moon">
              <a:avLst>
                <a:gd name="adj" fmla="val 15190"/>
              </a:avLst>
            </a:prstGeom>
            <a:solidFill>
              <a:schemeClr val="accent2"/>
            </a:solidFill>
            <a:ln w="12700" cap="flat" cmpd="sng" algn="ctr">
              <a:solidFill>
                <a:schemeClr val="bg1"/>
              </a:solidFill>
              <a:prstDash val="solid"/>
            </a:ln>
            <a:effectLst/>
          </p:spPr>
          <p:txBody>
            <a:bodyPr anchor="ctr"/>
            <a:lstStyle/>
            <a:p>
              <a:pPr algn="ctr" defTabSz="914377">
                <a:defRPr/>
              </a:pPr>
              <a:endParaRPr lang="zh-CN" altLang="en-US" kern="0">
                <a:solidFill>
                  <a:prstClr val="white"/>
                </a:solidFill>
                <a:latin typeface="+mj-ea"/>
                <a:ea typeface="+mj-ea"/>
              </a:endParaRPr>
            </a:p>
          </p:txBody>
        </p:sp>
        <p:sp>
          <p:nvSpPr>
            <p:cNvPr id="48" name="新月形 47"/>
            <p:cNvSpPr/>
            <p:nvPr/>
          </p:nvSpPr>
          <p:spPr>
            <a:xfrm rot="4551297">
              <a:off x="3813699" y="1259256"/>
              <a:ext cx="1331655" cy="2663310"/>
            </a:xfrm>
            <a:prstGeom prst="moon">
              <a:avLst>
                <a:gd name="adj" fmla="val 15190"/>
              </a:avLst>
            </a:prstGeom>
            <a:solidFill>
              <a:schemeClr val="accent1"/>
            </a:solidFill>
            <a:ln w="12700" cap="flat" cmpd="sng" algn="ctr">
              <a:solidFill>
                <a:schemeClr val="bg1"/>
              </a:solidFill>
              <a:prstDash val="solid"/>
            </a:ln>
            <a:effectLst/>
          </p:spPr>
          <p:txBody>
            <a:bodyPr anchor="ctr"/>
            <a:lstStyle/>
            <a:p>
              <a:pPr algn="ctr" defTabSz="914377">
                <a:defRPr/>
              </a:pPr>
              <a:endParaRPr lang="zh-CN" altLang="en-US" kern="0">
                <a:solidFill>
                  <a:prstClr val="white"/>
                </a:solidFill>
                <a:latin typeface="+mj-ea"/>
                <a:ea typeface="+mj-ea"/>
              </a:endParaRPr>
            </a:p>
          </p:txBody>
        </p:sp>
        <p:sp>
          <p:nvSpPr>
            <p:cNvPr id="49" name="新月形 48"/>
            <p:cNvSpPr/>
            <p:nvPr/>
          </p:nvSpPr>
          <p:spPr>
            <a:xfrm rot="9951297">
              <a:off x="4682240" y="1941956"/>
              <a:ext cx="1331655" cy="2663311"/>
            </a:xfrm>
            <a:prstGeom prst="moon">
              <a:avLst>
                <a:gd name="adj" fmla="val 15190"/>
              </a:avLst>
            </a:prstGeom>
            <a:solidFill>
              <a:schemeClr val="accent2"/>
            </a:solidFill>
            <a:ln w="12700" cap="flat" cmpd="sng" algn="ctr">
              <a:solidFill>
                <a:schemeClr val="bg1"/>
              </a:solidFill>
              <a:prstDash val="solid"/>
            </a:ln>
            <a:effectLst/>
          </p:spPr>
          <p:txBody>
            <a:bodyPr anchor="ctr"/>
            <a:lstStyle/>
            <a:p>
              <a:pPr algn="ctr" defTabSz="914377">
                <a:defRPr/>
              </a:pPr>
              <a:endParaRPr lang="zh-CN" altLang="en-US" kern="0">
                <a:solidFill>
                  <a:prstClr val="white"/>
                </a:solidFill>
                <a:latin typeface="+mj-ea"/>
                <a:ea typeface="+mj-ea"/>
              </a:endParaRPr>
            </a:p>
          </p:txBody>
        </p:sp>
        <p:sp>
          <p:nvSpPr>
            <p:cNvPr id="50" name="新月形 49"/>
            <p:cNvSpPr/>
            <p:nvPr/>
          </p:nvSpPr>
          <p:spPr>
            <a:xfrm rot="15351297">
              <a:off x="4011670" y="2799744"/>
              <a:ext cx="1331655" cy="2663310"/>
            </a:xfrm>
            <a:prstGeom prst="moon">
              <a:avLst>
                <a:gd name="adj" fmla="val 15190"/>
              </a:avLst>
            </a:prstGeom>
            <a:solidFill>
              <a:schemeClr val="accent1"/>
            </a:solidFill>
            <a:ln w="12700" cap="flat" cmpd="sng" algn="ctr">
              <a:solidFill>
                <a:schemeClr val="bg1"/>
              </a:solidFill>
              <a:prstDash val="solid"/>
            </a:ln>
            <a:effectLst/>
          </p:spPr>
          <p:txBody>
            <a:bodyPr anchor="ctr"/>
            <a:lstStyle/>
            <a:p>
              <a:pPr algn="ctr" defTabSz="914377">
                <a:defRPr/>
              </a:pPr>
              <a:endParaRPr lang="zh-CN" altLang="en-US" kern="0">
                <a:solidFill>
                  <a:prstClr val="white"/>
                </a:solidFill>
                <a:latin typeface="+mj-ea"/>
                <a:ea typeface="+mj-ea"/>
              </a:endParaRPr>
            </a:p>
          </p:txBody>
        </p:sp>
      </p:grpSp>
      <p:grpSp>
        <p:nvGrpSpPr>
          <p:cNvPr id="51" name="组合 50"/>
          <p:cNvGrpSpPr/>
          <p:nvPr/>
        </p:nvGrpSpPr>
        <p:grpSpPr>
          <a:xfrm>
            <a:off x="8160366" y="1862330"/>
            <a:ext cx="2297317" cy="2289309"/>
            <a:chOff x="3131707" y="1925083"/>
            <a:chExt cx="2882188" cy="2872143"/>
          </a:xfrm>
          <a:solidFill>
            <a:schemeClr val="bg1">
              <a:lumMod val="95000"/>
              <a:alpha val="40000"/>
            </a:schemeClr>
          </a:solidFill>
          <a:effectLst/>
        </p:grpSpPr>
        <p:sp>
          <p:nvSpPr>
            <p:cNvPr id="52" name="新月形 51"/>
            <p:cNvSpPr/>
            <p:nvPr/>
          </p:nvSpPr>
          <p:spPr>
            <a:xfrm rot="20751297">
              <a:off x="3131707" y="2126690"/>
              <a:ext cx="1331655" cy="2663312"/>
            </a:xfrm>
            <a:prstGeom prst="moon">
              <a:avLst>
                <a:gd name="adj" fmla="val 15190"/>
              </a:avLst>
            </a:prstGeom>
            <a:solidFill>
              <a:schemeClr val="accent2"/>
            </a:solidFill>
            <a:ln w="12700" cap="flat" cmpd="sng" algn="ctr">
              <a:solidFill>
                <a:sysClr val="window" lastClr="FFFFFF"/>
              </a:solidFill>
              <a:prstDash val="solid"/>
            </a:ln>
            <a:effectLst/>
          </p:spPr>
          <p:txBody>
            <a:bodyPr anchor="ctr"/>
            <a:lstStyle/>
            <a:p>
              <a:pPr algn="ctr" defTabSz="914377">
                <a:defRPr/>
              </a:pPr>
              <a:endParaRPr lang="zh-CN" altLang="en-US" kern="0">
                <a:solidFill>
                  <a:prstClr val="white"/>
                </a:solidFill>
                <a:latin typeface="+mj-ea"/>
                <a:ea typeface="+mj-ea"/>
              </a:endParaRPr>
            </a:p>
          </p:txBody>
        </p:sp>
        <p:sp>
          <p:nvSpPr>
            <p:cNvPr id="53" name="新月形 52"/>
            <p:cNvSpPr/>
            <p:nvPr/>
          </p:nvSpPr>
          <p:spPr>
            <a:xfrm rot="4551297">
              <a:off x="3813699" y="1259256"/>
              <a:ext cx="1331655" cy="2663310"/>
            </a:xfrm>
            <a:prstGeom prst="moon">
              <a:avLst>
                <a:gd name="adj" fmla="val 15190"/>
              </a:avLst>
            </a:prstGeom>
            <a:solidFill>
              <a:schemeClr val="accent1"/>
            </a:solidFill>
            <a:ln w="12700" cap="flat" cmpd="sng" algn="ctr">
              <a:solidFill>
                <a:sysClr val="window" lastClr="FFFFFF"/>
              </a:solidFill>
              <a:prstDash val="solid"/>
            </a:ln>
            <a:effectLst/>
          </p:spPr>
          <p:txBody>
            <a:bodyPr anchor="ctr"/>
            <a:lstStyle/>
            <a:p>
              <a:pPr algn="ctr" defTabSz="914377">
                <a:defRPr/>
              </a:pPr>
              <a:endParaRPr lang="zh-CN" altLang="en-US" kern="0">
                <a:solidFill>
                  <a:prstClr val="white"/>
                </a:solidFill>
                <a:latin typeface="+mj-ea"/>
                <a:ea typeface="+mj-ea"/>
              </a:endParaRPr>
            </a:p>
          </p:txBody>
        </p:sp>
        <p:sp>
          <p:nvSpPr>
            <p:cNvPr id="54" name="新月形 53"/>
            <p:cNvSpPr/>
            <p:nvPr/>
          </p:nvSpPr>
          <p:spPr>
            <a:xfrm rot="9951297">
              <a:off x="4682240" y="1941956"/>
              <a:ext cx="1331655" cy="2663311"/>
            </a:xfrm>
            <a:prstGeom prst="moon">
              <a:avLst>
                <a:gd name="adj" fmla="val 15190"/>
              </a:avLst>
            </a:prstGeom>
            <a:solidFill>
              <a:schemeClr val="accent2"/>
            </a:solidFill>
            <a:ln w="12700" cap="flat" cmpd="sng" algn="ctr">
              <a:solidFill>
                <a:sysClr val="window" lastClr="FFFFFF"/>
              </a:solidFill>
              <a:prstDash val="solid"/>
            </a:ln>
            <a:effectLst/>
          </p:spPr>
          <p:txBody>
            <a:bodyPr anchor="ctr"/>
            <a:lstStyle/>
            <a:p>
              <a:pPr algn="ctr" defTabSz="914377">
                <a:defRPr/>
              </a:pPr>
              <a:endParaRPr lang="zh-CN" altLang="en-US" kern="0" dirty="0">
                <a:solidFill>
                  <a:prstClr val="white"/>
                </a:solidFill>
                <a:latin typeface="+mj-ea"/>
                <a:ea typeface="+mj-ea"/>
              </a:endParaRPr>
            </a:p>
          </p:txBody>
        </p:sp>
        <p:sp>
          <p:nvSpPr>
            <p:cNvPr id="55" name="新月形 54"/>
            <p:cNvSpPr/>
            <p:nvPr/>
          </p:nvSpPr>
          <p:spPr>
            <a:xfrm rot="15351297">
              <a:off x="4011670" y="2799744"/>
              <a:ext cx="1331655" cy="2663310"/>
            </a:xfrm>
            <a:prstGeom prst="moon">
              <a:avLst>
                <a:gd name="adj" fmla="val 15190"/>
              </a:avLst>
            </a:prstGeom>
            <a:solidFill>
              <a:schemeClr val="accent1"/>
            </a:solidFill>
            <a:ln w="12700" cap="flat" cmpd="sng" algn="ctr">
              <a:solidFill>
                <a:sysClr val="window" lastClr="FFFFFF"/>
              </a:solidFill>
              <a:prstDash val="solid"/>
            </a:ln>
            <a:effectLst/>
          </p:spPr>
          <p:txBody>
            <a:bodyPr anchor="ctr"/>
            <a:lstStyle/>
            <a:p>
              <a:pPr algn="ctr" defTabSz="914377">
                <a:defRPr/>
              </a:pPr>
              <a:endParaRPr lang="zh-CN" altLang="en-US" kern="0">
                <a:solidFill>
                  <a:prstClr val="white"/>
                </a:solidFill>
                <a:latin typeface="+mj-ea"/>
                <a:ea typeface="+mj-ea"/>
              </a:endParaRPr>
            </a:p>
          </p:txBody>
        </p:sp>
      </p:grpSp>
      <p:sp>
        <p:nvSpPr>
          <p:cNvPr id="28"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教材分析</a:t>
            </a:r>
          </a:p>
        </p:txBody>
      </p:sp>
    </p:spTree>
    <p:extLst>
      <p:ext uri="{BB962C8B-B14F-4D97-AF65-F5344CB8AC3E}">
        <p14:creationId xmlns:p14="http://schemas.microsoft.com/office/powerpoint/2010/main" val="247654573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650"/>
                            </p:stCondLst>
                            <p:childTnLst>
                              <p:par>
                                <p:cTn id="9" presetID="47"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750"/>
                                        <p:tgtEl>
                                          <p:spTgt spid="41"/>
                                        </p:tgtEl>
                                      </p:cBhvr>
                                    </p:animEffect>
                                    <p:anim calcmode="lin" valueType="num">
                                      <p:cBhvr>
                                        <p:cTn id="12" dur="750" fill="hold"/>
                                        <p:tgtEl>
                                          <p:spTgt spid="41"/>
                                        </p:tgtEl>
                                        <p:attrNameLst>
                                          <p:attrName>ppt_x</p:attrName>
                                        </p:attrNameLst>
                                      </p:cBhvr>
                                      <p:tavLst>
                                        <p:tav tm="0">
                                          <p:val>
                                            <p:strVal val="#ppt_x"/>
                                          </p:val>
                                        </p:tav>
                                        <p:tav tm="100000">
                                          <p:val>
                                            <p:strVal val="#ppt_x"/>
                                          </p:val>
                                        </p:tav>
                                      </p:tavLst>
                                    </p:anim>
                                    <p:anim calcmode="lin" valueType="num">
                                      <p:cBhvr>
                                        <p:cTn id="13" dur="750" fill="hold"/>
                                        <p:tgtEl>
                                          <p:spTgt spid="41"/>
                                        </p:tgtEl>
                                        <p:attrNameLst>
                                          <p:attrName>ppt_y</p:attrName>
                                        </p:attrNameLst>
                                      </p:cBhvr>
                                      <p:tavLst>
                                        <p:tav tm="0">
                                          <p:val>
                                            <p:strVal val="#ppt_y-.1"/>
                                          </p:val>
                                        </p:tav>
                                        <p:tav tm="100000">
                                          <p:val>
                                            <p:strVal val="#ppt_y"/>
                                          </p:val>
                                        </p:tav>
                                      </p:tavLst>
                                    </p:anim>
                                  </p:childTnLst>
                                </p:cTn>
                              </p:par>
                              <p:par>
                                <p:cTn id="14" presetID="8" presetClass="emph" presetSubtype="0" repeatCount="indefinite" fill="hold" nodeType="withEffect">
                                  <p:stCondLst>
                                    <p:cond delay="0"/>
                                  </p:stCondLst>
                                  <p:childTnLst>
                                    <p:animRot by="21600000">
                                      <p:cBhvr>
                                        <p:cTn id="15" dur="2000" fill="hold"/>
                                        <p:tgtEl>
                                          <p:spTgt spid="41"/>
                                        </p:tgtEl>
                                        <p:attrNameLst>
                                          <p:attrName>r</p:attrName>
                                        </p:attrNameLst>
                                      </p:cBhvr>
                                    </p:animRot>
                                  </p:childTnLst>
                                </p:cTn>
                              </p:par>
                            </p:childTnLst>
                          </p:cTn>
                        </p:par>
                        <p:par>
                          <p:cTn id="16" fill="hold">
                            <p:stCondLst>
                              <p:cond delay="2650"/>
                            </p:stCondLst>
                            <p:childTnLst>
                              <p:par>
                                <p:cTn id="17" presetID="10"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2" presetClass="entr" presetSubtype="2"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p:tgtEl>
                                          <p:spTgt spid="46"/>
                                        </p:tgtEl>
                                        <p:attrNameLst>
                                          <p:attrName>ppt_x</p:attrName>
                                        </p:attrNameLst>
                                      </p:cBhvr>
                                      <p:tavLst>
                                        <p:tav tm="0">
                                          <p:val>
                                            <p:strVal val="#ppt_x+#ppt_w*1.125000"/>
                                          </p:val>
                                        </p:tav>
                                        <p:tav tm="100000">
                                          <p:val>
                                            <p:strVal val="#ppt_x"/>
                                          </p:val>
                                        </p:tav>
                                      </p:tavLst>
                                    </p:anim>
                                    <p:animEffect transition="in" filter="wipe(left)">
                                      <p:cBhvr>
                                        <p:cTn id="23" dur="500"/>
                                        <p:tgtEl>
                                          <p:spTgt spid="46"/>
                                        </p:tgtEl>
                                      </p:cBhvr>
                                    </p:animEffect>
                                  </p:childTnLst>
                                </p:cTn>
                              </p:par>
                              <p:par>
                                <p:cTn id="24" presetID="8" presetClass="emph" presetSubtype="0" repeatCount="indefinite" fill="hold" nodeType="withEffect">
                                  <p:stCondLst>
                                    <p:cond delay="0"/>
                                  </p:stCondLst>
                                  <p:childTnLst>
                                    <p:animRot by="21600000">
                                      <p:cBhvr>
                                        <p:cTn id="25" dur="2000" fill="hold"/>
                                        <p:tgtEl>
                                          <p:spTgt spid="46"/>
                                        </p:tgtEl>
                                        <p:attrNameLst>
                                          <p:attrName>r</p:attrName>
                                        </p:attrNameLst>
                                      </p:cBhvr>
                                    </p:animRot>
                                  </p:childTnLst>
                                </p:cTn>
                              </p:par>
                              <p:par>
                                <p:cTn id="26" presetID="10" presetClass="entr" presetSubtype="0"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12" presetClass="entr" presetSubtype="8"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p:tgtEl>
                                          <p:spTgt spid="51"/>
                                        </p:tgtEl>
                                        <p:attrNameLst>
                                          <p:attrName>ppt_x</p:attrName>
                                        </p:attrNameLst>
                                      </p:cBhvr>
                                      <p:tavLst>
                                        <p:tav tm="0">
                                          <p:val>
                                            <p:strVal val="#ppt_x-#ppt_w*1.125000"/>
                                          </p:val>
                                        </p:tav>
                                        <p:tav tm="100000">
                                          <p:val>
                                            <p:strVal val="#ppt_x"/>
                                          </p:val>
                                        </p:tav>
                                      </p:tavLst>
                                    </p:anim>
                                    <p:animEffect transition="in" filter="wipe(right)">
                                      <p:cBhvr>
                                        <p:cTn id="32" dur="500"/>
                                        <p:tgtEl>
                                          <p:spTgt spid="51"/>
                                        </p:tgtEl>
                                      </p:cBhvr>
                                    </p:animEffect>
                                  </p:childTnLst>
                                </p:cTn>
                              </p:par>
                              <p:par>
                                <p:cTn id="33" presetID="8" presetClass="emph" presetSubtype="0" repeatCount="indefinite" fill="hold" nodeType="withEffect">
                                  <p:stCondLst>
                                    <p:cond delay="0"/>
                                  </p:stCondLst>
                                  <p:childTnLst>
                                    <p:animRot by="21600000">
                                      <p:cBhvr>
                                        <p:cTn id="34" dur="2000" fill="hold"/>
                                        <p:tgtEl>
                                          <p:spTgt spid="51"/>
                                        </p:tgtEl>
                                        <p:attrNameLst>
                                          <p:attrName>r</p:attrName>
                                        </p:attrNameLst>
                                      </p:cBhvr>
                                    </p:animRot>
                                  </p:childTnLst>
                                </p:cTn>
                              </p:par>
                            </p:childTnLst>
                          </p:cTn>
                        </p:par>
                        <p:par>
                          <p:cTn id="35" fill="hold">
                            <p:stCondLst>
                              <p:cond delay="4650"/>
                            </p:stCondLst>
                            <p:childTnLst>
                              <p:par>
                                <p:cTn id="36" presetID="9"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dissolve">
                                      <p:cBhvr>
                                        <p:cTn id="38" dur="500"/>
                                        <p:tgtEl>
                                          <p:spTgt spid="23"/>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750"/>
                                        <p:tgtEl>
                                          <p:spTgt spid="24"/>
                                        </p:tgtEl>
                                      </p:cBhvr>
                                    </p:animEffect>
                                    <p:anim calcmode="lin" valueType="num">
                                      <p:cBhvr>
                                        <p:cTn id="42" dur="750" fill="hold"/>
                                        <p:tgtEl>
                                          <p:spTgt spid="24"/>
                                        </p:tgtEl>
                                        <p:attrNameLst>
                                          <p:attrName>ppt_x</p:attrName>
                                        </p:attrNameLst>
                                      </p:cBhvr>
                                      <p:tavLst>
                                        <p:tav tm="0">
                                          <p:val>
                                            <p:strVal val="#ppt_x"/>
                                          </p:val>
                                        </p:tav>
                                        <p:tav tm="100000">
                                          <p:val>
                                            <p:strVal val="#ppt_x"/>
                                          </p:val>
                                        </p:tav>
                                      </p:tavLst>
                                    </p:anim>
                                    <p:anim calcmode="lin" valueType="num">
                                      <p:cBhvr>
                                        <p:cTn id="43" dur="750" fill="hold"/>
                                        <p:tgtEl>
                                          <p:spTgt spid="24"/>
                                        </p:tgtEl>
                                        <p:attrNameLst>
                                          <p:attrName>ppt_y</p:attrName>
                                        </p:attrNameLst>
                                      </p:cBhvr>
                                      <p:tavLst>
                                        <p:tav tm="0">
                                          <p:val>
                                            <p:strVal val="#ppt_y+.1"/>
                                          </p:val>
                                        </p:tav>
                                        <p:tav tm="100000">
                                          <p:val>
                                            <p:strVal val="#ppt_y"/>
                                          </p:val>
                                        </p:tav>
                                      </p:tavLst>
                                    </p:anim>
                                  </p:childTnLst>
                                </p:cTn>
                              </p:par>
                            </p:childTnLst>
                          </p:cTn>
                        </p:par>
                        <p:par>
                          <p:cTn id="44" fill="hold">
                            <p:stCondLst>
                              <p:cond delay="5400"/>
                            </p:stCondLst>
                            <p:childTnLst>
                              <p:par>
                                <p:cTn id="45" presetID="9"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par>
                                <p:cTn id="48" presetID="42"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750"/>
                                        <p:tgtEl>
                                          <p:spTgt spid="34"/>
                                        </p:tgtEl>
                                      </p:cBhvr>
                                    </p:animEffect>
                                    <p:anim calcmode="lin" valueType="num">
                                      <p:cBhvr>
                                        <p:cTn id="51" dur="750" fill="hold"/>
                                        <p:tgtEl>
                                          <p:spTgt spid="34"/>
                                        </p:tgtEl>
                                        <p:attrNameLst>
                                          <p:attrName>ppt_x</p:attrName>
                                        </p:attrNameLst>
                                      </p:cBhvr>
                                      <p:tavLst>
                                        <p:tav tm="0">
                                          <p:val>
                                            <p:strVal val="#ppt_x"/>
                                          </p:val>
                                        </p:tav>
                                        <p:tav tm="100000">
                                          <p:val>
                                            <p:strVal val="#ppt_x"/>
                                          </p:val>
                                        </p:tav>
                                      </p:tavLst>
                                    </p:anim>
                                    <p:anim calcmode="lin" valueType="num">
                                      <p:cBhvr>
                                        <p:cTn id="52" dur="750" fill="hold"/>
                                        <p:tgtEl>
                                          <p:spTgt spid="34"/>
                                        </p:tgtEl>
                                        <p:attrNameLst>
                                          <p:attrName>ppt_y</p:attrName>
                                        </p:attrNameLst>
                                      </p:cBhvr>
                                      <p:tavLst>
                                        <p:tav tm="0">
                                          <p:val>
                                            <p:strVal val="#ppt_y+.1"/>
                                          </p:val>
                                        </p:tav>
                                        <p:tav tm="100000">
                                          <p:val>
                                            <p:strVal val="#ppt_y"/>
                                          </p:val>
                                        </p:tav>
                                      </p:tavLst>
                                    </p:anim>
                                  </p:childTnLst>
                                </p:cTn>
                              </p:par>
                            </p:childTnLst>
                          </p:cTn>
                        </p:par>
                        <p:par>
                          <p:cTn id="53" fill="hold">
                            <p:stCondLst>
                              <p:cond delay="6150"/>
                            </p:stCondLst>
                            <p:childTnLst>
                              <p:par>
                                <p:cTn id="54" presetID="9"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dissolve">
                                      <p:cBhvr>
                                        <p:cTn id="56" dur="500"/>
                                        <p:tgtEl>
                                          <p:spTgt spid="27"/>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750"/>
                                        <p:tgtEl>
                                          <p:spTgt spid="35"/>
                                        </p:tgtEl>
                                      </p:cBhvr>
                                    </p:animEffect>
                                    <p:anim calcmode="lin" valueType="num">
                                      <p:cBhvr>
                                        <p:cTn id="60" dur="750" fill="hold"/>
                                        <p:tgtEl>
                                          <p:spTgt spid="35"/>
                                        </p:tgtEl>
                                        <p:attrNameLst>
                                          <p:attrName>ppt_x</p:attrName>
                                        </p:attrNameLst>
                                      </p:cBhvr>
                                      <p:tavLst>
                                        <p:tav tm="0">
                                          <p:val>
                                            <p:strVal val="#ppt_x"/>
                                          </p:val>
                                        </p:tav>
                                        <p:tav tm="100000">
                                          <p:val>
                                            <p:strVal val="#ppt_x"/>
                                          </p:val>
                                        </p:tav>
                                      </p:tavLst>
                                    </p:anim>
                                    <p:anim calcmode="lin" valueType="num">
                                      <p:cBhvr>
                                        <p:cTn id="61"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34" grpId="0"/>
      <p:bldP spid="35"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9311" y="0"/>
            <a:ext cx="15474462" cy="6858000"/>
          </a:xfrm>
          <a:prstGeom prst="rect">
            <a:avLst/>
          </a:prstGeom>
        </p:spPr>
      </p:pic>
      <p:sp>
        <p:nvSpPr>
          <p:cNvPr id="31" name="矩形 259"/>
          <p:cNvSpPr>
            <a:spLocks noChangeArrowheads="1"/>
          </p:cNvSpPr>
          <p:nvPr/>
        </p:nvSpPr>
        <p:spPr bwMode="auto">
          <a:xfrm>
            <a:off x="2756307" y="3021398"/>
            <a:ext cx="6949439"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rPr>
              <a:t>教学目标</a:t>
            </a:r>
          </a:p>
        </p:txBody>
      </p:sp>
    </p:spTree>
    <p:custDataLst>
      <p:tags r:id="rId1"/>
    </p:custDataLst>
    <p:extLst>
      <p:ext uri="{BB962C8B-B14F-4D97-AF65-F5344CB8AC3E}">
        <p14:creationId xmlns:p14="http://schemas.microsoft.com/office/powerpoint/2010/main" val="302629805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0"/>
                                  </p:iterate>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3"/>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19756" y="1103293"/>
            <a:ext cx="3877985" cy="584775"/>
          </a:xfrm>
          <a:prstGeom prst="rect">
            <a:avLst/>
          </a:prstGeom>
          <a:noFill/>
        </p:spPr>
        <p:txBody>
          <a:bodyPr wrap="none" rtlCol="0">
            <a:spAutoFit/>
          </a:bodyPr>
          <a:lstStyle/>
          <a:p>
            <a:r>
              <a:rPr lang="zh-CN" altLang="en-US" sz="3200" dirty="0">
                <a:solidFill>
                  <a:srgbClr val="00623B"/>
                </a:solidFill>
                <a:latin typeface="造字工房悦黑体验版常规体" pitchFamily="50" charset="-122"/>
                <a:ea typeface="造字工房悦黑体验版常规体" pitchFamily="50" charset="-122"/>
              </a:rPr>
              <a:t>本次课程的教学目标</a:t>
            </a:r>
            <a:endParaRPr lang="en-US" sz="3200" dirty="0">
              <a:solidFill>
                <a:srgbClr val="00623B"/>
              </a:solidFill>
              <a:latin typeface="造字工房悦黑体验版常规体" pitchFamily="50" charset="-122"/>
              <a:ea typeface="造字工房悦黑体验版常规体" pitchFamily="50"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13</a:t>
            </a:fld>
            <a:endParaRPr lang="en-US" dirty="0"/>
          </a:p>
        </p:txBody>
      </p:sp>
      <p:sp>
        <p:nvSpPr>
          <p:cNvPr id="28" name="Rectangle 27"/>
          <p:cNvSpPr/>
          <p:nvPr/>
        </p:nvSpPr>
        <p:spPr>
          <a:xfrm>
            <a:off x="956930" y="1787367"/>
            <a:ext cx="10206370" cy="932563"/>
          </a:xfrm>
          <a:prstGeom prst="rect">
            <a:avLst/>
          </a:prstGeom>
        </p:spPr>
        <p:txBody>
          <a:bodyPr wrap="square">
            <a:spAutoFit/>
          </a:bodyPr>
          <a:lstStyle/>
          <a:p>
            <a:pPr lvl="0">
              <a:lnSpc>
                <a:spcPct val="130000"/>
              </a:lnSpc>
            </a:pPr>
            <a:r>
              <a:rPr lang="zh-CN" altLang="en-US" sz="1400" dirty="0">
                <a:solidFill>
                  <a:srgbClr val="6A6666"/>
                </a:solidFill>
                <a:latin typeface="造字工房悦黑体验版常规体"/>
                <a:cs typeface="+mn-ea"/>
                <a:sym typeface="微软雅黑" pitchFamily="34" charset="-122"/>
              </a:rPr>
              <a:t>您的内容打在这里，或者通过复制您的文本后，在此框中选择粘贴，并选择只保留文字</a:t>
            </a:r>
            <a:endParaRPr lang="en-US" altLang="zh-CN" sz="1400" dirty="0">
              <a:solidFill>
                <a:srgbClr val="6A6666"/>
              </a:solidFill>
              <a:latin typeface="造字工房悦黑体验版常规体"/>
              <a:cs typeface="+mn-ea"/>
              <a:sym typeface="微软雅黑" pitchFamily="34" charset="-122"/>
            </a:endParaRPr>
          </a:p>
          <a:p>
            <a:pPr lvl="0">
              <a:lnSpc>
                <a:spcPct val="130000"/>
              </a:lnSpc>
            </a:pPr>
            <a:r>
              <a:rPr lang="zh-CN" altLang="en-US" sz="1400" dirty="0">
                <a:solidFill>
                  <a:srgbClr val="6A6666"/>
                </a:solidFill>
                <a:latin typeface="造字工房悦黑体验版常规体"/>
                <a:cs typeface="+mn-ea"/>
                <a:sym typeface="微软雅黑" pitchFamily="34" charset="-122"/>
              </a:rPr>
              <a:t>您的内容打在这里，或者通过复制您的文本后，在此框中选择粘贴，并选择只保留文字</a:t>
            </a:r>
          </a:p>
          <a:p>
            <a:pPr lvl="0">
              <a:lnSpc>
                <a:spcPct val="130000"/>
              </a:lnSpc>
            </a:pPr>
            <a:endParaRPr lang="zh-CN" altLang="en-US" sz="1400" dirty="0">
              <a:solidFill>
                <a:srgbClr val="6A6666"/>
              </a:solidFill>
              <a:latin typeface="造字工房悦黑体验版常规体"/>
              <a:cs typeface="+mn-ea"/>
              <a:sym typeface="微软雅黑" pitchFamily="34" charset="-122"/>
            </a:endParaRPr>
          </a:p>
        </p:txBody>
      </p:sp>
      <p:sp>
        <p:nvSpPr>
          <p:cNvPr id="2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教学目标</a:t>
            </a:r>
          </a:p>
        </p:txBody>
      </p:sp>
      <p:pic>
        <p:nvPicPr>
          <p:cNvPr id="13" name="图片占位符 12"/>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292" b="7292"/>
          <a:stretch>
            <a:fillRect/>
          </a:stretch>
        </p:blipFill>
        <p:spPr/>
      </p:pic>
      <p:pic>
        <p:nvPicPr>
          <p:cNvPr id="15" name="图片占位符 14"/>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8988" r="28988"/>
          <a:stretch>
            <a:fillRect/>
          </a:stretch>
        </p:blipFill>
        <p:spPr/>
      </p:pic>
      <p:grpSp>
        <p:nvGrpSpPr>
          <p:cNvPr id="16" name="组合 15"/>
          <p:cNvGrpSpPr/>
          <p:nvPr/>
        </p:nvGrpSpPr>
        <p:grpSpPr>
          <a:xfrm>
            <a:off x="3662140" y="2664823"/>
            <a:ext cx="2469412" cy="3315788"/>
            <a:chOff x="3662140" y="2664823"/>
            <a:chExt cx="2469412" cy="3315788"/>
          </a:xfrm>
        </p:grpSpPr>
        <p:sp>
          <p:nvSpPr>
            <p:cNvPr id="44" name="Rectangle 20"/>
            <p:cNvSpPr/>
            <p:nvPr/>
          </p:nvSpPr>
          <p:spPr>
            <a:xfrm>
              <a:off x="3662140" y="2664823"/>
              <a:ext cx="2469412" cy="3315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hape 1710"/>
            <p:cNvSpPr/>
            <p:nvPr/>
          </p:nvSpPr>
          <p:spPr>
            <a:xfrm>
              <a:off x="3881362" y="2874409"/>
              <a:ext cx="2048074" cy="688394"/>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nSpc>
                  <a:spcPct val="120000"/>
                </a:lnSpc>
                <a:defRPr sz="3300">
                  <a:solidFill>
                    <a:srgbClr val="FFFFFF"/>
                  </a:solidFill>
                  <a:latin typeface="San Francisco Display Light"/>
                  <a:ea typeface="San Francisco Display Light"/>
                  <a:cs typeface="San Francisco Display Light"/>
                  <a:sym typeface="San Francisco Display Light"/>
                </a:defRPr>
              </a:lvl1pPr>
            </a:lstStyle>
            <a:p>
              <a:pPr lvl="0" algn="ctr">
                <a:buClr>
                  <a:srgbClr val="C00000"/>
                </a:buClr>
              </a:pPr>
              <a:r>
                <a:rPr lang="zh-CN" altLang="en-US" sz="3600" dirty="0">
                  <a:solidFill>
                    <a:prstClr val="white"/>
                  </a:solidFill>
                  <a:latin typeface="+mj-ea"/>
                  <a:ea typeface="+mj-ea"/>
                  <a:cs typeface="+mn-ea"/>
                  <a:sym typeface="+mn-lt"/>
                </a:rPr>
                <a:t>文本标题</a:t>
              </a:r>
            </a:p>
          </p:txBody>
        </p:sp>
        <p:sp>
          <p:nvSpPr>
            <p:cNvPr id="38" name="Shape 1711"/>
            <p:cNvSpPr/>
            <p:nvPr/>
          </p:nvSpPr>
          <p:spPr>
            <a:xfrm>
              <a:off x="3876470" y="3982664"/>
              <a:ext cx="2123305" cy="1861022"/>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spAutoFit/>
            </a:bodyPr>
            <a:lstStyle/>
            <a:p>
              <a:pPr>
                <a:lnSpc>
                  <a:spcPct val="120000"/>
                </a:lnSpc>
                <a:defRPr sz="1800">
                  <a:solidFill>
                    <a:srgbClr val="DCDEE0"/>
                  </a:solidFill>
                  <a:latin typeface="San Francisco Display Light"/>
                  <a:ea typeface="San Francisco Display Light"/>
                  <a:cs typeface="San Francisco Display Light"/>
                  <a:sym typeface="San Francisco Display Light"/>
                </a:defRPr>
              </a:pPr>
              <a:r>
                <a:rPr lang="zh-CN" altLang="en-US" sz="1400" dirty="0">
                  <a:solidFill>
                    <a:prstClr val="white"/>
                  </a:solidFill>
                  <a:latin typeface="+mj-ea"/>
                  <a:ea typeface="+mj-ea"/>
                  <a:cs typeface="+mn-ea"/>
                  <a:sym typeface="+mn-lt"/>
                </a:rPr>
                <a:t>您的内容打在这里，或者通过复制您的文本后，在此框中选择粘贴，并选择只保留文字您的内容打在这里，或者通过复制您的文本后，在此框中选择粘贴，并选择只保留文字</a:t>
              </a:r>
              <a:endParaRPr sz="900" dirty="0">
                <a:latin typeface="+mj-ea"/>
                <a:ea typeface="+mj-ea"/>
              </a:endParaRPr>
            </a:p>
          </p:txBody>
        </p:sp>
        <p:sp>
          <p:nvSpPr>
            <p:cNvPr id="39" name="Shape 1713"/>
            <p:cNvSpPr/>
            <p:nvPr/>
          </p:nvSpPr>
          <p:spPr>
            <a:xfrm>
              <a:off x="4724751" y="3737358"/>
              <a:ext cx="286064" cy="1"/>
            </a:xfrm>
            <a:prstGeom prst="line">
              <a:avLst/>
            </a:prstGeom>
            <a:ln w="25400">
              <a:solidFill>
                <a:srgbClr val="FFFFFF"/>
              </a:solidFill>
              <a:miter lim="400000"/>
            </a:ln>
          </p:spPr>
          <p:txBody>
            <a:bodyPr lIns="25400" tIns="25400" rIns="25400" bIns="25400" anchor="ctr"/>
            <a:lstStyle/>
            <a:p>
              <a:pPr>
                <a:defRPr sz="3200"/>
              </a:pPr>
              <a:endParaRPr sz="1600">
                <a:latin typeface="+mj-ea"/>
                <a:ea typeface="+mj-ea"/>
              </a:endParaRPr>
            </a:p>
          </p:txBody>
        </p:sp>
      </p:grpSp>
      <p:grpSp>
        <p:nvGrpSpPr>
          <p:cNvPr id="17" name="组合 16"/>
          <p:cNvGrpSpPr/>
          <p:nvPr/>
        </p:nvGrpSpPr>
        <p:grpSpPr>
          <a:xfrm>
            <a:off x="8772265" y="2664823"/>
            <a:ext cx="2469412" cy="3315788"/>
            <a:chOff x="8772265" y="2664823"/>
            <a:chExt cx="2469412" cy="3315788"/>
          </a:xfrm>
        </p:grpSpPr>
        <p:sp>
          <p:nvSpPr>
            <p:cNvPr id="43" name="Rectangle 19"/>
            <p:cNvSpPr/>
            <p:nvPr/>
          </p:nvSpPr>
          <p:spPr>
            <a:xfrm>
              <a:off x="8772265" y="2664823"/>
              <a:ext cx="2469412" cy="33157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hape 1710"/>
            <p:cNvSpPr/>
            <p:nvPr/>
          </p:nvSpPr>
          <p:spPr>
            <a:xfrm>
              <a:off x="8985591" y="2872064"/>
              <a:ext cx="2048074" cy="688394"/>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nSpc>
                  <a:spcPct val="120000"/>
                </a:lnSpc>
                <a:defRPr sz="3300">
                  <a:solidFill>
                    <a:srgbClr val="FFFFFF"/>
                  </a:solidFill>
                  <a:latin typeface="San Francisco Display Light"/>
                  <a:ea typeface="San Francisco Display Light"/>
                  <a:cs typeface="San Francisco Display Light"/>
                  <a:sym typeface="San Francisco Display Light"/>
                </a:defRPr>
              </a:lvl1pPr>
            </a:lstStyle>
            <a:p>
              <a:pPr lvl="0" algn="ctr">
                <a:buClr>
                  <a:srgbClr val="C00000"/>
                </a:buClr>
              </a:pPr>
              <a:r>
                <a:rPr lang="zh-CN" altLang="en-US" sz="3600" dirty="0">
                  <a:solidFill>
                    <a:prstClr val="white"/>
                  </a:solidFill>
                  <a:latin typeface="+mj-ea"/>
                  <a:ea typeface="+mj-ea"/>
                  <a:cs typeface="+mn-ea"/>
                  <a:sym typeface="+mn-lt"/>
                </a:rPr>
                <a:t>文本标题</a:t>
              </a:r>
            </a:p>
          </p:txBody>
        </p:sp>
        <p:sp>
          <p:nvSpPr>
            <p:cNvPr id="41" name="Shape 1711"/>
            <p:cNvSpPr/>
            <p:nvPr/>
          </p:nvSpPr>
          <p:spPr>
            <a:xfrm>
              <a:off x="8980699" y="3980319"/>
              <a:ext cx="2123305" cy="1861022"/>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spAutoFit/>
            </a:bodyPr>
            <a:lstStyle/>
            <a:p>
              <a:pPr>
                <a:lnSpc>
                  <a:spcPct val="120000"/>
                </a:lnSpc>
                <a:defRPr sz="1800">
                  <a:solidFill>
                    <a:srgbClr val="DCDEE0"/>
                  </a:solidFill>
                  <a:latin typeface="San Francisco Display Light"/>
                  <a:ea typeface="San Francisco Display Light"/>
                  <a:cs typeface="San Francisco Display Light"/>
                  <a:sym typeface="San Francisco Display Light"/>
                </a:defRPr>
              </a:pPr>
              <a:r>
                <a:rPr lang="zh-CN" altLang="en-US" sz="1400" dirty="0">
                  <a:solidFill>
                    <a:prstClr val="white"/>
                  </a:solidFill>
                  <a:latin typeface="+mj-ea"/>
                  <a:ea typeface="+mj-ea"/>
                  <a:cs typeface="+mn-ea"/>
                  <a:sym typeface="+mn-lt"/>
                </a:rPr>
                <a:t>您的内容打在这里，或者通过复制您的文本后，在此框中选择粘贴，并选择只保留文字您的内容打在这里，或者通过复制您的文本后，在此框中选择粘贴，并选择只保留文字</a:t>
              </a:r>
              <a:endParaRPr sz="900" dirty="0">
                <a:latin typeface="+mj-ea"/>
                <a:ea typeface="+mj-ea"/>
              </a:endParaRPr>
            </a:p>
          </p:txBody>
        </p:sp>
        <p:sp>
          <p:nvSpPr>
            <p:cNvPr id="42" name="Shape 1713"/>
            <p:cNvSpPr/>
            <p:nvPr/>
          </p:nvSpPr>
          <p:spPr>
            <a:xfrm>
              <a:off x="9828980" y="3735013"/>
              <a:ext cx="286064" cy="1"/>
            </a:xfrm>
            <a:prstGeom prst="line">
              <a:avLst/>
            </a:prstGeom>
            <a:ln w="25400">
              <a:solidFill>
                <a:srgbClr val="FFFFFF"/>
              </a:solidFill>
              <a:miter lim="400000"/>
            </a:ln>
          </p:spPr>
          <p:txBody>
            <a:bodyPr lIns="25400" tIns="25400" rIns="25400" bIns="25400" anchor="ctr"/>
            <a:lstStyle/>
            <a:p>
              <a:pPr>
                <a:defRPr sz="3200"/>
              </a:pPr>
              <a:endParaRPr sz="1600">
                <a:latin typeface="+mj-ea"/>
                <a:ea typeface="+mj-ea"/>
              </a:endParaRPr>
            </a:p>
          </p:txBody>
        </p:sp>
      </p:grpSp>
    </p:spTree>
    <p:extLst>
      <p:ext uri="{BB962C8B-B14F-4D97-AF65-F5344CB8AC3E}">
        <p14:creationId xmlns:p14="http://schemas.microsoft.com/office/powerpoint/2010/main" val="323512029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65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650"/>
                            </p:stCondLst>
                            <p:childTnLst>
                              <p:par>
                                <p:cTn id="15" presetID="42"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childTnLst>
                          </p:cTn>
                        </p:par>
                        <p:par>
                          <p:cTn id="20" fill="hold">
                            <p:stCondLst>
                              <p:cond delay="2650"/>
                            </p:stCondLst>
                            <p:childTnLst>
                              <p:par>
                                <p:cTn id="21" presetID="6" presetClass="entr" presetSubtype="16"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ircle(in)">
                                      <p:cBhvr>
                                        <p:cTn id="23" dur="2000"/>
                                        <p:tgtEl>
                                          <p:spTgt spid="13"/>
                                        </p:tgtEl>
                                      </p:cBhvr>
                                    </p:animEffect>
                                  </p:childTnLst>
                                </p:cTn>
                              </p:par>
                            </p:childTnLst>
                          </p:cTn>
                        </p:par>
                        <p:par>
                          <p:cTn id="24" fill="hold">
                            <p:stCondLst>
                              <p:cond delay="4650"/>
                            </p:stCondLst>
                            <p:childTnLst>
                              <p:par>
                                <p:cTn id="25" presetID="42"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5650"/>
                            </p:stCondLst>
                            <p:childTnLst>
                              <p:par>
                                <p:cTn id="31" presetID="6" presetClass="entr" presetSubtype="16"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circle(in)">
                                      <p:cBhvr>
                                        <p:cTn id="33" dur="2000"/>
                                        <p:tgtEl>
                                          <p:spTgt spid="15"/>
                                        </p:tgtEl>
                                      </p:cBhvr>
                                    </p:animEffect>
                                  </p:childTnLst>
                                </p:cTn>
                              </p:par>
                            </p:childTnLst>
                          </p:cTn>
                        </p:par>
                        <p:par>
                          <p:cTn id="34" fill="hold">
                            <p:stCondLst>
                              <p:cond delay="7650"/>
                            </p:stCondLst>
                            <p:childTnLst>
                              <p:par>
                                <p:cTn id="35" presetID="42"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75"/>
          <p:cNvGrpSpPr/>
          <p:nvPr/>
        </p:nvGrpSpPr>
        <p:grpSpPr>
          <a:xfrm>
            <a:off x="1823891" y="1155594"/>
            <a:ext cx="8551139" cy="5058939"/>
            <a:chOff x="515938" y="-3175"/>
            <a:chExt cx="7720012" cy="4567238"/>
          </a:xfrm>
          <a:solidFill>
            <a:schemeClr val="tx2"/>
          </a:solidFill>
        </p:grpSpPr>
        <p:sp>
          <p:nvSpPr>
            <p:cNvPr id="112" name="Freeform 2"/>
            <p:cNvSpPr>
              <a:spLocks/>
            </p:cNvSpPr>
            <p:nvPr/>
          </p:nvSpPr>
          <p:spPr bwMode="auto">
            <a:xfrm>
              <a:off x="515938" y="-3175"/>
              <a:ext cx="3859212" cy="4567238"/>
            </a:xfrm>
            <a:custGeom>
              <a:avLst/>
              <a:gdLst>
                <a:gd name="T0" fmla="*/ 949 w 1028"/>
                <a:gd name="T1" fmla="*/ 1209 h 1215"/>
                <a:gd name="T2" fmla="*/ 49 w 1028"/>
                <a:gd name="T3" fmla="*/ 1209 h 1215"/>
                <a:gd name="T4" fmla="*/ 6 w 1028"/>
                <a:gd name="T5" fmla="*/ 1166 h 1215"/>
                <a:gd name="T6" fmla="*/ 6 w 1028"/>
                <a:gd name="T7" fmla="*/ 48 h 1215"/>
                <a:gd name="T8" fmla="*/ 49 w 1028"/>
                <a:gd name="T9" fmla="*/ 6 h 1215"/>
                <a:gd name="T10" fmla="*/ 949 w 1028"/>
                <a:gd name="T11" fmla="*/ 6 h 1215"/>
                <a:gd name="T12" fmla="*/ 1028 w 1028"/>
                <a:gd name="T13" fmla="*/ 6 h 1215"/>
                <a:gd name="T14" fmla="*/ 1028 w 1028"/>
                <a:gd name="T15" fmla="*/ 0 h 1215"/>
                <a:gd name="T16" fmla="*/ 989 w 1028"/>
                <a:gd name="T17" fmla="*/ 0 h 1215"/>
                <a:gd name="T18" fmla="*/ 49 w 1028"/>
                <a:gd name="T19" fmla="*/ 0 h 1215"/>
                <a:gd name="T20" fmla="*/ 0 w 1028"/>
                <a:gd name="T21" fmla="*/ 48 h 1215"/>
                <a:gd name="T22" fmla="*/ 0 w 1028"/>
                <a:gd name="T23" fmla="*/ 1166 h 1215"/>
                <a:gd name="T24" fmla="*/ 49 w 1028"/>
                <a:gd name="T25" fmla="*/ 1215 h 1215"/>
                <a:gd name="T26" fmla="*/ 989 w 1028"/>
                <a:gd name="T27" fmla="*/ 1215 h 1215"/>
                <a:gd name="T28" fmla="*/ 1028 w 1028"/>
                <a:gd name="T29" fmla="*/ 1215 h 1215"/>
                <a:gd name="T30" fmla="*/ 1028 w 1028"/>
                <a:gd name="T31" fmla="*/ 1209 h 1215"/>
                <a:gd name="T32" fmla="*/ 949 w 1028"/>
                <a:gd name="T33" fmla="*/ 1209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8" h="1215">
                  <a:moveTo>
                    <a:pt x="949" y="1209"/>
                  </a:moveTo>
                  <a:cubicBezTo>
                    <a:pt x="49" y="1209"/>
                    <a:pt x="49" y="1209"/>
                    <a:pt x="49" y="1209"/>
                  </a:cubicBezTo>
                  <a:cubicBezTo>
                    <a:pt x="26" y="1209"/>
                    <a:pt x="6" y="1190"/>
                    <a:pt x="6" y="1166"/>
                  </a:cubicBezTo>
                  <a:cubicBezTo>
                    <a:pt x="6" y="48"/>
                    <a:pt x="6" y="48"/>
                    <a:pt x="6" y="48"/>
                  </a:cubicBezTo>
                  <a:cubicBezTo>
                    <a:pt x="6" y="25"/>
                    <a:pt x="26" y="6"/>
                    <a:pt x="49" y="6"/>
                  </a:cubicBezTo>
                  <a:cubicBezTo>
                    <a:pt x="949" y="6"/>
                    <a:pt x="949" y="6"/>
                    <a:pt x="949" y="6"/>
                  </a:cubicBezTo>
                  <a:cubicBezTo>
                    <a:pt x="1028" y="6"/>
                    <a:pt x="1028" y="6"/>
                    <a:pt x="1028" y="6"/>
                  </a:cubicBezTo>
                  <a:cubicBezTo>
                    <a:pt x="1028" y="0"/>
                    <a:pt x="1028" y="0"/>
                    <a:pt x="1028" y="0"/>
                  </a:cubicBezTo>
                  <a:cubicBezTo>
                    <a:pt x="1012" y="0"/>
                    <a:pt x="997" y="0"/>
                    <a:pt x="989" y="0"/>
                  </a:cubicBezTo>
                  <a:cubicBezTo>
                    <a:pt x="49" y="0"/>
                    <a:pt x="49" y="0"/>
                    <a:pt x="49" y="0"/>
                  </a:cubicBezTo>
                  <a:cubicBezTo>
                    <a:pt x="22" y="0"/>
                    <a:pt x="0" y="22"/>
                    <a:pt x="0" y="48"/>
                  </a:cubicBezTo>
                  <a:cubicBezTo>
                    <a:pt x="0" y="1166"/>
                    <a:pt x="0" y="1166"/>
                    <a:pt x="0" y="1166"/>
                  </a:cubicBezTo>
                  <a:cubicBezTo>
                    <a:pt x="0" y="1193"/>
                    <a:pt x="22" y="1215"/>
                    <a:pt x="49" y="1215"/>
                  </a:cubicBezTo>
                  <a:cubicBezTo>
                    <a:pt x="989" y="1215"/>
                    <a:pt x="989" y="1215"/>
                    <a:pt x="989" y="1215"/>
                  </a:cubicBezTo>
                  <a:cubicBezTo>
                    <a:pt x="997" y="1215"/>
                    <a:pt x="1012" y="1215"/>
                    <a:pt x="1028" y="1215"/>
                  </a:cubicBezTo>
                  <a:cubicBezTo>
                    <a:pt x="1028" y="1209"/>
                    <a:pt x="1028" y="1209"/>
                    <a:pt x="1028" y="1209"/>
                  </a:cubicBezTo>
                  <a:cubicBezTo>
                    <a:pt x="993" y="1209"/>
                    <a:pt x="958" y="1209"/>
                    <a:pt x="949" y="1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p>
          </p:txBody>
        </p:sp>
        <p:sp>
          <p:nvSpPr>
            <p:cNvPr id="113" name="Freeform 3"/>
            <p:cNvSpPr>
              <a:spLocks/>
            </p:cNvSpPr>
            <p:nvPr/>
          </p:nvSpPr>
          <p:spPr bwMode="auto">
            <a:xfrm>
              <a:off x="4375150" y="-3175"/>
              <a:ext cx="3860800" cy="4567238"/>
            </a:xfrm>
            <a:custGeom>
              <a:avLst/>
              <a:gdLst>
                <a:gd name="T0" fmla="*/ 979 w 1028"/>
                <a:gd name="T1" fmla="*/ 1215 h 1215"/>
                <a:gd name="T2" fmla="*/ 1028 w 1028"/>
                <a:gd name="T3" fmla="*/ 1166 h 1215"/>
                <a:gd name="T4" fmla="*/ 1028 w 1028"/>
                <a:gd name="T5" fmla="*/ 48 h 1215"/>
                <a:gd name="T6" fmla="*/ 979 w 1028"/>
                <a:gd name="T7" fmla="*/ 0 h 1215"/>
                <a:gd name="T8" fmla="*/ 40 w 1028"/>
                <a:gd name="T9" fmla="*/ 0 h 1215"/>
                <a:gd name="T10" fmla="*/ 0 w 1028"/>
                <a:gd name="T11" fmla="*/ 0 h 1215"/>
                <a:gd name="T12" fmla="*/ 0 w 1028"/>
                <a:gd name="T13" fmla="*/ 6 h 1215"/>
                <a:gd name="T14" fmla="*/ 80 w 1028"/>
                <a:gd name="T15" fmla="*/ 6 h 1215"/>
                <a:gd name="T16" fmla="*/ 979 w 1028"/>
                <a:gd name="T17" fmla="*/ 6 h 1215"/>
                <a:gd name="T18" fmla="*/ 1022 w 1028"/>
                <a:gd name="T19" fmla="*/ 48 h 1215"/>
                <a:gd name="T20" fmla="*/ 1022 w 1028"/>
                <a:gd name="T21" fmla="*/ 1166 h 1215"/>
                <a:gd name="T22" fmla="*/ 979 w 1028"/>
                <a:gd name="T23" fmla="*/ 1209 h 1215"/>
                <a:gd name="T24" fmla="*/ 80 w 1028"/>
                <a:gd name="T25" fmla="*/ 1209 h 1215"/>
                <a:gd name="T26" fmla="*/ 0 w 1028"/>
                <a:gd name="T27" fmla="*/ 1209 h 1215"/>
                <a:gd name="T28" fmla="*/ 0 w 1028"/>
                <a:gd name="T29" fmla="*/ 1215 h 1215"/>
                <a:gd name="T30" fmla="*/ 40 w 1028"/>
                <a:gd name="T31" fmla="*/ 1215 h 1215"/>
                <a:gd name="T32" fmla="*/ 979 w 1028"/>
                <a:gd name="T33" fmla="*/ 1215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8" h="1215">
                  <a:moveTo>
                    <a:pt x="979" y="1215"/>
                  </a:moveTo>
                  <a:cubicBezTo>
                    <a:pt x="1006" y="1215"/>
                    <a:pt x="1028" y="1193"/>
                    <a:pt x="1028" y="1166"/>
                  </a:cubicBezTo>
                  <a:cubicBezTo>
                    <a:pt x="1028" y="48"/>
                    <a:pt x="1028" y="48"/>
                    <a:pt x="1028" y="48"/>
                  </a:cubicBezTo>
                  <a:cubicBezTo>
                    <a:pt x="1028" y="22"/>
                    <a:pt x="1006" y="0"/>
                    <a:pt x="979" y="0"/>
                  </a:cubicBezTo>
                  <a:cubicBezTo>
                    <a:pt x="40" y="0"/>
                    <a:pt x="40" y="0"/>
                    <a:pt x="40" y="0"/>
                  </a:cubicBezTo>
                  <a:cubicBezTo>
                    <a:pt x="32" y="0"/>
                    <a:pt x="16" y="0"/>
                    <a:pt x="0" y="0"/>
                  </a:cubicBezTo>
                  <a:cubicBezTo>
                    <a:pt x="0" y="6"/>
                    <a:pt x="0" y="6"/>
                    <a:pt x="0" y="6"/>
                  </a:cubicBezTo>
                  <a:cubicBezTo>
                    <a:pt x="80" y="6"/>
                    <a:pt x="80" y="6"/>
                    <a:pt x="80" y="6"/>
                  </a:cubicBezTo>
                  <a:cubicBezTo>
                    <a:pt x="979" y="6"/>
                    <a:pt x="979" y="6"/>
                    <a:pt x="979" y="6"/>
                  </a:cubicBezTo>
                  <a:cubicBezTo>
                    <a:pt x="1003" y="6"/>
                    <a:pt x="1022" y="25"/>
                    <a:pt x="1022" y="48"/>
                  </a:cubicBezTo>
                  <a:cubicBezTo>
                    <a:pt x="1022" y="1166"/>
                    <a:pt x="1022" y="1166"/>
                    <a:pt x="1022" y="1166"/>
                  </a:cubicBezTo>
                  <a:cubicBezTo>
                    <a:pt x="1022" y="1190"/>
                    <a:pt x="1003" y="1209"/>
                    <a:pt x="979" y="1209"/>
                  </a:cubicBezTo>
                  <a:cubicBezTo>
                    <a:pt x="80" y="1209"/>
                    <a:pt x="80" y="1209"/>
                    <a:pt x="80" y="1209"/>
                  </a:cubicBezTo>
                  <a:cubicBezTo>
                    <a:pt x="71" y="1209"/>
                    <a:pt x="36" y="1209"/>
                    <a:pt x="0" y="1209"/>
                  </a:cubicBezTo>
                  <a:cubicBezTo>
                    <a:pt x="0" y="1215"/>
                    <a:pt x="0" y="1215"/>
                    <a:pt x="0" y="1215"/>
                  </a:cubicBezTo>
                  <a:cubicBezTo>
                    <a:pt x="16" y="1215"/>
                    <a:pt x="32" y="1215"/>
                    <a:pt x="40" y="1215"/>
                  </a:cubicBezTo>
                  <a:lnTo>
                    <a:pt x="979" y="1215"/>
                  </a:lnTo>
                  <a:close/>
                </a:path>
              </a:pathLst>
            </a:custGeom>
            <a:solidFill>
              <a:srgbClr val="0062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dirty="0"/>
            </a:p>
          </p:txBody>
        </p:sp>
      </p:grpSp>
      <p:grpSp>
        <p:nvGrpSpPr>
          <p:cNvPr id="77" name="Group 76"/>
          <p:cNvGrpSpPr/>
          <p:nvPr/>
        </p:nvGrpSpPr>
        <p:grpSpPr>
          <a:xfrm>
            <a:off x="1848509" y="1180212"/>
            <a:ext cx="8500145" cy="5007945"/>
            <a:chOff x="538163" y="19050"/>
            <a:chExt cx="7673975" cy="4521200"/>
          </a:xfrm>
          <a:solidFill>
            <a:schemeClr val="tx2">
              <a:lumMod val="60000"/>
              <a:lumOff val="40000"/>
            </a:schemeClr>
          </a:solidFill>
        </p:grpSpPr>
        <p:sp>
          <p:nvSpPr>
            <p:cNvPr id="110" name="Freeform 5"/>
            <p:cNvSpPr>
              <a:spLocks/>
            </p:cNvSpPr>
            <p:nvPr/>
          </p:nvSpPr>
          <p:spPr bwMode="auto">
            <a:xfrm>
              <a:off x="538163" y="19050"/>
              <a:ext cx="3540125" cy="4521200"/>
            </a:xfrm>
            <a:custGeom>
              <a:avLst/>
              <a:gdLst>
                <a:gd name="T0" fmla="*/ 43 w 943"/>
                <a:gd name="T1" fmla="*/ 0 h 1203"/>
                <a:gd name="T2" fmla="*/ 0 w 943"/>
                <a:gd name="T3" fmla="*/ 42 h 1203"/>
                <a:gd name="T4" fmla="*/ 0 w 943"/>
                <a:gd name="T5" fmla="*/ 1160 h 1203"/>
                <a:gd name="T6" fmla="*/ 43 w 943"/>
                <a:gd name="T7" fmla="*/ 1203 h 1203"/>
                <a:gd name="T8" fmla="*/ 943 w 943"/>
                <a:gd name="T9" fmla="*/ 1203 h 1203"/>
                <a:gd name="T10" fmla="*/ 943 w 943"/>
                <a:gd name="T11" fmla="*/ 0 h 1203"/>
                <a:gd name="T12" fmla="*/ 43 w 943"/>
                <a:gd name="T13" fmla="*/ 0 h 1203"/>
              </a:gdLst>
              <a:ahLst/>
              <a:cxnLst>
                <a:cxn ang="0">
                  <a:pos x="T0" y="T1"/>
                </a:cxn>
                <a:cxn ang="0">
                  <a:pos x="T2" y="T3"/>
                </a:cxn>
                <a:cxn ang="0">
                  <a:pos x="T4" y="T5"/>
                </a:cxn>
                <a:cxn ang="0">
                  <a:pos x="T6" y="T7"/>
                </a:cxn>
                <a:cxn ang="0">
                  <a:pos x="T8" y="T9"/>
                </a:cxn>
                <a:cxn ang="0">
                  <a:pos x="T10" y="T11"/>
                </a:cxn>
                <a:cxn ang="0">
                  <a:pos x="T12" y="T13"/>
                </a:cxn>
              </a:cxnLst>
              <a:rect l="0" t="0" r="r" b="b"/>
              <a:pathLst>
                <a:path w="943" h="1203">
                  <a:moveTo>
                    <a:pt x="43" y="0"/>
                  </a:moveTo>
                  <a:cubicBezTo>
                    <a:pt x="20" y="0"/>
                    <a:pt x="0" y="19"/>
                    <a:pt x="0" y="42"/>
                  </a:cubicBezTo>
                  <a:cubicBezTo>
                    <a:pt x="0" y="1160"/>
                    <a:pt x="0" y="1160"/>
                    <a:pt x="0" y="1160"/>
                  </a:cubicBezTo>
                  <a:cubicBezTo>
                    <a:pt x="0" y="1184"/>
                    <a:pt x="20" y="1203"/>
                    <a:pt x="43" y="1203"/>
                  </a:cubicBezTo>
                  <a:cubicBezTo>
                    <a:pt x="943" y="1203"/>
                    <a:pt x="943" y="1203"/>
                    <a:pt x="943" y="1203"/>
                  </a:cubicBezTo>
                  <a:cubicBezTo>
                    <a:pt x="943" y="0"/>
                    <a:pt x="943" y="0"/>
                    <a:pt x="943" y="0"/>
                  </a:cubicBezTo>
                  <a:lnTo>
                    <a:pt x="43" y="0"/>
                  </a:lnTo>
                  <a:close/>
                </a:path>
              </a:pathLst>
            </a:custGeom>
            <a:solidFill>
              <a:srgbClr val="00623B"/>
            </a:solidFill>
            <a:ln>
              <a:noFill/>
            </a:ln>
          </p:spPr>
          <p:txBody>
            <a:bodyPr vert="horz" wrap="square" lIns="91440" tIns="45721" rIns="91440" bIns="45721" numCol="1" anchor="t" anchorCtr="0" compatLnSpc="1">
              <a:prstTxWarp prst="textNoShape">
                <a:avLst/>
              </a:prstTxWarp>
            </a:bodyPr>
            <a:lstStyle/>
            <a:p>
              <a:endParaRPr lang="en-US" sz="1801"/>
            </a:p>
          </p:txBody>
        </p:sp>
        <p:sp>
          <p:nvSpPr>
            <p:cNvPr id="111" name="Freeform 6"/>
            <p:cNvSpPr>
              <a:spLocks/>
            </p:cNvSpPr>
            <p:nvPr/>
          </p:nvSpPr>
          <p:spPr bwMode="auto">
            <a:xfrm>
              <a:off x="4675188" y="19050"/>
              <a:ext cx="3536950" cy="4521200"/>
            </a:xfrm>
            <a:custGeom>
              <a:avLst/>
              <a:gdLst>
                <a:gd name="T0" fmla="*/ 899 w 942"/>
                <a:gd name="T1" fmla="*/ 1203 h 1203"/>
                <a:gd name="T2" fmla="*/ 942 w 942"/>
                <a:gd name="T3" fmla="*/ 1160 h 1203"/>
                <a:gd name="T4" fmla="*/ 942 w 942"/>
                <a:gd name="T5" fmla="*/ 42 h 1203"/>
                <a:gd name="T6" fmla="*/ 899 w 942"/>
                <a:gd name="T7" fmla="*/ 0 h 1203"/>
                <a:gd name="T8" fmla="*/ 0 w 942"/>
                <a:gd name="T9" fmla="*/ 0 h 1203"/>
                <a:gd name="T10" fmla="*/ 0 w 942"/>
                <a:gd name="T11" fmla="*/ 1203 h 1203"/>
                <a:gd name="T12" fmla="*/ 899 w 942"/>
                <a:gd name="T13" fmla="*/ 1203 h 1203"/>
              </a:gdLst>
              <a:ahLst/>
              <a:cxnLst>
                <a:cxn ang="0">
                  <a:pos x="T0" y="T1"/>
                </a:cxn>
                <a:cxn ang="0">
                  <a:pos x="T2" y="T3"/>
                </a:cxn>
                <a:cxn ang="0">
                  <a:pos x="T4" y="T5"/>
                </a:cxn>
                <a:cxn ang="0">
                  <a:pos x="T6" y="T7"/>
                </a:cxn>
                <a:cxn ang="0">
                  <a:pos x="T8" y="T9"/>
                </a:cxn>
                <a:cxn ang="0">
                  <a:pos x="T10" y="T11"/>
                </a:cxn>
                <a:cxn ang="0">
                  <a:pos x="T12" y="T13"/>
                </a:cxn>
              </a:cxnLst>
              <a:rect l="0" t="0" r="r" b="b"/>
              <a:pathLst>
                <a:path w="942" h="1203">
                  <a:moveTo>
                    <a:pt x="899" y="1203"/>
                  </a:moveTo>
                  <a:cubicBezTo>
                    <a:pt x="923" y="1203"/>
                    <a:pt x="942" y="1184"/>
                    <a:pt x="942" y="1160"/>
                  </a:cubicBezTo>
                  <a:cubicBezTo>
                    <a:pt x="942" y="42"/>
                    <a:pt x="942" y="42"/>
                    <a:pt x="942" y="42"/>
                  </a:cubicBezTo>
                  <a:cubicBezTo>
                    <a:pt x="942" y="19"/>
                    <a:pt x="923" y="0"/>
                    <a:pt x="899" y="0"/>
                  </a:cubicBezTo>
                  <a:cubicBezTo>
                    <a:pt x="0" y="0"/>
                    <a:pt x="0" y="0"/>
                    <a:pt x="0" y="0"/>
                  </a:cubicBezTo>
                  <a:cubicBezTo>
                    <a:pt x="0" y="1203"/>
                    <a:pt x="0" y="1203"/>
                    <a:pt x="0" y="1203"/>
                  </a:cubicBezTo>
                  <a:lnTo>
                    <a:pt x="899" y="1203"/>
                  </a:lnTo>
                  <a:close/>
                </a:path>
              </a:pathLst>
            </a:custGeom>
            <a:solidFill>
              <a:srgbClr val="00623B"/>
            </a:solidFill>
            <a:ln>
              <a:noFill/>
            </a:ln>
          </p:spPr>
          <p:txBody>
            <a:bodyPr vert="horz" wrap="square" lIns="91440" tIns="45721" rIns="91440" bIns="45721" numCol="1" anchor="t" anchorCtr="0" compatLnSpc="1">
              <a:prstTxWarp prst="textNoShape">
                <a:avLst/>
              </a:prstTxWarp>
            </a:bodyPr>
            <a:lstStyle/>
            <a:p>
              <a:endParaRPr lang="en-US" sz="1801"/>
            </a:p>
          </p:txBody>
        </p:sp>
      </p:grpSp>
      <p:grpSp>
        <p:nvGrpSpPr>
          <p:cNvPr id="78" name="Group 77"/>
          <p:cNvGrpSpPr/>
          <p:nvPr/>
        </p:nvGrpSpPr>
        <p:grpSpPr>
          <a:xfrm>
            <a:off x="5769760" y="1180212"/>
            <a:ext cx="661161" cy="5007945"/>
            <a:chOff x="4078288" y="19050"/>
            <a:chExt cx="596899" cy="4521200"/>
          </a:xfrm>
          <a:solidFill>
            <a:schemeClr val="tx2">
              <a:lumMod val="60000"/>
              <a:lumOff val="40000"/>
            </a:schemeClr>
          </a:solidFill>
        </p:grpSpPr>
        <p:sp>
          <p:nvSpPr>
            <p:cNvPr id="108" name="Freeform 8"/>
            <p:cNvSpPr>
              <a:spLocks/>
            </p:cNvSpPr>
            <p:nvPr/>
          </p:nvSpPr>
          <p:spPr bwMode="auto">
            <a:xfrm>
              <a:off x="4078288" y="19050"/>
              <a:ext cx="296862" cy="4521200"/>
            </a:xfrm>
            <a:custGeom>
              <a:avLst/>
              <a:gdLst>
                <a:gd name="T0" fmla="*/ 0 w 79"/>
                <a:gd name="T1" fmla="*/ 1203 h 1203"/>
                <a:gd name="T2" fmla="*/ 79 w 79"/>
                <a:gd name="T3" fmla="*/ 1203 h 1203"/>
                <a:gd name="T4" fmla="*/ 79 w 79"/>
                <a:gd name="T5" fmla="*/ 0 h 1203"/>
                <a:gd name="T6" fmla="*/ 0 w 79"/>
                <a:gd name="T7" fmla="*/ 0 h 1203"/>
                <a:gd name="T8" fmla="*/ 0 w 79"/>
                <a:gd name="T9" fmla="*/ 1203 h 1203"/>
              </a:gdLst>
              <a:ahLst/>
              <a:cxnLst>
                <a:cxn ang="0">
                  <a:pos x="T0" y="T1"/>
                </a:cxn>
                <a:cxn ang="0">
                  <a:pos x="T2" y="T3"/>
                </a:cxn>
                <a:cxn ang="0">
                  <a:pos x="T4" y="T5"/>
                </a:cxn>
                <a:cxn ang="0">
                  <a:pos x="T6" y="T7"/>
                </a:cxn>
                <a:cxn ang="0">
                  <a:pos x="T8" y="T9"/>
                </a:cxn>
              </a:cxnLst>
              <a:rect l="0" t="0" r="r" b="b"/>
              <a:pathLst>
                <a:path w="79" h="1203">
                  <a:moveTo>
                    <a:pt x="0" y="1203"/>
                  </a:moveTo>
                  <a:cubicBezTo>
                    <a:pt x="9" y="1203"/>
                    <a:pt x="44" y="1203"/>
                    <a:pt x="79" y="1203"/>
                  </a:cubicBezTo>
                  <a:cubicBezTo>
                    <a:pt x="79" y="0"/>
                    <a:pt x="79" y="0"/>
                    <a:pt x="79" y="0"/>
                  </a:cubicBezTo>
                  <a:cubicBezTo>
                    <a:pt x="0" y="0"/>
                    <a:pt x="0" y="0"/>
                    <a:pt x="0" y="0"/>
                  </a:cubicBezTo>
                  <a:lnTo>
                    <a:pt x="0" y="1203"/>
                  </a:lnTo>
                  <a:close/>
                </a:path>
              </a:pathLst>
            </a:custGeom>
            <a:solidFill>
              <a:srgbClr val="00623B"/>
            </a:solidFill>
            <a:ln>
              <a:noFill/>
            </a:ln>
          </p:spPr>
          <p:txBody>
            <a:bodyPr vert="horz" wrap="square" lIns="91440" tIns="45721" rIns="91440" bIns="45721" numCol="1" anchor="t" anchorCtr="0" compatLnSpc="1">
              <a:prstTxWarp prst="textNoShape">
                <a:avLst/>
              </a:prstTxWarp>
            </a:bodyPr>
            <a:lstStyle/>
            <a:p>
              <a:endParaRPr lang="en-US" sz="1801"/>
            </a:p>
          </p:txBody>
        </p:sp>
        <p:sp>
          <p:nvSpPr>
            <p:cNvPr id="109" name="Freeform 9"/>
            <p:cNvSpPr>
              <a:spLocks/>
            </p:cNvSpPr>
            <p:nvPr/>
          </p:nvSpPr>
          <p:spPr bwMode="auto">
            <a:xfrm>
              <a:off x="4375150" y="19050"/>
              <a:ext cx="300037" cy="4521200"/>
            </a:xfrm>
            <a:custGeom>
              <a:avLst/>
              <a:gdLst>
                <a:gd name="T0" fmla="*/ 80 w 80"/>
                <a:gd name="T1" fmla="*/ 1203 h 1203"/>
                <a:gd name="T2" fmla="*/ 80 w 80"/>
                <a:gd name="T3" fmla="*/ 0 h 1203"/>
                <a:gd name="T4" fmla="*/ 0 w 80"/>
                <a:gd name="T5" fmla="*/ 0 h 1203"/>
                <a:gd name="T6" fmla="*/ 0 w 80"/>
                <a:gd name="T7" fmla="*/ 1203 h 1203"/>
                <a:gd name="T8" fmla="*/ 80 w 80"/>
                <a:gd name="T9" fmla="*/ 1203 h 1203"/>
              </a:gdLst>
              <a:ahLst/>
              <a:cxnLst>
                <a:cxn ang="0">
                  <a:pos x="T0" y="T1"/>
                </a:cxn>
                <a:cxn ang="0">
                  <a:pos x="T2" y="T3"/>
                </a:cxn>
                <a:cxn ang="0">
                  <a:pos x="T4" y="T5"/>
                </a:cxn>
                <a:cxn ang="0">
                  <a:pos x="T6" y="T7"/>
                </a:cxn>
                <a:cxn ang="0">
                  <a:pos x="T8" y="T9"/>
                </a:cxn>
              </a:cxnLst>
              <a:rect l="0" t="0" r="r" b="b"/>
              <a:pathLst>
                <a:path w="80" h="1203">
                  <a:moveTo>
                    <a:pt x="80" y="1203"/>
                  </a:moveTo>
                  <a:cubicBezTo>
                    <a:pt x="80" y="0"/>
                    <a:pt x="80" y="0"/>
                    <a:pt x="80" y="0"/>
                  </a:cubicBezTo>
                  <a:cubicBezTo>
                    <a:pt x="0" y="0"/>
                    <a:pt x="0" y="0"/>
                    <a:pt x="0" y="0"/>
                  </a:cubicBezTo>
                  <a:cubicBezTo>
                    <a:pt x="0" y="1203"/>
                    <a:pt x="0" y="1203"/>
                    <a:pt x="0" y="1203"/>
                  </a:cubicBezTo>
                  <a:cubicBezTo>
                    <a:pt x="36" y="1203"/>
                    <a:pt x="71" y="1203"/>
                    <a:pt x="80" y="1203"/>
                  </a:cubicBezTo>
                  <a:close/>
                </a:path>
              </a:pathLst>
            </a:custGeom>
            <a:solidFill>
              <a:srgbClr val="00623B"/>
            </a:solidFill>
            <a:ln>
              <a:noFill/>
            </a:ln>
          </p:spPr>
          <p:txBody>
            <a:bodyPr vert="horz" wrap="square" lIns="91440" tIns="45721" rIns="91440" bIns="45721" numCol="1" anchor="t" anchorCtr="0" compatLnSpc="1">
              <a:prstTxWarp prst="textNoShape">
                <a:avLst/>
              </a:prstTxWarp>
            </a:bodyPr>
            <a:lstStyle/>
            <a:p>
              <a:endParaRPr lang="en-US" sz="1801"/>
            </a:p>
          </p:txBody>
        </p:sp>
      </p:grpSp>
      <p:grpSp>
        <p:nvGrpSpPr>
          <p:cNvPr id="79" name="Group 78"/>
          <p:cNvGrpSpPr/>
          <p:nvPr/>
        </p:nvGrpSpPr>
        <p:grpSpPr>
          <a:xfrm>
            <a:off x="1931153" y="1262857"/>
            <a:ext cx="8334855" cy="4842654"/>
            <a:chOff x="612775" y="93663"/>
            <a:chExt cx="7524750" cy="4371975"/>
          </a:xfrm>
          <a:solidFill>
            <a:schemeClr val="bg1">
              <a:lumMod val="65000"/>
            </a:schemeClr>
          </a:solidFill>
        </p:grpSpPr>
        <p:sp>
          <p:nvSpPr>
            <p:cNvPr id="106" name="Freeform 11"/>
            <p:cNvSpPr>
              <a:spLocks/>
            </p:cNvSpPr>
            <p:nvPr/>
          </p:nvSpPr>
          <p:spPr bwMode="auto">
            <a:xfrm>
              <a:off x="612775"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p:spPr>
          <p:txBody>
            <a:bodyPr vert="horz" wrap="square" lIns="91440" tIns="45721" rIns="91440" bIns="45721" numCol="1" anchor="t" anchorCtr="0" compatLnSpc="1">
              <a:prstTxWarp prst="textNoShape">
                <a:avLst/>
              </a:prstTxWarp>
            </a:bodyPr>
            <a:lstStyle/>
            <a:p>
              <a:endParaRPr lang="en-US" sz="1801"/>
            </a:p>
          </p:txBody>
        </p:sp>
        <p:sp>
          <p:nvSpPr>
            <p:cNvPr id="107" name="Freeform 12"/>
            <p:cNvSpPr>
              <a:spLocks/>
            </p:cNvSpPr>
            <p:nvPr/>
          </p:nvSpPr>
          <p:spPr bwMode="auto">
            <a:xfrm>
              <a:off x="4799013"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p:spPr>
          <p:txBody>
            <a:bodyPr vert="horz" wrap="square" lIns="91440" tIns="45721" rIns="91440" bIns="45721" numCol="1" anchor="t" anchorCtr="0" compatLnSpc="1">
              <a:prstTxWarp prst="textNoShape">
                <a:avLst/>
              </a:prstTxWarp>
            </a:bodyPr>
            <a:lstStyle/>
            <a:p>
              <a:endParaRPr lang="en-US" sz="1801"/>
            </a:p>
          </p:txBody>
        </p:sp>
      </p:grpSp>
      <p:grpSp>
        <p:nvGrpSpPr>
          <p:cNvPr id="80" name="Group 79"/>
          <p:cNvGrpSpPr/>
          <p:nvPr/>
        </p:nvGrpSpPr>
        <p:grpSpPr>
          <a:xfrm>
            <a:off x="1997973" y="1262857"/>
            <a:ext cx="8201215" cy="4842654"/>
            <a:chOff x="673100" y="93663"/>
            <a:chExt cx="7404100" cy="4371975"/>
          </a:xfrm>
          <a:solidFill>
            <a:schemeClr val="bg1">
              <a:lumMod val="75000"/>
            </a:schemeClr>
          </a:solidFill>
          <a:effectLst>
            <a:outerShdw blurRad="63500" algn="ctr" rotWithShape="0">
              <a:prstClr val="black">
                <a:alpha val="40000"/>
              </a:prstClr>
            </a:outerShdw>
          </a:effectLst>
        </p:grpSpPr>
        <p:sp>
          <p:nvSpPr>
            <p:cNvPr id="104" name="Freeform 14"/>
            <p:cNvSpPr>
              <a:spLocks/>
            </p:cNvSpPr>
            <p:nvPr/>
          </p:nvSpPr>
          <p:spPr bwMode="auto">
            <a:xfrm>
              <a:off x="673100"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p:spPr>
          <p:txBody>
            <a:bodyPr vert="horz" wrap="square" lIns="91440" tIns="45721" rIns="91440" bIns="45721" numCol="1" anchor="t" anchorCtr="0" compatLnSpc="1">
              <a:prstTxWarp prst="textNoShape">
                <a:avLst/>
              </a:prstTxWarp>
            </a:bodyPr>
            <a:lstStyle/>
            <a:p>
              <a:endParaRPr lang="en-US" sz="1801"/>
            </a:p>
          </p:txBody>
        </p:sp>
        <p:sp>
          <p:nvSpPr>
            <p:cNvPr id="105" name="Freeform 15"/>
            <p:cNvSpPr>
              <a:spLocks/>
            </p:cNvSpPr>
            <p:nvPr/>
          </p:nvSpPr>
          <p:spPr bwMode="auto">
            <a:xfrm>
              <a:off x="4740275" y="93663"/>
              <a:ext cx="3336925"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p:spPr>
          <p:txBody>
            <a:bodyPr vert="horz" wrap="square" lIns="91440" tIns="45721" rIns="91440" bIns="45721" numCol="1" anchor="t" anchorCtr="0" compatLnSpc="1">
              <a:prstTxWarp prst="textNoShape">
                <a:avLst/>
              </a:prstTxWarp>
            </a:bodyPr>
            <a:lstStyle/>
            <a:p>
              <a:endParaRPr lang="en-US" sz="1801"/>
            </a:p>
          </p:txBody>
        </p:sp>
      </p:grpSp>
      <p:grpSp>
        <p:nvGrpSpPr>
          <p:cNvPr id="81" name="Group 80"/>
          <p:cNvGrpSpPr/>
          <p:nvPr/>
        </p:nvGrpSpPr>
        <p:grpSpPr>
          <a:xfrm>
            <a:off x="2064793" y="1262857"/>
            <a:ext cx="8067578" cy="4842654"/>
            <a:chOff x="733425" y="93663"/>
            <a:chExt cx="7283450" cy="4371975"/>
          </a:xfrm>
          <a:solidFill>
            <a:schemeClr val="bg1">
              <a:lumMod val="85000"/>
            </a:schemeClr>
          </a:solidFill>
          <a:effectLst>
            <a:outerShdw blurRad="63500" algn="ctr" rotWithShape="0">
              <a:prstClr val="black">
                <a:alpha val="40000"/>
              </a:prstClr>
            </a:outerShdw>
          </a:effectLst>
        </p:grpSpPr>
        <p:sp>
          <p:nvSpPr>
            <p:cNvPr id="102" name="Freeform 17"/>
            <p:cNvSpPr>
              <a:spLocks/>
            </p:cNvSpPr>
            <p:nvPr/>
          </p:nvSpPr>
          <p:spPr bwMode="auto">
            <a:xfrm>
              <a:off x="733425"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p:spPr>
          <p:txBody>
            <a:bodyPr vert="horz" wrap="square" lIns="91440" tIns="45721" rIns="91440" bIns="45721" numCol="1" anchor="t" anchorCtr="0" compatLnSpc="1">
              <a:prstTxWarp prst="textNoShape">
                <a:avLst/>
              </a:prstTxWarp>
            </a:bodyPr>
            <a:lstStyle/>
            <a:p>
              <a:endParaRPr lang="en-US" sz="1801"/>
            </a:p>
          </p:txBody>
        </p:sp>
        <p:sp>
          <p:nvSpPr>
            <p:cNvPr id="103" name="Freeform 18"/>
            <p:cNvSpPr>
              <a:spLocks/>
            </p:cNvSpPr>
            <p:nvPr/>
          </p:nvSpPr>
          <p:spPr bwMode="auto">
            <a:xfrm>
              <a:off x="4679950" y="93663"/>
              <a:ext cx="3336925"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p:spPr>
          <p:txBody>
            <a:bodyPr vert="horz" wrap="square" lIns="91440" tIns="45721" rIns="91440" bIns="45721" numCol="1" anchor="t" anchorCtr="0" compatLnSpc="1">
              <a:prstTxWarp prst="textNoShape">
                <a:avLst/>
              </a:prstTxWarp>
            </a:bodyPr>
            <a:lstStyle/>
            <a:p>
              <a:endParaRPr lang="en-US" sz="1801"/>
            </a:p>
          </p:txBody>
        </p:sp>
      </p:grpSp>
      <p:grpSp>
        <p:nvGrpSpPr>
          <p:cNvPr id="82" name="Group 81"/>
          <p:cNvGrpSpPr/>
          <p:nvPr/>
        </p:nvGrpSpPr>
        <p:grpSpPr>
          <a:xfrm>
            <a:off x="2131613" y="1262857"/>
            <a:ext cx="7935695" cy="4842654"/>
            <a:chOff x="793750" y="93663"/>
            <a:chExt cx="7164387" cy="4371975"/>
          </a:xfrm>
          <a:solidFill>
            <a:schemeClr val="bg1">
              <a:lumMod val="85000"/>
            </a:schemeClr>
          </a:solidFill>
          <a:effectLst>
            <a:outerShdw blurRad="63500" algn="ctr" rotWithShape="0">
              <a:prstClr val="black">
                <a:alpha val="40000"/>
              </a:prstClr>
            </a:outerShdw>
          </a:effectLst>
        </p:grpSpPr>
        <p:sp>
          <p:nvSpPr>
            <p:cNvPr id="100" name="Freeform 20"/>
            <p:cNvSpPr>
              <a:spLocks/>
            </p:cNvSpPr>
            <p:nvPr/>
          </p:nvSpPr>
          <p:spPr bwMode="auto">
            <a:xfrm>
              <a:off x="793750" y="93663"/>
              <a:ext cx="3336925"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p>
          </p:txBody>
        </p:sp>
        <p:sp>
          <p:nvSpPr>
            <p:cNvPr id="101" name="Freeform 21"/>
            <p:cNvSpPr>
              <a:spLocks/>
            </p:cNvSpPr>
            <p:nvPr/>
          </p:nvSpPr>
          <p:spPr bwMode="auto">
            <a:xfrm>
              <a:off x="4619625"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p>
          </p:txBody>
        </p:sp>
      </p:grpSp>
      <p:grpSp>
        <p:nvGrpSpPr>
          <p:cNvPr id="83" name="Group 82"/>
          <p:cNvGrpSpPr/>
          <p:nvPr/>
        </p:nvGrpSpPr>
        <p:grpSpPr>
          <a:xfrm>
            <a:off x="2198432" y="1262857"/>
            <a:ext cx="7802057" cy="4842654"/>
            <a:chOff x="854075" y="93663"/>
            <a:chExt cx="7043737" cy="4371975"/>
          </a:xfrm>
          <a:solidFill>
            <a:schemeClr val="bg1">
              <a:lumMod val="85000"/>
            </a:schemeClr>
          </a:solidFill>
          <a:effectLst>
            <a:outerShdw blurRad="63500" algn="ctr" rotWithShape="0">
              <a:prstClr val="black">
                <a:alpha val="40000"/>
              </a:prstClr>
            </a:outerShdw>
          </a:effectLst>
        </p:grpSpPr>
        <p:sp>
          <p:nvSpPr>
            <p:cNvPr id="98" name="Freeform 23"/>
            <p:cNvSpPr>
              <a:spLocks/>
            </p:cNvSpPr>
            <p:nvPr/>
          </p:nvSpPr>
          <p:spPr bwMode="auto">
            <a:xfrm>
              <a:off x="854075" y="93663"/>
              <a:ext cx="3336925"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p>
          </p:txBody>
        </p:sp>
        <p:sp>
          <p:nvSpPr>
            <p:cNvPr id="99" name="Freeform 24"/>
            <p:cNvSpPr>
              <a:spLocks/>
            </p:cNvSpPr>
            <p:nvPr/>
          </p:nvSpPr>
          <p:spPr bwMode="auto">
            <a:xfrm>
              <a:off x="4559300"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p>
          </p:txBody>
        </p:sp>
      </p:grpSp>
      <p:grpSp>
        <p:nvGrpSpPr>
          <p:cNvPr id="84" name="Group 83"/>
          <p:cNvGrpSpPr/>
          <p:nvPr/>
        </p:nvGrpSpPr>
        <p:grpSpPr>
          <a:xfrm>
            <a:off x="2263494" y="1262857"/>
            <a:ext cx="7670176" cy="4842654"/>
            <a:chOff x="912813" y="93663"/>
            <a:chExt cx="6924674" cy="4371975"/>
          </a:xfrm>
          <a:solidFill>
            <a:schemeClr val="bg1">
              <a:lumMod val="95000"/>
            </a:schemeClr>
          </a:solidFill>
          <a:effectLst>
            <a:outerShdw blurRad="63500" algn="ctr" rotWithShape="0">
              <a:prstClr val="black">
                <a:alpha val="40000"/>
              </a:prstClr>
            </a:outerShdw>
          </a:effectLst>
        </p:grpSpPr>
        <p:sp>
          <p:nvSpPr>
            <p:cNvPr id="96" name="Freeform 26"/>
            <p:cNvSpPr>
              <a:spLocks/>
            </p:cNvSpPr>
            <p:nvPr/>
          </p:nvSpPr>
          <p:spPr bwMode="auto">
            <a:xfrm>
              <a:off x="912813"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p:spPr>
          <p:txBody>
            <a:bodyPr vert="horz" wrap="square" lIns="91440" tIns="45721" rIns="91440" bIns="45721" numCol="1" anchor="t" anchorCtr="0" compatLnSpc="1">
              <a:prstTxWarp prst="textNoShape">
                <a:avLst/>
              </a:prstTxWarp>
            </a:bodyPr>
            <a:lstStyle/>
            <a:p>
              <a:endParaRPr lang="en-US" sz="1801"/>
            </a:p>
          </p:txBody>
        </p:sp>
        <p:sp>
          <p:nvSpPr>
            <p:cNvPr id="97" name="Freeform 27"/>
            <p:cNvSpPr>
              <a:spLocks/>
            </p:cNvSpPr>
            <p:nvPr/>
          </p:nvSpPr>
          <p:spPr bwMode="auto">
            <a:xfrm>
              <a:off x="4498975"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p:spPr>
          <p:txBody>
            <a:bodyPr vert="horz" wrap="square" lIns="91440" tIns="45721" rIns="91440" bIns="45721" numCol="1" anchor="t" anchorCtr="0" compatLnSpc="1">
              <a:prstTxWarp prst="textNoShape">
                <a:avLst/>
              </a:prstTxWarp>
            </a:bodyPr>
            <a:lstStyle/>
            <a:p>
              <a:endParaRPr lang="en-US" sz="1801"/>
            </a:p>
          </p:txBody>
        </p:sp>
      </p:grpSp>
      <p:grpSp>
        <p:nvGrpSpPr>
          <p:cNvPr id="85" name="Group 84"/>
          <p:cNvGrpSpPr/>
          <p:nvPr/>
        </p:nvGrpSpPr>
        <p:grpSpPr>
          <a:xfrm>
            <a:off x="2330313" y="1262857"/>
            <a:ext cx="7536537" cy="4842654"/>
            <a:chOff x="973138" y="93663"/>
            <a:chExt cx="6804024" cy="4371975"/>
          </a:xfrm>
          <a:effectLst>
            <a:outerShdw blurRad="63500" algn="ctr" rotWithShape="0">
              <a:prstClr val="black">
                <a:alpha val="40000"/>
              </a:prstClr>
            </a:outerShdw>
          </a:effectLst>
        </p:grpSpPr>
        <p:sp>
          <p:nvSpPr>
            <p:cNvPr id="94" name="Freeform 29"/>
            <p:cNvSpPr>
              <a:spLocks/>
            </p:cNvSpPr>
            <p:nvPr/>
          </p:nvSpPr>
          <p:spPr bwMode="auto">
            <a:xfrm>
              <a:off x="973138"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chemeClr val="bg1"/>
            </a:solidFill>
            <a:ln>
              <a:noFill/>
            </a:ln>
            <a:effectLst>
              <a:outerShdw blurRad="63500" algn="ctr" rotWithShape="0">
                <a:prstClr val="black">
                  <a:alpha val="40000"/>
                </a:prstClr>
              </a:outerShdw>
            </a:effectLst>
          </p:spPr>
          <p:txBody>
            <a:bodyPr vert="horz" wrap="square" lIns="91440" tIns="45721" rIns="91440" bIns="45721" numCol="1" anchor="t" anchorCtr="0" compatLnSpc="1">
              <a:prstTxWarp prst="textNoShape">
                <a:avLst/>
              </a:prstTxWarp>
            </a:bodyPr>
            <a:lstStyle/>
            <a:p>
              <a:endParaRPr lang="en-US" sz="1801"/>
            </a:p>
          </p:txBody>
        </p:sp>
        <p:sp>
          <p:nvSpPr>
            <p:cNvPr id="95" name="Freeform 30"/>
            <p:cNvSpPr>
              <a:spLocks/>
            </p:cNvSpPr>
            <p:nvPr/>
          </p:nvSpPr>
          <p:spPr bwMode="auto">
            <a:xfrm>
              <a:off x="4438650"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chemeClr val="bg1"/>
            </a:solidFill>
            <a:ln>
              <a:noFill/>
            </a:ln>
            <a:effectLst>
              <a:outerShdw blurRad="63500" algn="ctr" rotWithShape="0">
                <a:prstClr val="black">
                  <a:alpha val="40000"/>
                </a:prstClr>
              </a:outerShdw>
            </a:effectLst>
          </p:spPr>
          <p:txBody>
            <a:bodyPr vert="horz" wrap="square" lIns="91440" tIns="45721" rIns="91440" bIns="45721" numCol="1" anchor="t" anchorCtr="0" compatLnSpc="1">
              <a:prstTxWarp prst="textNoShape">
                <a:avLst/>
              </a:prstTxWarp>
            </a:bodyPr>
            <a:lstStyle/>
            <a:p>
              <a:endParaRPr lang="en-US" sz="1801"/>
            </a:p>
          </p:txBody>
        </p:sp>
      </p:grpSp>
      <p:sp>
        <p:nvSpPr>
          <p:cNvPr id="86" name="Freeform 31"/>
          <p:cNvSpPr>
            <a:spLocks noEditPoints="1"/>
          </p:cNvSpPr>
          <p:nvPr/>
        </p:nvSpPr>
        <p:spPr bwMode="auto">
          <a:xfrm>
            <a:off x="6311349" y="1567062"/>
            <a:ext cx="131880" cy="4230728"/>
          </a:xfrm>
          <a:custGeom>
            <a:avLst/>
            <a:gdLst>
              <a:gd name="T0" fmla="*/ 16 w 32"/>
              <a:gd name="T1" fmla="*/ 0 h 1016"/>
              <a:gd name="T2" fmla="*/ 16 w 32"/>
              <a:gd name="T3" fmla="*/ 32 h 1016"/>
              <a:gd name="T4" fmla="*/ 16 w 32"/>
              <a:gd name="T5" fmla="*/ 82 h 1016"/>
              <a:gd name="T6" fmla="*/ 16 w 32"/>
              <a:gd name="T7" fmla="*/ 114 h 1016"/>
              <a:gd name="T8" fmla="*/ 16 w 32"/>
              <a:gd name="T9" fmla="*/ 82 h 1016"/>
              <a:gd name="T10" fmla="*/ 0 w 32"/>
              <a:gd name="T11" fmla="*/ 180 h 1016"/>
              <a:gd name="T12" fmla="*/ 32 w 32"/>
              <a:gd name="T13" fmla="*/ 180 h 1016"/>
              <a:gd name="T14" fmla="*/ 16 w 32"/>
              <a:gd name="T15" fmla="*/ 246 h 1016"/>
              <a:gd name="T16" fmla="*/ 16 w 32"/>
              <a:gd name="T17" fmla="*/ 278 h 1016"/>
              <a:gd name="T18" fmla="*/ 16 w 32"/>
              <a:gd name="T19" fmla="*/ 246 h 1016"/>
              <a:gd name="T20" fmla="*/ 0 w 32"/>
              <a:gd name="T21" fmla="*/ 344 h 1016"/>
              <a:gd name="T22" fmla="*/ 32 w 32"/>
              <a:gd name="T23" fmla="*/ 344 h 1016"/>
              <a:gd name="T24" fmla="*/ 16 w 32"/>
              <a:gd name="T25" fmla="*/ 410 h 1016"/>
              <a:gd name="T26" fmla="*/ 16 w 32"/>
              <a:gd name="T27" fmla="*/ 442 h 1016"/>
              <a:gd name="T28" fmla="*/ 16 w 32"/>
              <a:gd name="T29" fmla="*/ 410 h 1016"/>
              <a:gd name="T30" fmla="*/ 0 w 32"/>
              <a:gd name="T31" fmla="*/ 508 h 1016"/>
              <a:gd name="T32" fmla="*/ 32 w 32"/>
              <a:gd name="T33" fmla="*/ 508 h 1016"/>
              <a:gd name="T34" fmla="*/ 16 w 32"/>
              <a:gd name="T35" fmla="*/ 574 h 1016"/>
              <a:gd name="T36" fmla="*/ 16 w 32"/>
              <a:gd name="T37" fmla="*/ 606 h 1016"/>
              <a:gd name="T38" fmla="*/ 16 w 32"/>
              <a:gd name="T39" fmla="*/ 574 h 1016"/>
              <a:gd name="T40" fmla="*/ 0 w 32"/>
              <a:gd name="T41" fmla="*/ 672 h 1016"/>
              <a:gd name="T42" fmla="*/ 32 w 32"/>
              <a:gd name="T43" fmla="*/ 672 h 1016"/>
              <a:gd name="T44" fmla="*/ 16 w 32"/>
              <a:gd name="T45" fmla="*/ 738 h 1016"/>
              <a:gd name="T46" fmla="*/ 16 w 32"/>
              <a:gd name="T47" fmla="*/ 770 h 1016"/>
              <a:gd name="T48" fmla="*/ 16 w 32"/>
              <a:gd name="T49" fmla="*/ 738 h 1016"/>
              <a:gd name="T50" fmla="*/ 0 w 32"/>
              <a:gd name="T51" fmla="*/ 836 h 1016"/>
              <a:gd name="T52" fmla="*/ 32 w 32"/>
              <a:gd name="T53" fmla="*/ 836 h 1016"/>
              <a:gd name="T54" fmla="*/ 16 w 32"/>
              <a:gd name="T55" fmla="*/ 902 h 1016"/>
              <a:gd name="T56" fmla="*/ 16 w 32"/>
              <a:gd name="T57" fmla="*/ 934 h 1016"/>
              <a:gd name="T58" fmla="*/ 16 w 32"/>
              <a:gd name="T59" fmla="*/ 902 h 1016"/>
              <a:gd name="T60" fmla="*/ 0 w 32"/>
              <a:gd name="T61" fmla="*/ 1000 h 1016"/>
              <a:gd name="T62" fmla="*/ 32 w 32"/>
              <a:gd name="T63" fmla="*/ 100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1016">
                <a:moveTo>
                  <a:pt x="0" y="16"/>
                </a:moveTo>
                <a:cubicBezTo>
                  <a:pt x="0" y="7"/>
                  <a:pt x="7" y="0"/>
                  <a:pt x="16" y="0"/>
                </a:cubicBezTo>
                <a:cubicBezTo>
                  <a:pt x="25" y="0"/>
                  <a:pt x="32" y="7"/>
                  <a:pt x="32" y="16"/>
                </a:cubicBezTo>
                <a:cubicBezTo>
                  <a:pt x="32" y="25"/>
                  <a:pt x="25" y="32"/>
                  <a:pt x="16" y="32"/>
                </a:cubicBezTo>
                <a:cubicBezTo>
                  <a:pt x="7" y="32"/>
                  <a:pt x="0" y="25"/>
                  <a:pt x="0" y="16"/>
                </a:cubicBezTo>
                <a:close/>
                <a:moveTo>
                  <a:pt x="16" y="82"/>
                </a:moveTo>
                <a:cubicBezTo>
                  <a:pt x="7" y="82"/>
                  <a:pt x="0" y="89"/>
                  <a:pt x="0" y="98"/>
                </a:cubicBezTo>
                <a:cubicBezTo>
                  <a:pt x="0" y="107"/>
                  <a:pt x="7" y="114"/>
                  <a:pt x="16" y="114"/>
                </a:cubicBezTo>
                <a:cubicBezTo>
                  <a:pt x="25" y="114"/>
                  <a:pt x="32" y="107"/>
                  <a:pt x="32" y="98"/>
                </a:cubicBezTo>
                <a:cubicBezTo>
                  <a:pt x="32" y="89"/>
                  <a:pt x="25" y="82"/>
                  <a:pt x="16" y="82"/>
                </a:cubicBezTo>
                <a:close/>
                <a:moveTo>
                  <a:pt x="16" y="164"/>
                </a:moveTo>
                <a:cubicBezTo>
                  <a:pt x="7" y="164"/>
                  <a:pt x="0" y="171"/>
                  <a:pt x="0" y="180"/>
                </a:cubicBezTo>
                <a:cubicBezTo>
                  <a:pt x="0" y="189"/>
                  <a:pt x="7" y="196"/>
                  <a:pt x="16" y="196"/>
                </a:cubicBezTo>
                <a:cubicBezTo>
                  <a:pt x="25" y="196"/>
                  <a:pt x="32" y="189"/>
                  <a:pt x="32" y="180"/>
                </a:cubicBezTo>
                <a:cubicBezTo>
                  <a:pt x="32" y="171"/>
                  <a:pt x="25" y="164"/>
                  <a:pt x="16" y="164"/>
                </a:cubicBezTo>
                <a:close/>
                <a:moveTo>
                  <a:pt x="16" y="246"/>
                </a:moveTo>
                <a:cubicBezTo>
                  <a:pt x="7" y="246"/>
                  <a:pt x="0" y="253"/>
                  <a:pt x="0" y="262"/>
                </a:cubicBezTo>
                <a:cubicBezTo>
                  <a:pt x="0" y="271"/>
                  <a:pt x="7" y="278"/>
                  <a:pt x="16" y="278"/>
                </a:cubicBezTo>
                <a:cubicBezTo>
                  <a:pt x="25" y="278"/>
                  <a:pt x="32" y="271"/>
                  <a:pt x="32" y="262"/>
                </a:cubicBezTo>
                <a:cubicBezTo>
                  <a:pt x="32" y="253"/>
                  <a:pt x="25" y="246"/>
                  <a:pt x="16" y="246"/>
                </a:cubicBezTo>
                <a:close/>
                <a:moveTo>
                  <a:pt x="16" y="328"/>
                </a:moveTo>
                <a:cubicBezTo>
                  <a:pt x="7" y="328"/>
                  <a:pt x="0" y="335"/>
                  <a:pt x="0" y="344"/>
                </a:cubicBezTo>
                <a:cubicBezTo>
                  <a:pt x="0" y="353"/>
                  <a:pt x="7" y="360"/>
                  <a:pt x="16" y="360"/>
                </a:cubicBezTo>
                <a:cubicBezTo>
                  <a:pt x="25" y="360"/>
                  <a:pt x="32" y="353"/>
                  <a:pt x="32" y="344"/>
                </a:cubicBezTo>
                <a:cubicBezTo>
                  <a:pt x="32" y="335"/>
                  <a:pt x="25" y="328"/>
                  <a:pt x="16" y="328"/>
                </a:cubicBezTo>
                <a:close/>
                <a:moveTo>
                  <a:pt x="16" y="410"/>
                </a:moveTo>
                <a:cubicBezTo>
                  <a:pt x="7" y="410"/>
                  <a:pt x="0" y="417"/>
                  <a:pt x="0" y="426"/>
                </a:cubicBezTo>
                <a:cubicBezTo>
                  <a:pt x="0" y="435"/>
                  <a:pt x="7" y="442"/>
                  <a:pt x="16" y="442"/>
                </a:cubicBezTo>
                <a:cubicBezTo>
                  <a:pt x="25" y="442"/>
                  <a:pt x="32" y="435"/>
                  <a:pt x="32" y="426"/>
                </a:cubicBezTo>
                <a:cubicBezTo>
                  <a:pt x="32" y="417"/>
                  <a:pt x="25" y="410"/>
                  <a:pt x="16" y="410"/>
                </a:cubicBezTo>
                <a:close/>
                <a:moveTo>
                  <a:pt x="16" y="492"/>
                </a:moveTo>
                <a:cubicBezTo>
                  <a:pt x="7" y="492"/>
                  <a:pt x="0" y="499"/>
                  <a:pt x="0" y="508"/>
                </a:cubicBezTo>
                <a:cubicBezTo>
                  <a:pt x="0" y="517"/>
                  <a:pt x="7" y="524"/>
                  <a:pt x="16" y="524"/>
                </a:cubicBezTo>
                <a:cubicBezTo>
                  <a:pt x="25" y="524"/>
                  <a:pt x="32" y="517"/>
                  <a:pt x="32" y="508"/>
                </a:cubicBezTo>
                <a:cubicBezTo>
                  <a:pt x="32" y="499"/>
                  <a:pt x="25" y="492"/>
                  <a:pt x="16" y="492"/>
                </a:cubicBezTo>
                <a:close/>
                <a:moveTo>
                  <a:pt x="16" y="574"/>
                </a:moveTo>
                <a:cubicBezTo>
                  <a:pt x="7" y="574"/>
                  <a:pt x="0" y="581"/>
                  <a:pt x="0" y="590"/>
                </a:cubicBezTo>
                <a:cubicBezTo>
                  <a:pt x="0" y="599"/>
                  <a:pt x="7" y="606"/>
                  <a:pt x="16" y="606"/>
                </a:cubicBezTo>
                <a:cubicBezTo>
                  <a:pt x="25" y="606"/>
                  <a:pt x="32" y="599"/>
                  <a:pt x="32" y="590"/>
                </a:cubicBezTo>
                <a:cubicBezTo>
                  <a:pt x="32" y="581"/>
                  <a:pt x="25" y="574"/>
                  <a:pt x="16" y="574"/>
                </a:cubicBezTo>
                <a:close/>
                <a:moveTo>
                  <a:pt x="16" y="656"/>
                </a:moveTo>
                <a:cubicBezTo>
                  <a:pt x="7" y="656"/>
                  <a:pt x="0" y="663"/>
                  <a:pt x="0" y="672"/>
                </a:cubicBezTo>
                <a:cubicBezTo>
                  <a:pt x="0" y="681"/>
                  <a:pt x="7" y="688"/>
                  <a:pt x="16" y="688"/>
                </a:cubicBezTo>
                <a:cubicBezTo>
                  <a:pt x="25" y="688"/>
                  <a:pt x="32" y="681"/>
                  <a:pt x="32" y="672"/>
                </a:cubicBezTo>
                <a:cubicBezTo>
                  <a:pt x="32" y="663"/>
                  <a:pt x="25" y="656"/>
                  <a:pt x="16" y="656"/>
                </a:cubicBezTo>
                <a:close/>
                <a:moveTo>
                  <a:pt x="16" y="738"/>
                </a:moveTo>
                <a:cubicBezTo>
                  <a:pt x="7" y="738"/>
                  <a:pt x="0" y="745"/>
                  <a:pt x="0" y="754"/>
                </a:cubicBezTo>
                <a:cubicBezTo>
                  <a:pt x="0" y="763"/>
                  <a:pt x="7" y="770"/>
                  <a:pt x="16" y="770"/>
                </a:cubicBezTo>
                <a:cubicBezTo>
                  <a:pt x="25" y="770"/>
                  <a:pt x="32" y="763"/>
                  <a:pt x="32" y="754"/>
                </a:cubicBezTo>
                <a:cubicBezTo>
                  <a:pt x="32" y="745"/>
                  <a:pt x="25" y="738"/>
                  <a:pt x="16" y="738"/>
                </a:cubicBezTo>
                <a:close/>
                <a:moveTo>
                  <a:pt x="16" y="820"/>
                </a:moveTo>
                <a:cubicBezTo>
                  <a:pt x="7" y="820"/>
                  <a:pt x="0" y="827"/>
                  <a:pt x="0" y="836"/>
                </a:cubicBezTo>
                <a:cubicBezTo>
                  <a:pt x="0" y="845"/>
                  <a:pt x="7" y="852"/>
                  <a:pt x="16" y="852"/>
                </a:cubicBezTo>
                <a:cubicBezTo>
                  <a:pt x="25" y="852"/>
                  <a:pt x="32" y="845"/>
                  <a:pt x="32" y="836"/>
                </a:cubicBezTo>
                <a:cubicBezTo>
                  <a:pt x="32" y="827"/>
                  <a:pt x="25" y="820"/>
                  <a:pt x="16" y="820"/>
                </a:cubicBezTo>
                <a:close/>
                <a:moveTo>
                  <a:pt x="16" y="902"/>
                </a:moveTo>
                <a:cubicBezTo>
                  <a:pt x="7" y="902"/>
                  <a:pt x="0" y="909"/>
                  <a:pt x="0" y="918"/>
                </a:cubicBezTo>
                <a:cubicBezTo>
                  <a:pt x="0" y="927"/>
                  <a:pt x="7" y="934"/>
                  <a:pt x="16" y="934"/>
                </a:cubicBezTo>
                <a:cubicBezTo>
                  <a:pt x="25" y="934"/>
                  <a:pt x="32" y="927"/>
                  <a:pt x="32" y="918"/>
                </a:cubicBezTo>
                <a:cubicBezTo>
                  <a:pt x="32" y="909"/>
                  <a:pt x="25" y="902"/>
                  <a:pt x="16" y="902"/>
                </a:cubicBezTo>
                <a:close/>
                <a:moveTo>
                  <a:pt x="16" y="984"/>
                </a:moveTo>
                <a:cubicBezTo>
                  <a:pt x="7" y="984"/>
                  <a:pt x="0" y="991"/>
                  <a:pt x="0" y="1000"/>
                </a:cubicBezTo>
                <a:cubicBezTo>
                  <a:pt x="0" y="1009"/>
                  <a:pt x="7" y="1016"/>
                  <a:pt x="16" y="1016"/>
                </a:cubicBezTo>
                <a:cubicBezTo>
                  <a:pt x="25" y="1016"/>
                  <a:pt x="32" y="1009"/>
                  <a:pt x="32" y="1000"/>
                </a:cubicBezTo>
                <a:cubicBezTo>
                  <a:pt x="32" y="991"/>
                  <a:pt x="25" y="984"/>
                  <a:pt x="16" y="984"/>
                </a:cubicBezTo>
                <a:close/>
              </a:path>
            </a:pathLst>
          </a:custGeom>
          <a:solidFill>
            <a:schemeClr val="tx1">
              <a:lumMod val="75000"/>
              <a:lumOff val="25000"/>
            </a:schemeClr>
          </a:solidFill>
          <a:ln>
            <a:noFill/>
          </a:ln>
        </p:spPr>
        <p:txBody>
          <a:bodyPr vert="horz" wrap="square" lIns="91440" tIns="45721" rIns="91440" bIns="45721" numCol="1" anchor="t" anchorCtr="0" compatLnSpc="1">
            <a:prstTxWarp prst="textNoShape">
              <a:avLst/>
            </a:prstTxWarp>
          </a:bodyPr>
          <a:lstStyle/>
          <a:p>
            <a:endParaRPr lang="en-US" sz="1801"/>
          </a:p>
        </p:txBody>
      </p:sp>
      <p:sp>
        <p:nvSpPr>
          <p:cNvPr id="87" name="Freeform 32"/>
          <p:cNvSpPr>
            <a:spLocks noEditPoints="1"/>
          </p:cNvSpPr>
          <p:nvPr/>
        </p:nvSpPr>
        <p:spPr bwMode="auto">
          <a:xfrm>
            <a:off x="6311349" y="1567062"/>
            <a:ext cx="86162" cy="4230728"/>
          </a:xfrm>
          <a:custGeom>
            <a:avLst/>
            <a:gdLst>
              <a:gd name="T0" fmla="*/ 16 w 21"/>
              <a:gd name="T1" fmla="*/ 246 h 1016"/>
              <a:gd name="T2" fmla="*/ 9 w 21"/>
              <a:gd name="T3" fmla="*/ 262 h 1016"/>
              <a:gd name="T4" fmla="*/ 16 w 21"/>
              <a:gd name="T5" fmla="*/ 278 h 1016"/>
              <a:gd name="T6" fmla="*/ 16 w 21"/>
              <a:gd name="T7" fmla="*/ 524 h 1016"/>
              <a:gd name="T8" fmla="*/ 9 w 21"/>
              <a:gd name="T9" fmla="*/ 508 h 1016"/>
              <a:gd name="T10" fmla="*/ 16 w 21"/>
              <a:gd name="T11" fmla="*/ 492 h 1016"/>
              <a:gd name="T12" fmla="*/ 16 w 21"/>
              <a:gd name="T13" fmla="*/ 524 h 1016"/>
              <a:gd name="T14" fmla="*/ 21 w 21"/>
              <a:gd name="T15" fmla="*/ 359 h 1016"/>
              <a:gd name="T16" fmla="*/ 21 w 21"/>
              <a:gd name="T17" fmla="*/ 329 h 1016"/>
              <a:gd name="T18" fmla="*/ 0 w 21"/>
              <a:gd name="T19" fmla="*/ 344 h 1016"/>
              <a:gd name="T20" fmla="*/ 16 w 21"/>
              <a:gd name="T21" fmla="*/ 442 h 1016"/>
              <a:gd name="T22" fmla="*/ 9 w 21"/>
              <a:gd name="T23" fmla="*/ 426 h 1016"/>
              <a:gd name="T24" fmla="*/ 16 w 21"/>
              <a:gd name="T25" fmla="*/ 410 h 1016"/>
              <a:gd name="T26" fmla="*/ 16 w 21"/>
              <a:gd name="T27" fmla="*/ 442 h 1016"/>
              <a:gd name="T28" fmla="*/ 21 w 21"/>
              <a:gd name="T29" fmla="*/ 113 h 1016"/>
              <a:gd name="T30" fmla="*/ 21 w 21"/>
              <a:gd name="T31" fmla="*/ 83 h 1016"/>
              <a:gd name="T32" fmla="*/ 0 w 21"/>
              <a:gd name="T33" fmla="*/ 98 h 1016"/>
              <a:gd name="T34" fmla="*/ 16 w 21"/>
              <a:gd name="T35" fmla="*/ 32 h 1016"/>
              <a:gd name="T36" fmla="*/ 9 w 21"/>
              <a:gd name="T37" fmla="*/ 16 h 1016"/>
              <a:gd name="T38" fmla="*/ 16 w 21"/>
              <a:gd name="T39" fmla="*/ 0 h 1016"/>
              <a:gd name="T40" fmla="*/ 16 w 21"/>
              <a:gd name="T41" fmla="*/ 32 h 1016"/>
              <a:gd name="T42" fmla="*/ 21 w 21"/>
              <a:gd name="T43" fmla="*/ 195 h 1016"/>
              <a:gd name="T44" fmla="*/ 21 w 21"/>
              <a:gd name="T45" fmla="*/ 165 h 1016"/>
              <a:gd name="T46" fmla="*/ 0 w 21"/>
              <a:gd name="T47" fmla="*/ 180 h 1016"/>
              <a:gd name="T48" fmla="*/ 16 w 21"/>
              <a:gd name="T49" fmla="*/ 934 h 1016"/>
              <a:gd name="T50" fmla="*/ 9 w 21"/>
              <a:gd name="T51" fmla="*/ 918 h 1016"/>
              <a:gd name="T52" fmla="*/ 16 w 21"/>
              <a:gd name="T53" fmla="*/ 902 h 1016"/>
              <a:gd name="T54" fmla="*/ 16 w 21"/>
              <a:gd name="T55" fmla="*/ 934 h 1016"/>
              <a:gd name="T56" fmla="*/ 21 w 21"/>
              <a:gd name="T57" fmla="*/ 985 h 1016"/>
              <a:gd name="T58" fmla="*/ 0 w 21"/>
              <a:gd name="T59" fmla="*/ 1000 h 1016"/>
              <a:gd name="T60" fmla="*/ 21 w 21"/>
              <a:gd name="T61" fmla="*/ 1015 h 1016"/>
              <a:gd name="T62" fmla="*/ 16 w 21"/>
              <a:gd name="T63" fmla="*/ 852 h 1016"/>
              <a:gd name="T64" fmla="*/ 9 w 21"/>
              <a:gd name="T65" fmla="*/ 836 h 1016"/>
              <a:gd name="T66" fmla="*/ 16 w 21"/>
              <a:gd name="T67" fmla="*/ 820 h 1016"/>
              <a:gd name="T68" fmla="*/ 16 w 21"/>
              <a:gd name="T69" fmla="*/ 852 h 1016"/>
              <a:gd name="T70" fmla="*/ 21 w 21"/>
              <a:gd name="T71" fmla="*/ 687 h 1016"/>
              <a:gd name="T72" fmla="*/ 21 w 21"/>
              <a:gd name="T73" fmla="*/ 657 h 1016"/>
              <a:gd name="T74" fmla="*/ 0 w 21"/>
              <a:gd name="T75" fmla="*/ 672 h 1016"/>
              <a:gd name="T76" fmla="*/ 16 w 21"/>
              <a:gd name="T77" fmla="*/ 770 h 1016"/>
              <a:gd name="T78" fmla="*/ 9 w 21"/>
              <a:gd name="T79" fmla="*/ 754 h 1016"/>
              <a:gd name="T80" fmla="*/ 16 w 21"/>
              <a:gd name="T81" fmla="*/ 738 h 1016"/>
              <a:gd name="T82" fmla="*/ 16 w 21"/>
              <a:gd name="T83" fmla="*/ 770 h 1016"/>
              <a:gd name="T84" fmla="*/ 21 w 21"/>
              <a:gd name="T85" fmla="*/ 605 h 1016"/>
              <a:gd name="T86" fmla="*/ 21 w 21"/>
              <a:gd name="T87" fmla="*/ 575 h 1016"/>
              <a:gd name="T88" fmla="*/ 0 w 21"/>
              <a:gd name="T89" fmla="*/ 59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 h="1016">
                <a:moveTo>
                  <a:pt x="0" y="262"/>
                </a:moveTo>
                <a:cubicBezTo>
                  <a:pt x="0" y="253"/>
                  <a:pt x="7" y="246"/>
                  <a:pt x="16" y="246"/>
                </a:cubicBezTo>
                <a:cubicBezTo>
                  <a:pt x="18" y="246"/>
                  <a:pt x="19" y="247"/>
                  <a:pt x="21" y="247"/>
                </a:cubicBezTo>
                <a:cubicBezTo>
                  <a:pt x="14" y="249"/>
                  <a:pt x="9" y="255"/>
                  <a:pt x="9" y="262"/>
                </a:cubicBezTo>
                <a:cubicBezTo>
                  <a:pt x="9" y="269"/>
                  <a:pt x="14" y="275"/>
                  <a:pt x="21" y="277"/>
                </a:cubicBezTo>
                <a:cubicBezTo>
                  <a:pt x="19" y="278"/>
                  <a:pt x="18" y="278"/>
                  <a:pt x="16" y="278"/>
                </a:cubicBezTo>
                <a:cubicBezTo>
                  <a:pt x="7" y="278"/>
                  <a:pt x="0" y="271"/>
                  <a:pt x="0" y="262"/>
                </a:cubicBezTo>
                <a:close/>
                <a:moveTo>
                  <a:pt x="16" y="524"/>
                </a:moveTo>
                <a:cubicBezTo>
                  <a:pt x="18" y="524"/>
                  <a:pt x="19" y="524"/>
                  <a:pt x="21" y="523"/>
                </a:cubicBezTo>
                <a:cubicBezTo>
                  <a:pt x="14" y="521"/>
                  <a:pt x="9" y="515"/>
                  <a:pt x="9" y="508"/>
                </a:cubicBezTo>
                <a:cubicBezTo>
                  <a:pt x="9" y="501"/>
                  <a:pt x="14" y="495"/>
                  <a:pt x="21" y="493"/>
                </a:cubicBezTo>
                <a:cubicBezTo>
                  <a:pt x="19" y="493"/>
                  <a:pt x="18" y="492"/>
                  <a:pt x="16" y="492"/>
                </a:cubicBezTo>
                <a:cubicBezTo>
                  <a:pt x="7" y="492"/>
                  <a:pt x="0" y="499"/>
                  <a:pt x="0" y="508"/>
                </a:cubicBezTo>
                <a:cubicBezTo>
                  <a:pt x="0" y="517"/>
                  <a:pt x="7" y="524"/>
                  <a:pt x="16" y="524"/>
                </a:cubicBezTo>
                <a:close/>
                <a:moveTo>
                  <a:pt x="16" y="360"/>
                </a:moveTo>
                <a:cubicBezTo>
                  <a:pt x="18" y="360"/>
                  <a:pt x="19" y="360"/>
                  <a:pt x="21" y="359"/>
                </a:cubicBezTo>
                <a:cubicBezTo>
                  <a:pt x="14" y="357"/>
                  <a:pt x="9" y="351"/>
                  <a:pt x="9" y="344"/>
                </a:cubicBezTo>
                <a:cubicBezTo>
                  <a:pt x="9" y="337"/>
                  <a:pt x="14" y="331"/>
                  <a:pt x="21" y="329"/>
                </a:cubicBezTo>
                <a:cubicBezTo>
                  <a:pt x="19" y="329"/>
                  <a:pt x="18" y="328"/>
                  <a:pt x="16" y="328"/>
                </a:cubicBezTo>
                <a:cubicBezTo>
                  <a:pt x="7" y="328"/>
                  <a:pt x="0" y="335"/>
                  <a:pt x="0" y="344"/>
                </a:cubicBezTo>
                <a:cubicBezTo>
                  <a:pt x="0" y="353"/>
                  <a:pt x="7" y="360"/>
                  <a:pt x="16" y="360"/>
                </a:cubicBezTo>
                <a:close/>
                <a:moveTo>
                  <a:pt x="16" y="442"/>
                </a:moveTo>
                <a:cubicBezTo>
                  <a:pt x="18" y="442"/>
                  <a:pt x="19" y="442"/>
                  <a:pt x="21" y="441"/>
                </a:cubicBezTo>
                <a:cubicBezTo>
                  <a:pt x="14" y="439"/>
                  <a:pt x="9" y="433"/>
                  <a:pt x="9" y="426"/>
                </a:cubicBezTo>
                <a:cubicBezTo>
                  <a:pt x="9" y="419"/>
                  <a:pt x="14" y="413"/>
                  <a:pt x="21" y="411"/>
                </a:cubicBezTo>
                <a:cubicBezTo>
                  <a:pt x="19" y="411"/>
                  <a:pt x="18" y="410"/>
                  <a:pt x="16" y="410"/>
                </a:cubicBezTo>
                <a:cubicBezTo>
                  <a:pt x="7" y="410"/>
                  <a:pt x="0" y="417"/>
                  <a:pt x="0" y="426"/>
                </a:cubicBezTo>
                <a:cubicBezTo>
                  <a:pt x="0" y="435"/>
                  <a:pt x="7" y="442"/>
                  <a:pt x="16" y="442"/>
                </a:cubicBezTo>
                <a:close/>
                <a:moveTo>
                  <a:pt x="16" y="114"/>
                </a:moveTo>
                <a:cubicBezTo>
                  <a:pt x="18" y="114"/>
                  <a:pt x="19" y="114"/>
                  <a:pt x="21" y="113"/>
                </a:cubicBezTo>
                <a:cubicBezTo>
                  <a:pt x="14" y="111"/>
                  <a:pt x="9" y="105"/>
                  <a:pt x="9" y="98"/>
                </a:cubicBezTo>
                <a:cubicBezTo>
                  <a:pt x="9" y="91"/>
                  <a:pt x="14" y="85"/>
                  <a:pt x="21" y="83"/>
                </a:cubicBezTo>
                <a:cubicBezTo>
                  <a:pt x="19" y="83"/>
                  <a:pt x="18" y="82"/>
                  <a:pt x="16" y="82"/>
                </a:cubicBezTo>
                <a:cubicBezTo>
                  <a:pt x="7" y="82"/>
                  <a:pt x="0" y="89"/>
                  <a:pt x="0" y="98"/>
                </a:cubicBezTo>
                <a:cubicBezTo>
                  <a:pt x="0" y="107"/>
                  <a:pt x="7" y="114"/>
                  <a:pt x="16" y="114"/>
                </a:cubicBezTo>
                <a:close/>
                <a:moveTo>
                  <a:pt x="16" y="32"/>
                </a:moveTo>
                <a:cubicBezTo>
                  <a:pt x="18" y="32"/>
                  <a:pt x="19" y="32"/>
                  <a:pt x="21" y="31"/>
                </a:cubicBezTo>
                <a:cubicBezTo>
                  <a:pt x="14" y="29"/>
                  <a:pt x="9" y="23"/>
                  <a:pt x="9" y="16"/>
                </a:cubicBezTo>
                <a:cubicBezTo>
                  <a:pt x="9" y="9"/>
                  <a:pt x="14" y="3"/>
                  <a:pt x="21" y="1"/>
                </a:cubicBezTo>
                <a:cubicBezTo>
                  <a:pt x="19" y="1"/>
                  <a:pt x="18" y="0"/>
                  <a:pt x="16" y="0"/>
                </a:cubicBezTo>
                <a:cubicBezTo>
                  <a:pt x="7" y="0"/>
                  <a:pt x="0" y="7"/>
                  <a:pt x="0" y="16"/>
                </a:cubicBezTo>
                <a:cubicBezTo>
                  <a:pt x="0" y="25"/>
                  <a:pt x="7" y="32"/>
                  <a:pt x="16" y="32"/>
                </a:cubicBezTo>
                <a:close/>
                <a:moveTo>
                  <a:pt x="16" y="196"/>
                </a:moveTo>
                <a:cubicBezTo>
                  <a:pt x="18" y="196"/>
                  <a:pt x="19" y="196"/>
                  <a:pt x="21" y="195"/>
                </a:cubicBezTo>
                <a:cubicBezTo>
                  <a:pt x="14" y="193"/>
                  <a:pt x="9" y="187"/>
                  <a:pt x="9" y="180"/>
                </a:cubicBezTo>
                <a:cubicBezTo>
                  <a:pt x="9" y="173"/>
                  <a:pt x="14" y="167"/>
                  <a:pt x="21" y="165"/>
                </a:cubicBezTo>
                <a:cubicBezTo>
                  <a:pt x="19" y="165"/>
                  <a:pt x="18" y="164"/>
                  <a:pt x="16" y="164"/>
                </a:cubicBezTo>
                <a:cubicBezTo>
                  <a:pt x="7" y="164"/>
                  <a:pt x="0" y="171"/>
                  <a:pt x="0" y="180"/>
                </a:cubicBezTo>
                <a:cubicBezTo>
                  <a:pt x="0" y="189"/>
                  <a:pt x="7" y="196"/>
                  <a:pt x="16" y="196"/>
                </a:cubicBezTo>
                <a:close/>
                <a:moveTo>
                  <a:pt x="16" y="934"/>
                </a:moveTo>
                <a:cubicBezTo>
                  <a:pt x="18" y="934"/>
                  <a:pt x="19" y="934"/>
                  <a:pt x="21" y="933"/>
                </a:cubicBezTo>
                <a:cubicBezTo>
                  <a:pt x="14" y="931"/>
                  <a:pt x="9" y="925"/>
                  <a:pt x="9" y="918"/>
                </a:cubicBezTo>
                <a:cubicBezTo>
                  <a:pt x="9" y="911"/>
                  <a:pt x="14" y="905"/>
                  <a:pt x="21" y="903"/>
                </a:cubicBezTo>
                <a:cubicBezTo>
                  <a:pt x="19" y="903"/>
                  <a:pt x="18" y="902"/>
                  <a:pt x="16" y="902"/>
                </a:cubicBezTo>
                <a:cubicBezTo>
                  <a:pt x="7" y="902"/>
                  <a:pt x="0" y="909"/>
                  <a:pt x="0" y="918"/>
                </a:cubicBezTo>
                <a:cubicBezTo>
                  <a:pt x="0" y="927"/>
                  <a:pt x="7" y="934"/>
                  <a:pt x="16" y="934"/>
                </a:cubicBezTo>
                <a:close/>
                <a:moveTo>
                  <a:pt x="9" y="1000"/>
                </a:moveTo>
                <a:cubicBezTo>
                  <a:pt x="9" y="993"/>
                  <a:pt x="14" y="987"/>
                  <a:pt x="21" y="985"/>
                </a:cubicBezTo>
                <a:cubicBezTo>
                  <a:pt x="19" y="985"/>
                  <a:pt x="18" y="984"/>
                  <a:pt x="16" y="984"/>
                </a:cubicBezTo>
                <a:cubicBezTo>
                  <a:pt x="7" y="984"/>
                  <a:pt x="0" y="991"/>
                  <a:pt x="0" y="1000"/>
                </a:cubicBezTo>
                <a:cubicBezTo>
                  <a:pt x="0" y="1009"/>
                  <a:pt x="7" y="1016"/>
                  <a:pt x="16" y="1016"/>
                </a:cubicBezTo>
                <a:cubicBezTo>
                  <a:pt x="18" y="1016"/>
                  <a:pt x="19" y="1016"/>
                  <a:pt x="21" y="1015"/>
                </a:cubicBezTo>
                <a:cubicBezTo>
                  <a:pt x="14" y="1013"/>
                  <a:pt x="9" y="1007"/>
                  <a:pt x="9" y="1000"/>
                </a:cubicBezTo>
                <a:close/>
                <a:moveTo>
                  <a:pt x="16" y="852"/>
                </a:moveTo>
                <a:cubicBezTo>
                  <a:pt x="18" y="852"/>
                  <a:pt x="19" y="852"/>
                  <a:pt x="21" y="851"/>
                </a:cubicBezTo>
                <a:cubicBezTo>
                  <a:pt x="14" y="849"/>
                  <a:pt x="9" y="843"/>
                  <a:pt x="9" y="836"/>
                </a:cubicBezTo>
                <a:cubicBezTo>
                  <a:pt x="9" y="829"/>
                  <a:pt x="14" y="823"/>
                  <a:pt x="21" y="821"/>
                </a:cubicBezTo>
                <a:cubicBezTo>
                  <a:pt x="19" y="821"/>
                  <a:pt x="18" y="820"/>
                  <a:pt x="16" y="820"/>
                </a:cubicBezTo>
                <a:cubicBezTo>
                  <a:pt x="7" y="820"/>
                  <a:pt x="0" y="827"/>
                  <a:pt x="0" y="836"/>
                </a:cubicBezTo>
                <a:cubicBezTo>
                  <a:pt x="0" y="845"/>
                  <a:pt x="7" y="852"/>
                  <a:pt x="16" y="852"/>
                </a:cubicBezTo>
                <a:close/>
                <a:moveTo>
                  <a:pt x="16" y="688"/>
                </a:moveTo>
                <a:cubicBezTo>
                  <a:pt x="18" y="688"/>
                  <a:pt x="19" y="688"/>
                  <a:pt x="21" y="687"/>
                </a:cubicBezTo>
                <a:cubicBezTo>
                  <a:pt x="14" y="685"/>
                  <a:pt x="9" y="679"/>
                  <a:pt x="9" y="672"/>
                </a:cubicBezTo>
                <a:cubicBezTo>
                  <a:pt x="9" y="665"/>
                  <a:pt x="14" y="659"/>
                  <a:pt x="21" y="657"/>
                </a:cubicBezTo>
                <a:cubicBezTo>
                  <a:pt x="19" y="657"/>
                  <a:pt x="18" y="656"/>
                  <a:pt x="16" y="656"/>
                </a:cubicBezTo>
                <a:cubicBezTo>
                  <a:pt x="7" y="656"/>
                  <a:pt x="0" y="663"/>
                  <a:pt x="0" y="672"/>
                </a:cubicBezTo>
                <a:cubicBezTo>
                  <a:pt x="0" y="681"/>
                  <a:pt x="7" y="688"/>
                  <a:pt x="16" y="688"/>
                </a:cubicBezTo>
                <a:close/>
                <a:moveTo>
                  <a:pt x="16" y="770"/>
                </a:moveTo>
                <a:cubicBezTo>
                  <a:pt x="18" y="770"/>
                  <a:pt x="19" y="770"/>
                  <a:pt x="21" y="769"/>
                </a:cubicBezTo>
                <a:cubicBezTo>
                  <a:pt x="14" y="767"/>
                  <a:pt x="9" y="761"/>
                  <a:pt x="9" y="754"/>
                </a:cubicBezTo>
                <a:cubicBezTo>
                  <a:pt x="9" y="747"/>
                  <a:pt x="14" y="741"/>
                  <a:pt x="21" y="739"/>
                </a:cubicBezTo>
                <a:cubicBezTo>
                  <a:pt x="19" y="739"/>
                  <a:pt x="18" y="738"/>
                  <a:pt x="16" y="738"/>
                </a:cubicBezTo>
                <a:cubicBezTo>
                  <a:pt x="7" y="738"/>
                  <a:pt x="0" y="745"/>
                  <a:pt x="0" y="754"/>
                </a:cubicBezTo>
                <a:cubicBezTo>
                  <a:pt x="0" y="763"/>
                  <a:pt x="7" y="770"/>
                  <a:pt x="16" y="770"/>
                </a:cubicBezTo>
                <a:close/>
                <a:moveTo>
                  <a:pt x="16" y="606"/>
                </a:moveTo>
                <a:cubicBezTo>
                  <a:pt x="18" y="606"/>
                  <a:pt x="19" y="606"/>
                  <a:pt x="21" y="605"/>
                </a:cubicBezTo>
                <a:cubicBezTo>
                  <a:pt x="14" y="603"/>
                  <a:pt x="9" y="597"/>
                  <a:pt x="9" y="590"/>
                </a:cubicBezTo>
                <a:cubicBezTo>
                  <a:pt x="9" y="583"/>
                  <a:pt x="14" y="577"/>
                  <a:pt x="21" y="575"/>
                </a:cubicBezTo>
                <a:cubicBezTo>
                  <a:pt x="19" y="575"/>
                  <a:pt x="18" y="574"/>
                  <a:pt x="16" y="574"/>
                </a:cubicBezTo>
                <a:cubicBezTo>
                  <a:pt x="7" y="574"/>
                  <a:pt x="0" y="581"/>
                  <a:pt x="0" y="590"/>
                </a:cubicBezTo>
                <a:cubicBezTo>
                  <a:pt x="0" y="599"/>
                  <a:pt x="7" y="606"/>
                  <a:pt x="16" y="606"/>
                </a:cubicBezTo>
                <a:close/>
              </a:path>
            </a:pathLst>
          </a:custGeom>
          <a:solidFill>
            <a:schemeClr val="bg1">
              <a:lumMod val="50000"/>
            </a:schemeClr>
          </a:solidFill>
          <a:ln>
            <a:noFill/>
          </a:ln>
        </p:spPr>
        <p:txBody>
          <a:bodyPr vert="horz" wrap="square" lIns="91440" tIns="45721" rIns="91440" bIns="45721" numCol="1" anchor="t" anchorCtr="0" compatLnSpc="1">
            <a:prstTxWarp prst="textNoShape">
              <a:avLst/>
            </a:prstTxWarp>
          </a:bodyPr>
          <a:lstStyle/>
          <a:p>
            <a:endParaRPr lang="en-US" sz="1801"/>
          </a:p>
        </p:txBody>
      </p:sp>
      <p:sp>
        <p:nvSpPr>
          <p:cNvPr id="88" name="Freeform 33"/>
          <p:cNvSpPr>
            <a:spLocks noEditPoints="1"/>
          </p:cNvSpPr>
          <p:nvPr/>
        </p:nvSpPr>
        <p:spPr bwMode="auto">
          <a:xfrm>
            <a:off x="5753934" y="1567062"/>
            <a:ext cx="133639" cy="4230728"/>
          </a:xfrm>
          <a:custGeom>
            <a:avLst/>
            <a:gdLst>
              <a:gd name="T0" fmla="*/ 0 w 32"/>
              <a:gd name="T1" fmla="*/ 16 h 1016"/>
              <a:gd name="T2" fmla="*/ 32 w 32"/>
              <a:gd name="T3" fmla="*/ 16 h 1016"/>
              <a:gd name="T4" fmla="*/ 0 w 32"/>
              <a:gd name="T5" fmla="*/ 98 h 1016"/>
              <a:gd name="T6" fmla="*/ 32 w 32"/>
              <a:gd name="T7" fmla="*/ 98 h 1016"/>
              <a:gd name="T8" fmla="*/ 0 w 32"/>
              <a:gd name="T9" fmla="*/ 98 h 1016"/>
              <a:gd name="T10" fmla="*/ 16 w 32"/>
              <a:gd name="T11" fmla="*/ 196 h 1016"/>
              <a:gd name="T12" fmla="*/ 16 w 32"/>
              <a:gd name="T13" fmla="*/ 164 h 1016"/>
              <a:gd name="T14" fmla="*/ 0 w 32"/>
              <a:gd name="T15" fmla="*/ 262 h 1016"/>
              <a:gd name="T16" fmla="*/ 32 w 32"/>
              <a:gd name="T17" fmla="*/ 262 h 1016"/>
              <a:gd name="T18" fmla="*/ 0 w 32"/>
              <a:gd name="T19" fmla="*/ 262 h 1016"/>
              <a:gd name="T20" fmla="*/ 16 w 32"/>
              <a:gd name="T21" fmla="*/ 360 h 1016"/>
              <a:gd name="T22" fmla="*/ 16 w 32"/>
              <a:gd name="T23" fmla="*/ 328 h 1016"/>
              <a:gd name="T24" fmla="*/ 0 w 32"/>
              <a:gd name="T25" fmla="*/ 426 h 1016"/>
              <a:gd name="T26" fmla="*/ 32 w 32"/>
              <a:gd name="T27" fmla="*/ 426 h 1016"/>
              <a:gd name="T28" fmla="*/ 0 w 32"/>
              <a:gd name="T29" fmla="*/ 426 h 1016"/>
              <a:gd name="T30" fmla="*/ 16 w 32"/>
              <a:gd name="T31" fmla="*/ 524 h 1016"/>
              <a:gd name="T32" fmla="*/ 16 w 32"/>
              <a:gd name="T33" fmla="*/ 492 h 1016"/>
              <a:gd name="T34" fmla="*/ 0 w 32"/>
              <a:gd name="T35" fmla="*/ 590 h 1016"/>
              <a:gd name="T36" fmla="*/ 32 w 32"/>
              <a:gd name="T37" fmla="*/ 590 h 1016"/>
              <a:gd name="T38" fmla="*/ 0 w 32"/>
              <a:gd name="T39" fmla="*/ 590 h 1016"/>
              <a:gd name="T40" fmla="*/ 16 w 32"/>
              <a:gd name="T41" fmla="*/ 688 h 1016"/>
              <a:gd name="T42" fmla="*/ 16 w 32"/>
              <a:gd name="T43" fmla="*/ 656 h 1016"/>
              <a:gd name="T44" fmla="*/ 0 w 32"/>
              <a:gd name="T45" fmla="*/ 754 h 1016"/>
              <a:gd name="T46" fmla="*/ 32 w 32"/>
              <a:gd name="T47" fmla="*/ 754 h 1016"/>
              <a:gd name="T48" fmla="*/ 0 w 32"/>
              <a:gd name="T49" fmla="*/ 754 h 1016"/>
              <a:gd name="T50" fmla="*/ 16 w 32"/>
              <a:gd name="T51" fmla="*/ 852 h 1016"/>
              <a:gd name="T52" fmla="*/ 16 w 32"/>
              <a:gd name="T53" fmla="*/ 820 h 1016"/>
              <a:gd name="T54" fmla="*/ 0 w 32"/>
              <a:gd name="T55" fmla="*/ 918 h 1016"/>
              <a:gd name="T56" fmla="*/ 32 w 32"/>
              <a:gd name="T57" fmla="*/ 918 h 1016"/>
              <a:gd name="T58" fmla="*/ 0 w 32"/>
              <a:gd name="T59" fmla="*/ 918 h 1016"/>
              <a:gd name="T60" fmla="*/ 16 w 32"/>
              <a:gd name="T61" fmla="*/ 1016 h 1016"/>
              <a:gd name="T62" fmla="*/ 16 w 32"/>
              <a:gd name="T63" fmla="*/ 98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1016">
                <a:moveTo>
                  <a:pt x="16" y="32"/>
                </a:moveTo>
                <a:cubicBezTo>
                  <a:pt x="8" y="32"/>
                  <a:pt x="0" y="25"/>
                  <a:pt x="0" y="16"/>
                </a:cubicBezTo>
                <a:cubicBezTo>
                  <a:pt x="0" y="7"/>
                  <a:pt x="8" y="0"/>
                  <a:pt x="16" y="0"/>
                </a:cubicBezTo>
                <a:cubicBezTo>
                  <a:pt x="25" y="0"/>
                  <a:pt x="32" y="7"/>
                  <a:pt x="32" y="16"/>
                </a:cubicBezTo>
                <a:cubicBezTo>
                  <a:pt x="32" y="25"/>
                  <a:pt x="25" y="32"/>
                  <a:pt x="16" y="32"/>
                </a:cubicBezTo>
                <a:close/>
                <a:moveTo>
                  <a:pt x="0" y="98"/>
                </a:moveTo>
                <a:cubicBezTo>
                  <a:pt x="0" y="107"/>
                  <a:pt x="8" y="114"/>
                  <a:pt x="16" y="114"/>
                </a:cubicBezTo>
                <a:cubicBezTo>
                  <a:pt x="25" y="114"/>
                  <a:pt x="32" y="107"/>
                  <a:pt x="32" y="98"/>
                </a:cubicBezTo>
                <a:cubicBezTo>
                  <a:pt x="32" y="89"/>
                  <a:pt x="25" y="82"/>
                  <a:pt x="16" y="82"/>
                </a:cubicBezTo>
                <a:cubicBezTo>
                  <a:pt x="8" y="82"/>
                  <a:pt x="0" y="89"/>
                  <a:pt x="0" y="98"/>
                </a:cubicBezTo>
                <a:close/>
                <a:moveTo>
                  <a:pt x="0" y="180"/>
                </a:moveTo>
                <a:cubicBezTo>
                  <a:pt x="0" y="189"/>
                  <a:pt x="8" y="196"/>
                  <a:pt x="16" y="196"/>
                </a:cubicBezTo>
                <a:cubicBezTo>
                  <a:pt x="25" y="196"/>
                  <a:pt x="32" y="189"/>
                  <a:pt x="32" y="180"/>
                </a:cubicBezTo>
                <a:cubicBezTo>
                  <a:pt x="32" y="171"/>
                  <a:pt x="25" y="164"/>
                  <a:pt x="16" y="164"/>
                </a:cubicBezTo>
                <a:cubicBezTo>
                  <a:pt x="8" y="164"/>
                  <a:pt x="0" y="171"/>
                  <a:pt x="0" y="180"/>
                </a:cubicBezTo>
                <a:close/>
                <a:moveTo>
                  <a:pt x="0" y="262"/>
                </a:moveTo>
                <a:cubicBezTo>
                  <a:pt x="0" y="271"/>
                  <a:pt x="8" y="278"/>
                  <a:pt x="16" y="278"/>
                </a:cubicBezTo>
                <a:cubicBezTo>
                  <a:pt x="25" y="278"/>
                  <a:pt x="32" y="271"/>
                  <a:pt x="32" y="262"/>
                </a:cubicBezTo>
                <a:cubicBezTo>
                  <a:pt x="32" y="253"/>
                  <a:pt x="25" y="246"/>
                  <a:pt x="16" y="246"/>
                </a:cubicBezTo>
                <a:cubicBezTo>
                  <a:pt x="8" y="246"/>
                  <a:pt x="0" y="253"/>
                  <a:pt x="0" y="262"/>
                </a:cubicBezTo>
                <a:close/>
                <a:moveTo>
                  <a:pt x="0" y="344"/>
                </a:moveTo>
                <a:cubicBezTo>
                  <a:pt x="0" y="353"/>
                  <a:pt x="8" y="360"/>
                  <a:pt x="16" y="360"/>
                </a:cubicBezTo>
                <a:cubicBezTo>
                  <a:pt x="25" y="360"/>
                  <a:pt x="32" y="353"/>
                  <a:pt x="32" y="344"/>
                </a:cubicBezTo>
                <a:cubicBezTo>
                  <a:pt x="32" y="335"/>
                  <a:pt x="25" y="328"/>
                  <a:pt x="16" y="328"/>
                </a:cubicBezTo>
                <a:cubicBezTo>
                  <a:pt x="8" y="328"/>
                  <a:pt x="0" y="335"/>
                  <a:pt x="0" y="344"/>
                </a:cubicBezTo>
                <a:close/>
                <a:moveTo>
                  <a:pt x="0" y="426"/>
                </a:moveTo>
                <a:cubicBezTo>
                  <a:pt x="0" y="435"/>
                  <a:pt x="8" y="442"/>
                  <a:pt x="16" y="442"/>
                </a:cubicBezTo>
                <a:cubicBezTo>
                  <a:pt x="25" y="442"/>
                  <a:pt x="32" y="435"/>
                  <a:pt x="32" y="426"/>
                </a:cubicBezTo>
                <a:cubicBezTo>
                  <a:pt x="32" y="417"/>
                  <a:pt x="25" y="410"/>
                  <a:pt x="16" y="410"/>
                </a:cubicBezTo>
                <a:cubicBezTo>
                  <a:pt x="8" y="410"/>
                  <a:pt x="0" y="417"/>
                  <a:pt x="0" y="426"/>
                </a:cubicBezTo>
                <a:close/>
                <a:moveTo>
                  <a:pt x="0" y="508"/>
                </a:moveTo>
                <a:cubicBezTo>
                  <a:pt x="0" y="517"/>
                  <a:pt x="8" y="524"/>
                  <a:pt x="16" y="524"/>
                </a:cubicBezTo>
                <a:cubicBezTo>
                  <a:pt x="25" y="524"/>
                  <a:pt x="32" y="517"/>
                  <a:pt x="32" y="508"/>
                </a:cubicBezTo>
                <a:cubicBezTo>
                  <a:pt x="32" y="499"/>
                  <a:pt x="25" y="492"/>
                  <a:pt x="16" y="492"/>
                </a:cubicBezTo>
                <a:cubicBezTo>
                  <a:pt x="8" y="492"/>
                  <a:pt x="0" y="499"/>
                  <a:pt x="0" y="508"/>
                </a:cubicBezTo>
                <a:close/>
                <a:moveTo>
                  <a:pt x="0" y="590"/>
                </a:moveTo>
                <a:cubicBezTo>
                  <a:pt x="0" y="599"/>
                  <a:pt x="8" y="606"/>
                  <a:pt x="16" y="606"/>
                </a:cubicBezTo>
                <a:cubicBezTo>
                  <a:pt x="25" y="606"/>
                  <a:pt x="32" y="599"/>
                  <a:pt x="32" y="590"/>
                </a:cubicBezTo>
                <a:cubicBezTo>
                  <a:pt x="32" y="581"/>
                  <a:pt x="25" y="574"/>
                  <a:pt x="16" y="574"/>
                </a:cubicBezTo>
                <a:cubicBezTo>
                  <a:pt x="8" y="574"/>
                  <a:pt x="0" y="581"/>
                  <a:pt x="0" y="590"/>
                </a:cubicBezTo>
                <a:close/>
                <a:moveTo>
                  <a:pt x="0" y="672"/>
                </a:moveTo>
                <a:cubicBezTo>
                  <a:pt x="0" y="681"/>
                  <a:pt x="8" y="688"/>
                  <a:pt x="16" y="688"/>
                </a:cubicBezTo>
                <a:cubicBezTo>
                  <a:pt x="25" y="688"/>
                  <a:pt x="32" y="681"/>
                  <a:pt x="32" y="672"/>
                </a:cubicBezTo>
                <a:cubicBezTo>
                  <a:pt x="32" y="663"/>
                  <a:pt x="25" y="656"/>
                  <a:pt x="16" y="656"/>
                </a:cubicBezTo>
                <a:cubicBezTo>
                  <a:pt x="8" y="656"/>
                  <a:pt x="0" y="663"/>
                  <a:pt x="0" y="672"/>
                </a:cubicBezTo>
                <a:close/>
                <a:moveTo>
                  <a:pt x="0" y="754"/>
                </a:moveTo>
                <a:cubicBezTo>
                  <a:pt x="0" y="763"/>
                  <a:pt x="8" y="770"/>
                  <a:pt x="16" y="770"/>
                </a:cubicBezTo>
                <a:cubicBezTo>
                  <a:pt x="25" y="770"/>
                  <a:pt x="32" y="763"/>
                  <a:pt x="32" y="754"/>
                </a:cubicBezTo>
                <a:cubicBezTo>
                  <a:pt x="32" y="745"/>
                  <a:pt x="25" y="738"/>
                  <a:pt x="16" y="738"/>
                </a:cubicBezTo>
                <a:cubicBezTo>
                  <a:pt x="8" y="738"/>
                  <a:pt x="0" y="745"/>
                  <a:pt x="0" y="754"/>
                </a:cubicBezTo>
                <a:close/>
                <a:moveTo>
                  <a:pt x="0" y="836"/>
                </a:moveTo>
                <a:cubicBezTo>
                  <a:pt x="0" y="845"/>
                  <a:pt x="8" y="852"/>
                  <a:pt x="16" y="852"/>
                </a:cubicBezTo>
                <a:cubicBezTo>
                  <a:pt x="25" y="852"/>
                  <a:pt x="32" y="845"/>
                  <a:pt x="32" y="836"/>
                </a:cubicBezTo>
                <a:cubicBezTo>
                  <a:pt x="32" y="827"/>
                  <a:pt x="25" y="820"/>
                  <a:pt x="16" y="820"/>
                </a:cubicBezTo>
                <a:cubicBezTo>
                  <a:pt x="8" y="820"/>
                  <a:pt x="0" y="827"/>
                  <a:pt x="0" y="836"/>
                </a:cubicBezTo>
                <a:close/>
                <a:moveTo>
                  <a:pt x="0" y="918"/>
                </a:moveTo>
                <a:cubicBezTo>
                  <a:pt x="0" y="927"/>
                  <a:pt x="8" y="934"/>
                  <a:pt x="16" y="934"/>
                </a:cubicBezTo>
                <a:cubicBezTo>
                  <a:pt x="25" y="934"/>
                  <a:pt x="32" y="927"/>
                  <a:pt x="32" y="918"/>
                </a:cubicBezTo>
                <a:cubicBezTo>
                  <a:pt x="32" y="909"/>
                  <a:pt x="25" y="902"/>
                  <a:pt x="16" y="902"/>
                </a:cubicBezTo>
                <a:cubicBezTo>
                  <a:pt x="8" y="902"/>
                  <a:pt x="0" y="909"/>
                  <a:pt x="0" y="918"/>
                </a:cubicBezTo>
                <a:close/>
                <a:moveTo>
                  <a:pt x="0" y="1000"/>
                </a:moveTo>
                <a:cubicBezTo>
                  <a:pt x="0" y="1009"/>
                  <a:pt x="8" y="1016"/>
                  <a:pt x="16" y="1016"/>
                </a:cubicBezTo>
                <a:cubicBezTo>
                  <a:pt x="25" y="1016"/>
                  <a:pt x="32" y="1009"/>
                  <a:pt x="32" y="1000"/>
                </a:cubicBezTo>
                <a:cubicBezTo>
                  <a:pt x="32" y="991"/>
                  <a:pt x="25" y="984"/>
                  <a:pt x="16" y="984"/>
                </a:cubicBezTo>
                <a:cubicBezTo>
                  <a:pt x="8" y="984"/>
                  <a:pt x="0" y="991"/>
                  <a:pt x="0" y="1000"/>
                </a:cubicBezTo>
                <a:close/>
              </a:path>
            </a:pathLst>
          </a:custGeom>
          <a:solidFill>
            <a:schemeClr val="tx1">
              <a:lumMod val="75000"/>
              <a:lumOff val="25000"/>
            </a:schemeClr>
          </a:solidFill>
          <a:ln>
            <a:noFill/>
          </a:ln>
        </p:spPr>
        <p:txBody>
          <a:bodyPr vert="horz" wrap="square" lIns="91440" tIns="45721" rIns="91440" bIns="45721" numCol="1" anchor="t" anchorCtr="0" compatLnSpc="1">
            <a:prstTxWarp prst="textNoShape">
              <a:avLst/>
            </a:prstTxWarp>
          </a:bodyPr>
          <a:lstStyle/>
          <a:p>
            <a:endParaRPr lang="en-US" sz="1801"/>
          </a:p>
        </p:txBody>
      </p:sp>
      <p:sp>
        <p:nvSpPr>
          <p:cNvPr id="89" name="Freeform 34"/>
          <p:cNvSpPr>
            <a:spLocks noEditPoints="1"/>
          </p:cNvSpPr>
          <p:nvPr/>
        </p:nvSpPr>
        <p:spPr bwMode="auto">
          <a:xfrm>
            <a:off x="5803169" y="1567062"/>
            <a:ext cx="84404" cy="4230728"/>
          </a:xfrm>
          <a:custGeom>
            <a:avLst/>
            <a:gdLst>
              <a:gd name="T0" fmla="*/ 0 w 20"/>
              <a:gd name="T1" fmla="*/ 277 h 1016"/>
              <a:gd name="T2" fmla="*/ 0 w 20"/>
              <a:gd name="T3" fmla="*/ 247 h 1016"/>
              <a:gd name="T4" fmla="*/ 20 w 20"/>
              <a:gd name="T5" fmla="*/ 262 h 1016"/>
              <a:gd name="T6" fmla="*/ 20 w 20"/>
              <a:gd name="T7" fmla="*/ 508 h 1016"/>
              <a:gd name="T8" fmla="*/ 0 w 20"/>
              <a:gd name="T9" fmla="*/ 493 h 1016"/>
              <a:gd name="T10" fmla="*/ 0 w 20"/>
              <a:gd name="T11" fmla="*/ 523 h 1016"/>
              <a:gd name="T12" fmla="*/ 20 w 20"/>
              <a:gd name="T13" fmla="*/ 508 h 1016"/>
              <a:gd name="T14" fmla="*/ 4 w 20"/>
              <a:gd name="T15" fmla="*/ 328 h 1016"/>
              <a:gd name="T16" fmla="*/ 11 w 20"/>
              <a:gd name="T17" fmla="*/ 344 h 1016"/>
              <a:gd name="T18" fmla="*/ 4 w 20"/>
              <a:gd name="T19" fmla="*/ 360 h 1016"/>
              <a:gd name="T20" fmla="*/ 20 w 20"/>
              <a:gd name="T21" fmla="*/ 426 h 1016"/>
              <a:gd name="T22" fmla="*/ 0 w 20"/>
              <a:gd name="T23" fmla="*/ 411 h 1016"/>
              <a:gd name="T24" fmla="*/ 0 w 20"/>
              <a:gd name="T25" fmla="*/ 441 h 1016"/>
              <a:gd name="T26" fmla="*/ 20 w 20"/>
              <a:gd name="T27" fmla="*/ 426 h 1016"/>
              <a:gd name="T28" fmla="*/ 4 w 20"/>
              <a:gd name="T29" fmla="*/ 82 h 1016"/>
              <a:gd name="T30" fmla="*/ 11 w 20"/>
              <a:gd name="T31" fmla="*/ 98 h 1016"/>
              <a:gd name="T32" fmla="*/ 4 w 20"/>
              <a:gd name="T33" fmla="*/ 114 h 1016"/>
              <a:gd name="T34" fmla="*/ 20 w 20"/>
              <a:gd name="T35" fmla="*/ 16 h 1016"/>
              <a:gd name="T36" fmla="*/ 0 w 20"/>
              <a:gd name="T37" fmla="*/ 1 h 1016"/>
              <a:gd name="T38" fmla="*/ 0 w 20"/>
              <a:gd name="T39" fmla="*/ 31 h 1016"/>
              <a:gd name="T40" fmla="*/ 20 w 20"/>
              <a:gd name="T41" fmla="*/ 16 h 1016"/>
              <a:gd name="T42" fmla="*/ 4 w 20"/>
              <a:gd name="T43" fmla="*/ 164 h 1016"/>
              <a:gd name="T44" fmla="*/ 11 w 20"/>
              <a:gd name="T45" fmla="*/ 180 h 1016"/>
              <a:gd name="T46" fmla="*/ 4 w 20"/>
              <a:gd name="T47" fmla="*/ 196 h 1016"/>
              <a:gd name="T48" fmla="*/ 20 w 20"/>
              <a:gd name="T49" fmla="*/ 918 h 1016"/>
              <a:gd name="T50" fmla="*/ 0 w 20"/>
              <a:gd name="T51" fmla="*/ 903 h 1016"/>
              <a:gd name="T52" fmla="*/ 0 w 20"/>
              <a:gd name="T53" fmla="*/ 933 h 1016"/>
              <a:gd name="T54" fmla="*/ 20 w 20"/>
              <a:gd name="T55" fmla="*/ 918 h 1016"/>
              <a:gd name="T56" fmla="*/ 4 w 20"/>
              <a:gd name="T57" fmla="*/ 1016 h 1016"/>
              <a:gd name="T58" fmla="*/ 4 w 20"/>
              <a:gd name="T59" fmla="*/ 984 h 1016"/>
              <a:gd name="T60" fmla="*/ 11 w 20"/>
              <a:gd name="T61" fmla="*/ 1000 h 1016"/>
              <a:gd name="T62" fmla="*/ 20 w 20"/>
              <a:gd name="T63" fmla="*/ 836 h 1016"/>
              <a:gd name="T64" fmla="*/ 0 w 20"/>
              <a:gd name="T65" fmla="*/ 821 h 1016"/>
              <a:gd name="T66" fmla="*/ 0 w 20"/>
              <a:gd name="T67" fmla="*/ 851 h 1016"/>
              <a:gd name="T68" fmla="*/ 20 w 20"/>
              <a:gd name="T69" fmla="*/ 836 h 1016"/>
              <a:gd name="T70" fmla="*/ 4 w 20"/>
              <a:gd name="T71" fmla="*/ 656 h 1016"/>
              <a:gd name="T72" fmla="*/ 11 w 20"/>
              <a:gd name="T73" fmla="*/ 672 h 1016"/>
              <a:gd name="T74" fmla="*/ 4 w 20"/>
              <a:gd name="T75" fmla="*/ 688 h 1016"/>
              <a:gd name="T76" fmla="*/ 20 w 20"/>
              <a:gd name="T77" fmla="*/ 754 h 1016"/>
              <a:gd name="T78" fmla="*/ 0 w 20"/>
              <a:gd name="T79" fmla="*/ 739 h 1016"/>
              <a:gd name="T80" fmla="*/ 0 w 20"/>
              <a:gd name="T81" fmla="*/ 769 h 1016"/>
              <a:gd name="T82" fmla="*/ 20 w 20"/>
              <a:gd name="T83" fmla="*/ 754 h 1016"/>
              <a:gd name="T84" fmla="*/ 4 w 20"/>
              <a:gd name="T85" fmla="*/ 574 h 1016"/>
              <a:gd name="T86" fmla="*/ 11 w 20"/>
              <a:gd name="T87" fmla="*/ 590 h 1016"/>
              <a:gd name="T88" fmla="*/ 4 w 20"/>
              <a:gd name="T89" fmla="*/ 606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1016">
                <a:moveTo>
                  <a:pt x="4" y="278"/>
                </a:moveTo>
                <a:cubicBezTo>
                  <a:pt x="3" y="278"/>
                  <a:pt x="1" y="278"/>
                  <a:pt x="0" y="277"/>
                </a:cubicBezTo>
                <a:cubicBezTo>
                  <a:pt x="6" y="275"/>
                  <a:pt x="11" y="269"/>
                  <a:pt x="11" y="262"/>
                </a:cubicBezTo>
                <a:cubicBezTo>
                  <a:pt x="11" y="255"/>
                  <a:pt x="6" y="249"/>
                  <a:pt x="0" y="247"/>
                </a:cubicBezTo>
                <a:cubicBezTo>
                  <a:pt x="1" y="247"/>
                  <a:pt x="3" y="246"/>
                  <a:pt x="4" y="246"/>
                </a:cubicBezTo>
                <a:cubicBezTo>
                  <a:pt x="13" y="246"/>
                  <a:pt x="20" y="253"/>
                  <a:pt x="20" y="262"/>
                </a:cubicBezTo>
                <a:cubicBezTo>
                  <a:pt x="20" y="271"/>
                  <a:pt x="13" y="278"/>
                  <a:pt x="4" y="278"/>
                </a:cubicBezTo>
                <a:close/>
                <a:moveTo>
                  <a:pt x="20" y="508"/>
                </a:moveTo>
                <a:cubicBezTo>
                  <a:pt x="20" y="499"/>
                  <a:pt x="13" y="492"/>
                  <a:pt x="4" y="492"/>
                </a:cubicBezTo>
                <a:cubicBezTo>
                  <a:pt x="3" y="492"/>
                  <a:pt x="1" y="493"/>
                  <a:pt x="0" y="493"/>
                </a:cubicBezTo>
                <a:cubicBezTo>
                  <a:pt x="6" y="495"/>
                  <a:pt x="11" y="501"/>
                  <a:pt x="11" y="508"/>
                </a:cubicBezTo>
                <a:cubicBezTo>
                  <a:pt x="11" y="515"/>
                  <a:pt x="6" y="521"/>
                  <a:pt x="0" y="523"/>
                </a:cubicBezTo>
                <a:cubicBezTo>
                  <a:pt x="1" y="524"/>
                  <a:pt x="3" y="524"/>
                  <a:pt x="4" y="524"/>
                </a:cubicBezTo>
                <a:cubicBezTo>
                  <a:pt x="13" y="524"/>
                  <a:pt x="20" y="517"/>
                  <a:pt x="20" y="508"/>
                </a:cubicBezTo>
                <a:close/>
                <a:moveTo>
                  <a:pt x="20" y="344"/>
                </a:moveTo>
                <a:cubicBezTo>
                  <a:pt x="20" y="335"/>
                  <a:pt x="13" y="328"/>
                  <a:pt x="4" y="328"/>
                </a:cubicBezTo>
                <a:cubicBezTo>
                  <a:pt x="3" y="328"/>
                  <a:pt x="1" y="329"/>
                  <a:pt x="0" y="329"/>
                </a:cubicBezTo>
                <a:cubicBezTo>
                  <a:pt x="6" y="331"/>
                  <a:pt x="11" y="337"/>
                  <a:pt x="11" y="344"/>
                </a:cubicBezTo>
                <a:cubicBezTo>
                  <a:pt x="11" y="351"/>
                  <a:pt x="6" y="357"/>
                  <a:pt x="0" y="359"/>
                </a:cubicBezTo>
                <a:cubicBezTo>
                  <a:pt x="1" y="360"/>
                  <a:pt x="3" y="360"/>
                  <a:pt x="4" y="360"/>
                </a:cubicBezTo>
                <a:cubicBezTo>
                  <a:pt x="13" y="360"/>
                  <a:pt x="20" y="353"/>
                  <a:pt x="20" y="344"/>
                </a:cubicBezTo>
                <a:close/>
                <a:moveTo>
                  <a:pt x="20" y="426"/>
                </a:moveTo>
                <a:cubicBezTo>
                  <a:pt x="20" y="417"/>
                  <a:pt x="13" y="410"/>
                  <a:pt x="4" y="410"/>
                </a:cubicBezTo>
                <a:cubicBezTo>
                  <a:pt x="3" y="410"/>
                  <a:pt x="1" y="411"/>
                  <a:pt x="0" y="411"/>
                </a:cubicBezTo>
                <a:cubicBezTo>
                  <a:pt x="6" y="413"/>
                  <a:pt x="11" y="419"/>
                  <a:pt x="11" y="426"/>
                </a:cubicBezTo>
                <a:cubicBezTo>
                  <a:pt x="11" y="433"/>
                  <a:pt x="6" y="439"/>
                  <a:pt x="0" y="441"/>
                </a:cubicBezTo>
                <a:cubicBezTo>
                  <a:pt x="1" y="442"/>
                  <a:pt x="3" y="442"/>
                  <a:pt x="4" y="442"/>
                </a:cubicBezTo>
                <a:cubicBezTo>
                  <a:pt x="13" y="442"/>
                  <a:pt x="20" y="435"/>
                  <a:pt x="20" y="426"/>
                </a:cubicBezTo>
                <a:close/>
                <a:moveTo>
                  <a:pt x="20" y="98"/>
                </a:moveTo>
                <a:cubicBezTo>
                  <a:pt x="20" y="89"/>
                  <a:pt x="13" y="82"/>
                  <a:pt x="4" y="82"/>
                </a:cubicBezTo>
                <a:cubicBezTo>
                  <a:pt x="3" y="82"/>
                  <a:pt x="1" y="83"/>
                  <a:pt x="0" y="83"/>
                </a:cubicBezTo>
                <a:cubicBezTo>
                  <a:pt x="6" y="85"/>
                  <a:pt x="11" y="91"/>
                  <a:pt x="11" y="98"/>
                </a:cubicBezTo>
                <a:cubicBezTo>
                  <a:pt x="11" y="105"/>
                  <a:pt x="6" y="111"/>
                  <a:pt x="0" y="113"/>
                </a:cubicBezTo>
                <a:cubicBezTo>
                  <a:pt x="1" y="114"/>
                  <a:pt x="3" y="114"/>
                  <a:pt x="4" y="114"/>
                </a:cubicBezTo>
                <a:cubicBezTo>
                  <a:pt x="13" y="114"/>
                  <a:pt x="20" y="107"/>
                  <a:pt x="20" y="98"/>
                </a:cubicBezTo>
                <a:close/>
                <a:moveTo>
                  <a:pt x="20" y="16"/>
                </a:moveTo>
                <a:cubicBezTo>
                  <a:pt x="20" y="7"/>
                  <a:pt x="13" y="0"/>
                  <a:pt x="4" y="0"/>
                </a:cubicBezTo>
                <a:cubicBezTo>
                  <a:pt x="3" y="0"/>
                  <a:pt x="1" y="1"/>
                  <a:pt x="0" y="1"/>
                </a:cubicBezTo>
                <a:cubicBezTo>
                  <a:pt x="6" y="3"/>
                  <a:pt x="11" y="9"/>
                  <a:pt x="11" y="16"/>
                </a:cubicBezTo>
                <a:cubicBezTo>
                  <a:pt x="11" y="23"/>
                  <a:pt x="6" y="29"/>
                  <a:pt x="0" y="31"/>
                </a:cubicBezTo>
                <a:cubicBezTo>
                  <a:pt x="1" y="32"/>
                  <a:pt x="3" y="32"/>
                  <a:pt x="4" y="32"/>
                </a:cubicBezTo>
                <a:cubicBezTo>
                  <a:pt x="13" y="32"/>
                  <a:pt x="20" y="25"/>
                  <a:pt x="20" y="16"/>
                </a:cubicBezTo>
                <a:close/>
                <a:moveTo>
                  <a:pt x="20" y="180"/>
                </a:moveTo>
                <a:cubicBezTo>
                  <a:pt x="20" y="171"/>
                  <a:pt x="13" y="164"/>
                  <a:pt x="4" y="164"/>
                </a:cubicBezTo>
                <a:cubicBezTo>
                  <a:pt x="3" y="164"/>
                  <a:pt x="1" y="165"/>
                  <a:pt x="0" y="165"/>
                </a:cubicBezTo>
                <a:cubicBezTo>
                  <a:pt x="6" y="167"/>
                  <a:pt x="11" y="173"/>
                  <a:pt x="11" y="180"/>
                </a:cubicBezTo>
                <a:cubicBezTo>
                  <a:pt x="11" y="187"/>
                  <a:pt x="6" y="193"/>
                  <a:pt x="0" y="195"/>
                </a:cubicBezTo>
                <a:cubicBezTo>
                  <a:pt x="1" y="196"/>
                  <a:pt x="3" y="196"/>
                  <a:pt x="4" y="196"/>
                </a:cubicBezTo>
                <a:cubicBezTo>
                  <a:pt x="13" y="196"/>
                  <a:pt x="20" y="189"/>
                  <a:pt x="20" y="180"/>
                </a:cubicBezTo>
                <a:close/>
                <a:moveTo>
                  <a:pt x="20" y="918"/>
                </a:moveTo>
                <a:cubicBezTo>
                  <a:pt x="20" y="909"/>
                  <a:pt x="13" y="902"/>
                  <a:pt x="4" y="902"/>
                </a:cubicBezTo>
                <a:cubicBezTo>
                  <a:pt x="3" y="902"/>
                  <a:pt x="1" y="903"/>
                  <a:pt x="0" y="903"/>
                </a:cubicBezTo>
                <a:cubicBezTo>
                  <a:pt x="6" y="905"/>
                  <a:pt x="11" y="911"/>
                  <a:pt x="11" y="918"/>
                </a:cubicBezTo>
                <a:cubicBezTo>
                  <a:pt x="11" y="925"/>
                  <a:pt x="6" y="931"/>
                  <a:pt x="0" y="933"/>
                </a:cubicBezTo>
                <a:cubicBezTo>
                  <a:pt x="1" y="934"/>
                  <a:pt x="3" y="934"/>
                  <a:pt x="4" y="934"/>
                </a:cubicBezTo>
                <a:cubicBezTo>
                  <a:pt x="13" y="934"/>
                  <a:pt x="20" y="927"/>
                  <a:pt x="20" y="918"/>
                </a:cubicBezTo>
                <a:close/>
                <a:moveTo>
                  <a:pt x="0" y="1015"/>
                </a:moveTo>
                <a:cubicBezTo>
                  <a:pt x="1" y="1016"/>
                  <a:pt x="3" y="1016"/>
                  <a:pt x="4" y="1016"/>
                </a:cubicBezTo>
                <a:cubicBezTo>
                  <a:pt x="13" y="1016"/>
                  <a:pt x="20" y="1009"/>
                  <a:pt x="20" y="1000"/>
                </a:cubicBezTo>
                <a:cubicBezTo>
                  <a:pt x="20" y="991"/>
                  <a:pt x="13" y="984"/>
                  <a:pt x="4" y="984"/>
                </a:cubicBezTo>
                <a:cubicBezTo>
                  <a:pt x="3" y="984"/>
                  <a:pt x="1" y="985"/>
                  <a:pt x="0" y="985"/>
                </a:cubicBezTo>
                <a:cubicBezTo>
                  <a:pt x="6" y="987"/>
                  <a:pt x="11" y="993"/>
                  <a:pt x="11" y="1000"/>
                </a:cubicBezTo>
                <a:cubicBezTo>
                  <a:pt x="11" y="1007"/>
                  <a:pt x="6" y="1013"/>
                  <a:pt x="0" y="1015"/>
                </a:cubicBezTo>
                <a:close/>
                <a:moveTo>
                  <a:pt x="20" y="836"/>
                </a:moveTo>
                <a:cubicBezTo>
                  <a:pt x="20" y="827"/>
                  <a:pt x="13" y="820"/>
                  <a:pt x="4" y="820"/>
                </a:cubicBezTo>
                <a:cubicBezTo>
                  <a:pt x="3" y="820"/>
                  <a:pt x="1" y="821"/>
                  <a:pt x="0" y="821"/>
                </a:cubicBezTo>
                <a:cubicBezTo>
                  <a:pt x="6" y="823"/>
                  <a:pt x="11" y="829"/>
                  <a:pt x="11" y="836"/>
                </a:cubicBezTo>
                <a:cubicBezTo>
                  <a:pt x="11" y="843"/>
                  <a:pt x="6" y="849"/>
                  <a:pt x="0" y="851"/>
                </a:cubicBezTo>
                <a:cubicBezTo>
                  <a:pt x="1" y="852"/>
                  <a:pt x="3" y="852"/>
                  <a:pt x="4" y="852"/>
                </a:cubicBezTo>
                <a:cubicBezTo>
                  <a:pt x="13" y="852"/>
                  <a:pt x="20" y="845"/>
                  <a:pt x="20" y="836"/>
                </a:cubicBezTo>
                <a:close/>
                <a:moveTo>
                  <a:pt x="20" y="672"/>
                </a:moveTo>
                <a:cubicBezTo>
                  <a:pt x="20" y="663"/>
                  <a:pt x="13" y="656"/>
                  <a:pt x="4" y="656"/>
                </a:cubicBezTo>
                <a:cubicBezTo>
                  <a:pt x="3" y="656"/>
                  <a:pt x="1" y="657"/>
                  <a:pt x="0" y="657"/>
                </a:cubicBezTo>
                <a:cubicBezTo>
                  <a:pt x="6" y="659"/>
                  <a:pt x="11" y="665"/>
                  <a:pt x="11" y="672"/>
                </a:cubicBezTo>
                <a:cubicBezTo>
                  <a:pt x="11" y="679"/>
                  <a:pt x="6" y="685"/>
                  <a:pt x="0" y="687"/>
                </a:cubicBezTo>
                <a:cubicBezTo>
                  <a:pt x="1" y="688"/>
                  <a:pt x="3" y="688"/>
                  <a:pt x="4" y="688"/>
                </a:cubicBezTo>
                <a:cubicBezTo>
                  <a:pt x="13" y="688"/>
                  <a:pt x="20" y="681"/>
                  <a:pt x="20" y="672"/>
                </a:cubicBezTo>
                <a:close/>
                <a:moveTo>
                  <a:pt x="20" y="754"/>
                </a:moveTo>
                <a:cubicBezTo>
                  <a:pt x="20" y="745"/>
                  <a:pt x="13" y="738"/>
                  <a:pt x="4" y="738"/>
                </a:cubicBezTo>
                <a:cubicBezTo>
                  <a:pt x="3" y="738"/>
                  <a:pt x="1" y="739"/>
                  <a:pt x="0" y="739"/>
                </a:cubicBezTo>
                <a:cubicBezTo>
                  <a:pt x="6" y="741"/>
                  <a:pt x="11" y="747"/>
                  <a:pt x="11" y="754"/>
                </a:cubicBezTo>
                <a:cubicBezTo>
                  <a:pt x="11" y="761"/>
                  <a:pt x="6" y="767"/>
                  <a:pt x="0" y="769"/>
                </a:cubicBezTo>
                <a:cubicBezTo>
                  <a:pt x="1" y="770"/>
                  <a:pt x="3" y="770"/>
                  <a:pt x="4" y="770"/>
                </a:cubicBezTo>
                <a:cubicBezTo>
                  <a:pt x="13" y="770"/>
                  <a:pt x="20" y="763"/>
                  <a:pt x="20" y="754"/>
                </a:cubicBezTo>
                <a:close/>
                <a:moveTo>
                  <a:pt x="20" y="590"/>
                </a:moveTo>
                <a:cubicBezTo>
                  <a:pt x="20" y="581"/>
                  <a:pt x="13" y="574"/>
                  <a:pt x="4" y="574"/>
                </a:cubicBezTo>
                <a:cubicBezTo>
                  <a:pt x="3" y="574"/>
                  <a:pt x="1" y="575"/>
                  <a:pt x="0" y="575"/>
                </a:cubicBezTo>
                <a:cubicBezTo>
                  <a:pt x="6" y="577"/>
                  <a:pt x="11" y="583"/>
                  <a:pt x="11" y="590"/>
                </a:cubicBezTo>
                <a:cubicBezTo>
                  <a:pt x="11" y="597"/>
                  <a:pt x="6" y="603"/>
                  <a:pt x="0" y="605"/>
                </a:cubicBezTo>
                <a:cubicBezTo>
                  <a:pt x="1" y="606"/>
                  <a:pt x="3" y="606"/>
                  <a:pt x="4" y="606"/>
                </a:cubicBezTo>
                <a:cubicBezTo>
                  <a:pt x="13" y="606"/>
                  <a:pt x="20" y="599"/>
                  <a:pt x="20" y="590"/>
                </a:cubicBezTo>
                <a:close/>
              </a:path>
            </a:pathLst>
          </a:custGeom>
          <a:solidFill>
            <a:schemeClr val="bg1">
              <a:lumMod val="50000"/>
            </a:schemeClr>
          </a:solidFill>
          <a:ln>
            <a:noFill/>
          </a:ln>
        </p:spPr>
        <p:txBody>
          <a:bodyPr vert="horz" wrap="square" lIns="91440" tIns="45721" rIns="91440" bIns="45721" numCol="1" anchor="t" anchorCtr="0" compatLnSpc="1">
            <a:prstTxWarp prst="textNoShape">
              <a:avLst/>
            </a:prstTxWarp>
          </a:bodyPr>
          <a:lstStyle/>
          <a:p>
            <a:endParaRPr lang="en-US" sz="1801"/>
          </a:p>
        </p:txBody>
      </p:sp>
      <p:grpSp>
        <p:nvGrpSpPr>
          <p:cNvPr id="90" name="Group 89"/>
          <p:cNvGrpSpPr/>
          <p:nvPr/>
        </p:nvGrpSpPr>
        <p:grpSpPr>
          <a:xfrm>
            <a:off x="5790860" y="1591679"/>
            <a:ext cx="615442" cy="4181494"/>
            <a:chOff x="4097338" y="390525"/>
            <a:chExt cx="555625" cy="3775076"/>
          </a:xfrm>
          <a:effectLst>
            <a:outerShdw blurRad="50800" dist="38100" dir="5400000" algn="t" rotWithShape="0">
              <a:prstClr val="black">
                <a:alpha val="40000"/>
              </a:prstClr>
            </a:outerShdw>
          </a:effectLst>
        </p:grpSpPr>
        <p:sp>
          <p:nvSpPr>
            <p:cNvPr id="91" name="Freeform 36"/>
            <p:cNvSpPr>
              <a:spLocks noEditPoints="1"/>
            </p:cNvSpPr>
            <p:nvPr/>
          </p:nvSpPr>
          <p:spPr bwMode="auto">
            <a:xfrm>
              <a:off x="4097338" y="390525"/>
              <a:ext cx="555625" cy="3775075"/>
            </a:xfrm>
            <a:custGeom>
              <a:avLst/>
              <a:gdLst>
                <a:gd name="T0" fmla="*/ 10 w 148"/>
                <a:gd name="T1" fmla="*/ 0 h 1004"/>
                <a:gd name="T2" fmla="*/ 148 w 148"/>
                <a:gd name="T3" fmla="*/ 10 h 1004"/>
                <a:gd name="T4" fmla="*/ 10 w 148"/>
                <a:gd name="T5" fmla="*/ 20 h 1004"/>
                <a:gd name="T6" fmla="*/ 138 w 148"/>
                <a:gd name="T7" fmla="*/ 82 h 1004"/>
                <a:gd name="T8" fmla="*/ 0 w 148"/>
                <a:gd name="T9" fmla="*/ 92 h 1004"/>
                <a:gd name="T10" fmla="*/ 138 w 148"/>
                <a:gd name="T11" fmla="*/ 102 h 1004"/>
                <a:gd name="T12" fmla="*/ 138 w 148"/>
                <a:gd name="T13" fmla="*/ 82 h 1004"/>
                <a:gd name="T14" fmla="*/ 10 w 148"/>
                <a:gd name="T15" fmla="*/ 164 h 1004"/>
                <a:gd name="T16" fmla="*/ 10 w 148"/>
                <a:gd name="T17" fmla="*/ 184 h 1004"/>
                <a:gd name="T18" fmla="*/ 148 w 148"/>
                <a:gd name="T19" fmla="*/ 174 h 1004"/>
                <a:gd name="T20" fmla="*/ 138 w 148"/>
                <a:gd name="T21" fmla="*/ 246 h 1004"/>
                <a:gd name="T22" fmla="*/ 0 w 148"/>
                <a:gd name="T23" fmla="*/ 256 h 1004"/>
                <a:gd name="T24" fmla="*/ 138 w 148"/>
                <a:gd name="T25" fmla="*/ 266 h 1004"/>
                <a:gd name="T26" fmla="*/ 138 w 148"/>
                <a:gd name="T27" fmla="*/ 246 h 1004"/>
                <a:gd name="T28" fmla="*/ 10 w 148"/>
                <a:gd name="T29" fmla="*/ 328 h 1004"/>
                <a:gd name="T30" fmla="*/ 10 w 148"/>
                <a:gd name="T31" fmla="*/ 348 h 1004"/>
                <a:gd name="T32" fmla="*/ 148 w 148"/>
                <a:gd name="T33" fmla="*/ 338 h 1004"/>
                <a:gd name="T34" fmla="*/ 138 w 148"/>
                <a:gd name="T35" fmla="*/ 410 h 1004"/>
                <a:gd name="T36" fmla="*/ 0 w 148"/>
                <a:gd name="T37" fmla="*/ 420 h 1004"/>
                <a:gd name="T38" fmla="*/ 138 w 148"/>
                <a:gd name="T39" fmla="*/ 430 h 1004"/>
                <a:gd name="T40" fmla="*/ 138 w 148"/>
                <a:gd name="T41" fmla="*/ 410 h 1004"/>
                <a:gd name="T42" fmla="*/ 10 w 148"/>
                <a:gd name="T43" fmla="*/ 492 h 1004"/>
                <a:gd name="T44" fmla="*/ 10 w 148"/>
                <a:gd name="T45" fmla="*/ 512 h 1004"/>
                <a:gd name="T46" fmla="*/ 148 w 148"/>
                <a:gd name="T47" fmla="*/ 502 h 1004"/>
                <a:gd name="T48" fmla="*/ 138 w 148"/>
                <a:gd name="T49" fmla="*/ 574 h 1004"/>
                <a:gd name="T50" fmla="*/ 0 w 148"/>
                <a:gd name="T51" fmla="*/ 584 h 1004"/>
                <a:gd name="T52" fmla="*/ 138 w 148"/>
                <a:gd name="T53" fmla="*/ 594 h 1004"/>
                <a:gd name="T54" fmla="*/ 138 w 148"/>
                <a:gd name="T55" fmla="*/ 574 h 1004"/>
                <a:gd name="T56" fmla="*/ 10 w 148"/>
                <a:gd name="T57" fmla="*/ 656 h 1004"/>
                <a:gd name="T58" fmla="*/ 10 w 148"/>
                <a:gd name="T59" fmla="*/ 676 h 1004"/>
                <a:gd name="T60" fmla="*/ 148 w 148"/>
                <a:gd name="T61" fmla="*/ 666 h 1004"/>
                <a:gd name="T62" fmla="*/ 138 w 148"/>
                <a:gd name="T63" fmla="*/ 738 h 1004"/>
                <a:gd name="T64" fmla="*/ 0 w 148"/>
                <a:gd name="T65" fmla="*/ 748 h 1004"/>
                <a:gd name="T66" fmla="*/ 138 w 148"/>
                <a:gd name="T67" fmla="*/ 758 h 1004"/>
                <a:gd name="T68" fmla="*/ 138 w 148"/>
                <a:gd name="T69" fmla="*/ 738 h 1004"/>
                <a:gd name="T70" fmla="*/ 10 w 148"/>
                <a:gd name="T71" fmla="*/ 820 h 1004"/>
                <a:gd name="T72" fmla="*/ 10 w 148"/>
                <a:gd name="T73" fmla="*/ 840 h 1004"/>
                <a:gd name="T74" fmla="*/ 148 w 148"/>
                <a:gd name="T75" fmla="*/ 830 h 1004"/>
                <a:gd name="T76" fmla="*/ 138 w 148"/>
                <a:gd name="T77" fmla="*/ 902 h 1004"/>
                <a:gd name="T78" fmla="*/ 0 w 148"/>
                <a:gd name="T79" fmla="*/ 912 h 1004"/>
                <a:gd name="T80" fmla="*/ 138 w 148"/>
                <a:gd name="T81" fmla="*/ 922 h 1004"/>
                <a:gd name="T82" fmla="*/ 138 w 148"/>
                <a:gd name="T83" fmla="*/ 902 h 1004"/>
                <a:gd name="T84" fmla="*/ 10 w 148"/>
                <a:gd name="T85" fmla="*/ 984 h 1004"/>
                <a:gd name="T86" fmla="*/ 10 w 148"/>
                <a:gd name="T87" fmla="*/ 1004 h 1004"/>
                <a:gd name="T88" fmla="*/ 148 w 148"/>
                <a:gd name="T89" fmla="*/ 994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8" h="1004">
                  <a:moveTo>
                    <a:pt x="0" y="10"/>
                  </a:moveTo>
                  <a:cubicBezTo>
                    <a:pt x="0" y="5"/>
                    <a:pt x="5" y="0"/>
                    <a:pt x="10" y="0"/>
                  </a:cubicBezTo>
                  <a:cubicBezTo>
                    <a:pt x="138" y="0"/>
                    <a:pt x="138" y="0"/>
                    <a:pt x="138" y="0"/>
                  </a:cubicBezTo>
                  <a:cubicBezTo>
                    <a:pt x="144" y="0"/>
                    <a:pt x="148" y="5"/>
                    <a:pt x="148" y="10"/>
                  </a:cubicBezTo>
                  <a:cubicBezTo>
                    <a:pt x="148" y="16"/>
                    <a:pt x="144" y="20"/>
                    <a:pt x="138" y="20"/>
                  </a:cubicBezTo>
                  <a:cubicBezTo>
                    <a:pt x="10" y="20"/>
                    <a:pt x="10" y="20"/>
                    <a:pt x="10" y="20"/>
                  </a:cubicBezTo>
                  <a:cubicBezTo>
                    <a:pt x="5" y="20"/>
                    <a:pt x="0" y="16"/>
                    <a:pt x="0" y="10"/>
                  </a:cubicBezTo>
                  <a:close/>
                  <a:moveTo>
                    <a:pt x="138" y="82"/>
                  </a:moveTo>
                  <a:cubicBezTo>
                    <a:pt x="10" y="82"/>
                    <a:pt x="10" y="82"/>
                    <a:pt x="10" y="82"/>
                  </a:cubicBezTo>
                  <a:cubicBezTo>
                    <a:pt x="5" y="82"/>
                    <a:pt x="0" y="87"/>
                    <a:pt x="0" y="92"/>
                  </a:cubicBezTo>
                  <a:cubicBezTo>
                    <a:pt x="0" y="98"/>
                    <a:pt x="5" y="102"/>
                    <a:pt x="10" y="102"/>
                  </a:cubicBezTo>
                  <a:cubicBezTo>
                    <a:pt x="138" y="102"/>
                    <a:pt x="138" y="102"/>
                    <a:pt x="138" y="102"/>
                  </a:cubicBezTo>
                  <a:cubicBezTo>
                    <a:pt x="144" y="102"/>
                    <a:pt x="148" y="98"/>
                    <a:pt x="148" y="92"/>
                  </a:cubicBezTo>
                  <a:cubicBezTo>
                    <a:pt x="148" y="87"/>
                    <a:pt x="144" y="82"/>
                    <a:pt x="138" y="82"/>
                  </a:cubicBezTo>
                  <a:close/>
                  <a:moveTo>
                    <a:pt x="138" y="164"/>
                  </a:moveTo>
                  <a:cubicBezTo>
                    <a:pt x="10" y="164"/>
                    <a:pt x="10" y="164"/>
                    <a:pt x="10" y="164"/>
                  </a:cubicBezTo>
                  <a:cubicBezTo>
                    <a:pt x="5" y="164"/>
                    <a:pt x="0" y="169"/>
                    <a:pt x="0" y="174"/>
                  </a:cubicBezTo>
                  <a:cubicBezTo>
                    <a:pt x="0" y="180"/>
                    <a:pt x="5" y="184"/>
                    <a:pt x="10" y="184"/>
                  </a:cubicBezTo>
                  <a:cubicBezTo>
                    <a:pt x="138" y="184"/>
                    <a:pt x="138" y="184"/>
                    <a:pt x="138" y="184"/>
                  </a:cubicBezTo>
                  <a:cubicBezTo>
                    <a:pt x="144" y="184"/>
                    <a:pt x="148" y="180"/>
                    <a:pt x="148" y="174"/>
                  </a:cubicBezTo>
                  <a:cubicBezTo>
                    <a:pt x="148" y="169"/>
                    <a:pt x="144" y="164"/>
                    <a:pt x="138" y="164"/>
                  </a:cubicBezTo>
                  <a:close/>
                  <a:moveTo>
                    <a:pt x="138" y="246"/>
                  </a:moveTo>
                  <a:cubicBezTo>
                    <a:pt x="10" y="246"/>
                    <a:pt x="10" y="246"/>
                    <a:pt x="10" y="246"/>
                  </a:cubicBezTo>
                  <a:cubicBezTo>
                    <a:pt x="5" y="246"/>
                    <a:pt x="0" y="251"/>
                    <a:pt x="0" y="256"/>
                  </a:cubicBezTo>
                  <a:cubicBezTo>
                    <a:pt x="0" y="262"/>
                    <a:pt x="5" y="266"/>
                    <a:pt x="10" y="266"/>
                  </a:cubicBezTo>
                  <a:cubicBezTo>
                    <a:pt x="138" y="266"/>
                    <a:pt x="138" y="266"/>
                    <a:pt x="138" y="266"/>
                  </a:cubicBezTo>
                  <a:cubicBezTo>
                    <a:pt x="144" y="266"/>
                    <a:pt x="148" y="262"/>
                    <a:pt x="148" y="256"/>
                  </a:cubicBezTo>
                  <a:cubicBezTo>
                    <a:pt x="148" y="251"/>
                    <a:pt x="144" y="246"/>
                    <a:pt x="138" y="246"/>
                  </a:cubicBezTo>
                  <a:close/>
                  <a:moveTo>
                    <a:pt x="138" y="328"/>
                  </a:moveTo>
                  <a:cubicBezTo>
                    <a:pt x="10" y="328"/>
                    <a:pt x="10" y="328"/>
                    <a:pt x="10" y="328"/>
                  </a:cubicBezTo>
                  <a:cubicBezTo>
                    <a:pt x="5" y="328"/>
                    <a:pt x="0" y="333"/>
                    <a:pt x="0" y="338"/>
                  </a:cubicBezTo>
                  <a:cubicBezTo>
                    <a:pt x="0" y="344"/>
                    <a:pt x="5" y="348"/>
                    <a:pt x="10" y="348"/>
                  </a:cubicBezTo>
                  <a:cubicBezTo>
                    <a:pt x="138" y="348"/>
                    <a:pt x="138" y="348"/>
                    <a:pt x="138" y="348"/>
                  </a:cubicBezTo>
                  <a:cubicBezTo>
                    <a:pt x="144" y="348"/>
                    <a:pt x="148" y="344"/>
                    <a:pt x="148" y="338"/>
                  </a:cubicBezTo>
                  <a:cubicBezTo>
                    <a:pt x="148" y="333"/>
                    <a:pt x="144" y="328"/>
                    <a:pt x="138" y="328"/>
                  </a:cubicBezTo>
                  <a:close/>
                  <a:moveTo>
                    <a:pt x="138" y="410"/>
                  </a:moveTo>
                  <a:cubicBezTo>
                    <a:pt x="10" y="410"/>
                    <a:pt x="10" y="410"/>
                    <a:pt x="10" y="410"/>
                  </a:cubicBezTo>
                  <a:cubicBezTo>
                    <a:pt x="5" y="410"/>
                    <a:pt x="0" y="415"/>
                    <a:pt x="0" y="420"/>
                  </a:cubicBezTo>
                  <a:cubicBezTo>
                    <a:pt x="0" y="426"/>
                    <a:pt x="5" y="430"/>
                    <a:pt x="10" y="430"/>
                  </a:cubicBezTo>
                  <a:cubicBezTo>
                    <a:pt x="138" y="430"/>
                    <a:pt x="138" y="430"/>
                    <a:pt x="138" y="430"/>
                  </a:cubicBezTo>
                  <a:cubicBezTo>
                    <a:pt x="144" y="430"/>
                    <a:pt x="148" y="426"/>
                    <a:pt x="148" y="420"/>
                  </a:cubicBezTo>
                  <a:cubicBezTo>
                    <a:pt x="148" y="415"/>
                    <a:pt x="144" y="410"/>
                    <a:pt x="138" y="410"/>
                  </a:cubicBezTo>
                  <a:close/>
                  <a:moveTo>
                    <a:pt x="138" y="492"/>
                  </a:moveTo>
                  <a:cubicBezTo>
                    <a:pt x="10" y="492"/>
                    <a:pt x="10" y="492"/>
                    <a:pt x="10" y="492"/>
                  </a:cubicBezTo>
                  <a:cubicBezTo>
                    <a:pt x="5" y="492"/>
                    <a:pt x="0" y="497"/>
                    <a:pt x="0" y="502"/>
                  </a:cubicBezTo>
                  <a:cubicBezTo>
                    <a:pt x="0" y="508"/>
                    <a:pt x="5" y="512"/>
                    <a:pt x="10" y="512"/>
                  </a:cubicBezTo>
                  <a:cubicBezTo>
                    <a:pt x="138" y="512"/>
                    <a:pt x="138" y="512"/>
                    <a:pt x="138" y="512"/>
                  </a:cubicBezTo>
                  <a:cubicBezTo>
                    <a:pt x="144" y="512"/>
                    <a:pt x="148" y="508"/>
                    <a:pt x="148" y="502"/>
                  </a:cubicBezTo>
                  <a:cubicBezTo>
                    <a:pt x="148" y="497"/>
                    <a:pt x="144" y="492"/>
                    <a:pt x="138" y="492"/>
                  </a:cubicBezTo>
                  <a:close/>
                  <a:moveTo>
                    <a:pt x="138" y="574"/>
                  </a:moveTo>
                  <a:cubicBezTo>
                    <a:pt x="10" y="574"/>
                    <a:pt x="10" y="574"/>
                    <a:pt x="10" y="574"/>
                  </a:cubicBezTo>
                  <a:cubicBezTo>
                    <a:pt x="5" y="574"/>
                    <a:pt x="0" y="579"/>
                    <a:pt x="0" y="584"/>
                  </a:cubicBezTo>
                  <a:cubicBezTo>
                    <a:pt x="0" y="590"/>
                    <a:pt x="5" y="594"/>
                    <a:pt x="10" y="594"/>
                  </a:cubicBezTo>
                  <a:cubicBezTo>
                    <a:pt x="138" y="594"/>
                    <a:pt x="138" y="594"/>
                    <a:pt x="138" y="594"/>
                  </a:cubicBezTo>
                  <a:cubicBezTo>
                    <a:pt x="144" y="594"/>
                    <a:pt x="148" y="590"/>
                    <a:pt x="148" y="584"/>
                  </a:cubicBezTo>
                  <a:cubicBezTo>
                    <a:pt x="148" y="579"/>
                    <a:pt x="144" y="574"/>
                    <a:pt x="138" y="574"/>
                  </a:cubicBezTo>
                  <a:close/>
                  <a:moveTo>
                    <a:pt x="138" y="656"/>
                  </a:moveTo>
                  <a:cubicBezTo>
                    <a:pt x="10" y="656"/>
                    <a:pt x="10" y="656"/>
                    <a:pt x="10" y="656"/>
                  </a:cubicBezTo>
                  <a:cubicBezTo>
                    <a:pt x="5" y="656"/>
                    <a:pt x="0" y="661"/>
                    <a:pt x="0" y="666"/>
                  </a:cubicBezTo>
                  <a:cubicBezTo>
                    <a:pt x="0" y="672"/>
                    <a:pt x="5" y="676"/>
                    <a:pt x="10" y="676"/>
                  </a:cubicBezTo>
                  <a:cubicBezTo>
                    <a:pt x="138" y="676"/>
                    <a:pt x="138" y="676"/>
                    <a:pt x="138" y="676"/>
                  </a:cubicBezTo>
                  <a:cubicBezTo>
                    <a:pt x="144" y="676"/>
                    <a:pt x="148" y="672"/>
                    <a:pt x="148" y="666"/>
                  </a:cubicBezTo>
                  <a:cubicBezTo>
                    <a:pt x="148" y="661"/>
                    <a:pt x="144" y="656"/>
                    <a:pt x="138" y="656"/>
                  </a:cubicBezTo>
                  <a:close/>
                  <a:moveTo>
                    <a:pt x="138" y="738"/>
                  </a:moveTo>
                  <a:cubicBezTo>
                    <a:pt x="10" y="738"/>
                    <a:pt x="10" y="738"/>
                    <a:pt x="10" y="738"/>
                  </a:cubicBezTo>
                  <a:cubicBezTo>
                    <a:pt x="5" y="738"/>
                    <a:pt x="0" y="743"/>
                    <a:pt x="0" y="748"/>
                  </a:cubicBezTo>
                  <a:cubicBezTo>
                    <a:pt x="0" y="754"/>
                    <a:pt x="5" y="758"/>
                    <a:pt x="10" y="758"/>
                  </a:cubicBezTo>
                  <a:cubicBezTo>
                    <a:pt x="138" y="758"/>
                    <a:pt x="138" y="758"/>
                    <a:pt x="138" y="758"/>
                  </a:cubicBezTo>
                  <a:cubicBezTo>
                    <a:pt x="144" y="758"/>
                    <a:pt x="148" y="754"/>
                    <a:pt x="148" y="748"/>
                  </a:cubicBezTo>
                  <a:cubicBezTo>
                    <a:pt x="148" y="743"/>
                    <a:pt x="144" y="738"/>
                    <a:pt x="138" y="738"/>
                  </a:cubicBezTo>
                  <a:close/>
                  <a:moveTo>
                    <a:pt x="138" y="820"/>
                  </a:moveTo>
                  <a:cubicBezTo>
                    <a:pt x="10" y="820"/>
                    <a:pt x="10" y="820"/>
                    <a:pt x="10" y="820"/>
                  </a:cubicBezTo>
                  <a:cubicBezTo>
                    <a:pt x="5" y="820"/>
                    <a:pt x="0" y="825"/>
                    <a:pt x="0" y="830"/>
                  </a:cubicBezTo>
                  <a:cubicBezTo>
                    <a:pt x="0" y="836"/>
                    <a:pt x="5" y="840"/>
                    <a:pt x="10" y="840"/>
                  </a:cubicBezTo>
                  <a:cubicBezTo>
                    <a:pt x="138" y="840"/>
                    <a:pt x="138" y="840"/>
                    <a:pt x="138" y="840"/>
                  </a:cubicBezTo>
                  <a:cubicBezTo>
                    <a:pt x="144" y="840"/>
                    <a:pt x="148" y="836"/>
                    <a:pt x="148" y="830"/>
                  </a:cubicBezTo>
                  <a:cubicBezTo>
                    <a:pt x="148" y="825"/>
                    <a:pt x="144" y="820"/>
                    <a:pt x="138" y="820"/>
                  </a:cubicBezTo>
                  <a:close/>
                  <a:moveTo>
                    <a:pt x="138" y="902"/>
                  </a:moveTo>
                  <a:cubicBezTo>
                    <a:pt x="10" y="902"/>
                    <a:pt x="10" y="902"/>
                    <a:pt x="10" y="902"/>
                  </a:cubicBezTo>
                  <a:cubicBezTo>
                    <a:pt x="5" y="902"/>
                    <a:pt x="0" y="907"/>
                    <a:pt x="0" y="912"/>
                  </a:cubicBezTo>
                  <a:cubicBezTo>
                    <a:pt x="0" y="918"/>
                    <a:pt x="5" y="922"/>
                    <a:pt x="10" y="922"/>
                  </a:cubicBezTo>
                  <a:cubicBezTo>
                    <a:pt x="138" y="922"/>
                    <a:pt x="138" y="922"/>
                    <a:pt x="138" y="922"/>
                  </a:cubicBezTo>
                  <a:cubicBezTo>
                    <a:pt x="144" y="922"/>
                    <a:pt x="148" y="918"/>
                    <a:pt x="148" y="912"/>
                  </a:cubicBezTo>
                  <a:cubicBezTo>
                    <a:pt x="148" y="907"/>
                    <a:pt x="144" y="902"/>
                    <a:pt x="138" y="902"/>
                  </a:cubicBezTo>
                  <a:close/>
                  <a:moveTo>
                    <a:pt x="138" y="984"/>
                  </a:moveTo>
                  <a:cubicBezTo>
                    <a:pt x="10" y="984"/>
                    <a:pt x="10" y="984"/>
                    <a:pt x="10" y="984"/>
                  </a:cubicBezTo>
                  <a:cubicBezTo>
                    <a:pt x="5" y="984"/>
                    <a:pt x="0" y="989"/>
                    <a:pt x="0" y="994"/>
                  </a:cubicBezTo>
                  <a:cubicBezTo>
                    <a:pt x="0" y="1000"/>
                    <a:pt x="5" y="1004"/>
                    <a:pt x="10" y="1004"/>
                  </a:cubicBezTo>
                  <a:cubicBezTo>
                    <a:pt x="138" y="1004"/>
                    <a:pt x="138" y="1004"/>
                    <a:pt x="138" y="1004"/>
                  </a:cubicBezTo>
                  <a:cubicBezTo>
                    <a:pt x="144" y="1004"/>
                    <a:pt x="148" y="1000"/>
                    <a:pt x="148" y="994"/>
                  </a:cubicBezTo>
                  <a:cubicBezTo>
                    <a:pt x="148" y="989"/>
                    <a:pt x="144" y="984"/>
                    <a:pt x="138" y="984"/>
                  </a:cubicBezTo>
                  <a:close/>
                </a:path>
              </a:pathLst>
            </a:custGeom>
            <a:solidFill>
              <a:srgbClr val="589B00"/>
            </a:solidFill>
            <a:ln>
              <a:noFill/>
            </a:ln>
          </p:spPr>
          <p:txBody>
            <a:bodyPr vert="horz" wrap="square" lIns="91440" tIns="45721" rIns="91440" bIns="45721" numCol="1" anchor="t" anchorCtr="0" compatLnSpc="1">
              <a:prstTxWarp prst="textNoShape">
                <a:avLst/>
              </a:prstTxWarp>
            </a:bodyPr>
            <a:lstStyle/>
            <a:p>
              <a:endParaRPr lang="en-US" sz="1801"/>
            </a:p>
          </p:txBody>
        </p:sp>
        <p:sp>
          <p:nvSpPr>
            <p:cNvPr id="92" name="Freeform 37"/>
            <p:cNvSpPr>
              <a:spLocks noEditPoints="1"/>
            </p:cNvSpPr>
            <p:nvPr/>
          </p:nvSpPr>
          <p:spPr bwMode="auto">
            <a:xfrm>
              <a:off x="4113213" y="390525"/>
              <a:ext cx="528637" cy="3709988"/>
            </a:xfrm>
            <a:custGeom>
              <a:avLst/>
              <a:gdLst>
                <a:gd name="T0" fmla="*/ 141 w 141"/>
                <a:gd name="T1" fmla="*/ 659 h 987"/>
                <a:gd name="T2" fmla="*/ 6 w 141"/>
                <a:gd name="T3" fmla="*/ 656 h 987"/>
                <a:gd name="T4" fmla="*/ 6 w 141"/>
                <a:gd name="T5" fmla="*/ 410 h 987"/>
                <a:gd name="T6" fmla="*/ 141 w 141"/>
                <a:gd name="T7" fmla="*/ 413 h 987"/>
                <a:gd name="T8" fmla="*/ 6 w 141"/>
                <a:gd name="T9" fmla="*/ 410 h 987"/>
                <a:gd name="T10" fmla="*/ 0 w 141"/>
                <a:gd name="T11" fmla="*/ 495 h 987"/>
                <a:gd name="T12" fmla="*/ 134 w 141"/>
                <a:gd name="T13" fmla="*/ 492 h 987"/>
                <a:gd name="T14" fmla="*/ 6 w 141"/>
                <a:gd name="T15" fmla="*/ 574 h 987"/>
                <a:gd name="T16" fmla="*/ 141 w 141"/>
                <a:gd name="T17" fmla="*/ 577 h 987"/>
                <a:gd name="T18" fmla="*/ 6 w 141"/>
                <a:gd name="T19" fmla="*/ 574 h 987"/>
                <a:gd name="T20" fmla="*/ 0 w 141"/>
                <a:gd name="T21" fmla="*/ 741 h 987"/>
                <a:gd name="T22" fmla="*/ 134 w 141"/>
                <a:gd name="T23" fmla="*/ 738 h 987"/>
                <a:gd name="T24" fmla="*/ 6 w 141"/>
                <a:gd name="T25" fmla="*/ 902 h 987"/>
                <a:gd name="T26" fmla="*/ 141 w 141"/>
                <a:gd name="T27" fmla="*/ 905 h 987"/>
                <a:gd name="T28" fmla="*/ 6 w 141"/>
                <a:gd name="T29" fmla="*/ 902 h 987"/>
                <a:gd name="T30" fmla="*/ 0 w 141"/>
                <a:gd name="T31" fmla="*/ 823 h 987"/>
                <a:gd name="T32" fmla="*/ 134 w 141"/>
                <a:gd name="T33" fmla="*/ 820 h 987"/>
                <a:gd name="T34" fmla="*/ 6 w 141"/>
                <a:gd name="T35" fmla="*/ 984 h 987"/>
                <a:gd name="T36" fmla="*/ 141 w 141"/>
                <a:gd name="T37" fmla="*/ 987 h 987"/>
                <a:gd name="T38" fmla="*/ 6 w 141"/>
                <a:gd name="T39" fmla="*/ 984 h 987"/>
                <a:gd name="T40" fmla="*/ 0 w 141"/>
                <a:gd name="T41" fmla="*/ 85 h 987"/>
                <a:gd name="T42" fmla="*/ 134 w 141"/>
                <a:gd name="T43" fmla="*/ 82 h 987"/>
                <a:gd name="T44" fmla="*/ 134 w 141"/>
                <a:gd name="T45" fmla="*/ 0 h 987"/>
                <a:gd name="T46" fmla="*/ 0 w 141"/>
                <a:gd name="T47" fmla="*/ 3 h 987"/>
                <a:gd name="T48" fmla="*/ 134 w 141"/>
                <a:gd name="T49" fmla="*/ 0 h 987"/>
                <a:gd name="T50" fmla="*/ 0 w 141"/>
                <a:gd name="T51" fmla="*/ 331 h 987"/>
                <a:gd name="T52" fmla="*/ 134 w 141"/>
                <a:gd name="T53" fmla="*/ 328 h 987"/>
                <a:gd name="T54" fmla="*/ 6 w 141"/>
                <a:gd name="T55" fmla="*/ 164 h 987"/>
                <a:gd name="T56" fmla="*/ 141 w 141"/>
                <a:gd name="T57" fmla="*/ 167 h 987"/>
                <a:gd name="T58" fmla="*/ 6 w 141"/>
                <a:gd name="T59" fmla="*/ 164 h 987"/>
                <a:gd name="T60" fmla="*/ 0 w 141"/>
                <a:gd name="T61" fmla="*/ 249 h 987"/>
                <a:gd name="T62" fmla="*/ 134 w 141"/>
                <a:gd name="T63" fmla="*/ 24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 h="987">
                  <a:moveTo>
                    <a:pt x="134" y="656"/>
                  </a:moveTo>
                  <a:cubicBezTo>
                    <a:pt x="137" y="656"/>
                    <a:pt x="139" y="657"/>
                    <a:pt x="141" y="659"/>
                  </a:cubicBezTo>
                  <a:cubicBezTo>
                    <a:pt x="0" y="659"/>
                    <a:pt x="0" y="659"/>
                    <a:pt x="0" y="659"/>
                  </a:cubicBezTo>
                  <a:cubicBezTo>
                    <a:pt x="1" y="657"/>
                    <a:pt x="4" y="656"/>
                    <a:pt x="6" y="656"/>
                  </a:cubicBezTo>
                  <a:lnTo>
                    <a:pt x="134" y="656"/>
                  </a:lnTo>
                  <a:close/>
                  <a:moveTo>
                    <a:pt x="6" y="410"/>
                  </a:moveTo>
                  <a:cubicBezTo>
                    <a:pt x="4" y="410"/>
                    <a:pt x="1" y="411"/>
                    <a:pt x="0" y="413"/>
                  </a:cubicBezTo>
                  <a:cubicBezTo>
                    <a:pt x="141" y="413"/>
                    <a:pt x="141" y="413"/>
                    <a:pt x="141" y="413"/>
                  </a:cubicBezTo>
                  <a:cubicBezTo>
                    <a:pt x="139" y="411"/>
                    <a:pt x="137" y="410"/>
                    <a:pt x="134" y="410"/>
                  </a:cubicBezTo>
                  <a:lnTo>
                    <a:pt x="6" y="410"/>
                  </a:lnTo>
                  <a:close/>
                  <a:moveTo>
                    <a:pt x="6" y="492"/>
                  </a:moveTo>
                  <a:cubicBezTo>
                    <a:pt x="4" y="492"/>
                    <a:pt x="1" y="493"/>
                    <a:pt x="0" y="495"/>
                  </a:cubicBezTo>
                  <a:cubicBezTo>
                    <a:pt x="141" y="495"/>
                    <a:pt x="141" y="495"/>
                    <a:pt x="141" y="495"/>
                  </a:cubicBezTo>
                  <a:cubicBezTo>
                    <a:pt x="139" y="493"/>
                    <a:pt x="137" y="492"/>
                    <a:pt x="134" y="492"/>
                  </a:cubicBezTo>
                  <a:lnTo>
                    <a:pt x="6" y="492"/>
                  </a:lnTo>
                  <a:close/>
                  <a:moveTo>
                    <a:pt x="6" y="574"/>
                  </a:moveTo>
                  <a:cubicBezTo>
                    <a:pt x="4" y="574"/>
                    <a:pt x="1" y="575"/>
                    <a:pt x="0" y="577"/>
                  </a:cubicBezTo>
                  <a:cubicBezTo>
                    <a:pt x="141" y="577"/>
                    <a:pt x="141" y="577"/>
                    <a:pt x="141" y="577"/>
                  </a:cubicBezTo>
                  <a:cubicBezTo>
                    <a:pt x="139" y="575"/>
                    <a:pt x="137" y="574"/>
                    <a:pt x="134" y="574"/>
                  </a:cubicBezTo>
                  <a:lnTo>
                    <a:pt x="6" y="574"/>
                  </a:lnTo>
                  <a:close/>
                  <a:moveTo>
                    <a:pt x="6" y="738"/>
                  </a:moveTo>
                  <a:cubicBezTo>
                    <a:pt x="4" y="738"/>
                    <a:pt x="1" y="739"/>
                    <a:pt x="0" y="741"/>
                  </a:cubicBezTo>
                  <a:cubicBezTo>
                    <a:pt x="141" y="741"/>
                    <a:pt x="141" y="741"/>
                    <a:pt x="141" y="741"/>
                  </a:cubicBezTo>
                  <a:cubicBezTo>
                    <a:pt x="139" y="739"/>
                    <a:pt x="137" y="738"/>
                    <a:pt x="134" y="738"/>
                  </a:cubicBezTo>
                  <a:lnTo>
                    <a:pt x="6" y="738"/>
                  </a:lnTo>
                  <a:close/>
                  <a:moveTo>
                    <a:pt x="6" y="902"/>
                  </a:moveTo>
                  <a:cubicBezTo>
                    <a:pt x="4" y="902"/>
                    <a:pt x="1" y="903"/>
                    <a:pt x="0" y="905"/>
                  </a:cubicBezTo>
                  <a:cubicBezTo>
                    <a:pt x="141" y="905"/>
                    <a:pt x="141" y="905"/>
                    <a:pt x="141" y="905"/>
                  </a:cubicBezTo>
                  <a:cubicBezTo>
                    <a:pt x="139" y="903"/>
                    <a:pt x="137" y="902"/>
                    <a:pt x="134" y="902"/>
                  </a:cubicBezTo>
                  <a:lnTo>
                    <a:pt x="6" y="902"/>
                  </a:lnTo>
                  <a:close/>
                  <a:moveTo>
                    <a:pt x="6" y="820"/>
                  </a:moveTo>
                  <a:cubicBezTo>
                    <a:pt x="4" y="820"/>
                    <a:pt x="1" y="821"/>
                    <a:pt x="0" y="823"/>
                  </a:cubicBezTo>
                  <a:cubicBezTo>
                    <a:pt x="141" y="823"/>
                    <a:pt x="141" y="823"/>
                    <a:pt x="141" y="823"/>
                  </a:cubicBezTo>
                  <a:cubicBezTo>
                    <a:pt x="139" y="821"/>
                    <a:pt x="137" y="820"/>
                    <a:pt x="134" y="820"/>
                  </a:cubicBezTo>
                  <a:lnTo>
                    <a:pt x="6" y="820"/>
                  </a:lnTo>
                  <a:close/>
                  <a:moveTo>
                    <a:pt x="6" y="984"/>
                  </a:moveTo>
                  <a:cubicBezTo>
                    <a:pt x="4" y="984"/>
                    <a:pt x="1" y="985"/>
                    <a:pt x="0" y="987"/>
                  </a:cubicBezTo>
                  <a:cubicBezTo>
                    <a:pt x="141" y="987"/>
                    <a:pt x="141" y="987"/>
                    <a:pt x="141" y="987"/>
                  </a:cubicBezTo>
                  <a:cubicBezTo>
                    <a:pt x="139" y="985"/>
                    <a:pt x="137" y="984"/>
                    <a:pt x="134" y="984"/>
                  </a:cubicBezTo>
                  <a:lnTo>
                    <a:pt x="6" y="984"/>
                  </a:lnTo>
                  <a:close/>
                  <a:moveTo>
                    <a:pt x="6" y="82"/>
                  </a:moveTo>
                  <a:cubicBezTo>
                    <a:pt x="4" y="82"/>
                    <a:pt x="1" y="83"/>
                    <a:pt x="0" y="85"/>
                  </a:cubicBezTo>
                  <a:cubicBezTo>
                    <a:pt x="141" y="85"/>
                    <a:pt x="141" y="85"/>
                    <a:pt x="141" y="85"/>
                  </a:cubicBezTo>
                  <a:cubicBezTo>
                    <a:pt x="139" y="83"/>
                    <a:pt x="137" y="82"/>
                    <a:pt x="134" y="82"/>
                  </a:cubicBezTo>
                  <a:lnTo>
                    <a:pt x="6" y="82"/>
                  </a:lnTo>
                  <a:close/>
                  <a:moveTo>
                    <a:pt x="134" y="0"/>
                  </a:moveTo>
                  <a:cubicBezTo>
                    <a:pt x="6" y="0"/>
                    <a:pt x="6" y="0"/>
                    <a:pt x="6" y="0"/>
                  </a:cubicBezTo>
                  <a:cubicBezTo>
                    <a:pt x="4" y="0"/>
                    <a:pt x="1" y="1"/>
                    <a:pt x="0" y="3"/>
                  </a:cubicBezTo>
                  <a:cubicBezTo>
                    <a:pt x="141" y="3"/>
                    <a:pt x="141" y="3"/>
                    <a:pt x="141" y="3"/>
                  </a:cubicBezTo>
                  <a:cubicBezTo>
                    <a:pt x="139" y="1"/>
                    <a:pt x="137" y="0"/>
                    <a:pt x="134" y="0"/>
                  </a:cubicBezTo>
                  <a:close/>
                  <a:moveTo>
                    <a:pt x="6" y="328"/>
                  </a:moveTo>
                  <a:cubicBezTo>
                    <a:pt x="4" y="328"/>
                    <a:pt x="1" y="329"/>
                    <a:pt x="0" y="331"/>
                  </a:cubicBezTo>
                  <a:cubicBezTo>
                    <a:pt x="141" y="331"/>
                    <a:pt x="141" y="331"/>
                    <a:pt x="141" y="331"/>
                  </a:cubicBezTo>
                  <a:cubicBezTo>
                    <a:pt x="139" y="329"/>
                    <a:pt x="137" y="328"/>
                    <a:pt x="134" y="328"/>
                  </a:cubicBezTo>
                  <a:lnTo>
                    <a:pt x="6" y="328"/>
                  </a:lnTo>
                  <a:close/>
                  <a:moveTo>
                    <a:pt x="6" y="164"/>
                  </a:moveTo>
                  <a:cubicBezTo>
                    <a:pt x="4" y="164"/>
                    <a:pt x="1" y="165"/>
                    <a:pt x="0" y="167"/>
                  </a:cubicBezTo>
                  <a:cubicBezTo>
                    <a:pt x="141" y="167"/>
                    <a:pt x="141" y="167"/>
                    <a:pt x="141" y="167"/>
                  </a:cubicBezTo>
                  <a:cubicBezTo>
                    <a:pt x="139" y="165"/>
                    <a:pt x="137" y="164"/>
                    <a:pt x="134" y="164"/>
                  </a:cubicBezTo>
                  <a:lnTo>
                    <a:pt x="6" y="164"/>
                  </a:lnTo>
                  <a:close/>
                  <a:moveTo>
                    <a:pt x="6" y="246"/>
                  </a:moveTo>
                  <a:cubicBezTo>
                    <a:pt x="4" y="246"/>
                    <a:pt x="1" y="247"/>
                    <a:pt x="0" y="249"/>
                  </a:cubicBezTo>
                  <a:cubicBezTo>
                    <a:pt x="141" y="249"/>
                    <a:pt x="141" y="249"/>
                    <a:pt x="141" y="249"/>
                  </a:cubicBezTo>
                  <a:cubicBezTo>
                    <a:pt x="139" y="247"/>
                    <a:pt x="137" y="246"/>
                    <a:pt x="134" y="246"/>
                  </a:cubicBezTo>
                  <a:lnTo>
                    <a:pt x="6" y="246"/>
                  </a:lnTo>
                  <a:close/>
                </a:path>
              </a:pathLst>
            </a:custGeom>
            <a:solidFill>
              <a:schemeClr val="bg1">
                <a:lumMod val="65000"/>
              </a:schemeClr>
            </a:solidFill>
            <a:ln>
              <a:noFill/>
            </a:ln>
          </p:spPr>
          <p:txBody>
            <a:bodyPr vert="horz" wrap="square" lIns="91440" tIns="45721" rIns="91440" bIns="45721" numCol="1" anchor="t" anchorCtr="0" compatLnSpc="1">
              <a:prstTxWarp prst="textNoShape">
                <a:avLst/>
              </a:prstTxWarp>
            </a:bodyPr>
            <a:lstStyle/>
            <a:p>
              <a:endParaRPr lang="en-US" sz="1801"/>
            </a:p>
          </p:txBody>
        </p:sp>
        <p:sp>
          <p:nvSpPr>
            <p:cNvPr id="93" name="Freeform 38"/>
            <p:cNvSpPr>
              <a:spLocks noEditPoints="1"/>
            </p:cNvSpPr>
            <p:nvPr/>
          </p:nvSpPr>
          <p:spPr bwMode="auto">
            <a:xfrm>
              <a:off x="4097338" y="439738"/>
              <a:ext cx="555625" cy="3725863"/>
            </a:xfrm>
            <a:custGeom>
              <a:avLst/>
              <a:gdLst>
                <a:gd name="T0" fmla="*/ 138 w 148"/>
                <a:gd name="T1" fmla="*/ 663 h 991"/>
                <a:gd name="T2" fmla="*/ 0 w 148"/>
                <a:gd name="T3" fmla="*/ 656 h 991"/>
                <a:gd name="T4" fmla="*/ 142 w 148"/>
                <a:gd name="T5" fmla="*/ 657 h 991"/>
                <a:gd name="T6" fmla="*/ 142 w 148"/>
                <a:gd name="T7" fmla="*/ 739 h 991"/>
                <a:gd name="T8" fmla="*/ 0 w 148"/>
                <a:gd name="T9" fmla="*/ 738 h 991"/>
                <a:gd name="T10" fmla="*/ 138 w 148"/>
                <a:gd name="T11" fmla="*/ 745 h 991"/>
                <a:gd name="T12" fmla="*/ 142 w 148"/>
                <a:gd name="T13" fmla="*/ 739 h 991"/>
                <a:gd name="T14" fmla="*/ 6 w 148"/>
                <a:gd name="T15" fmla="*/ 575 h 991"/>
                <a:gd name="T16" fmla="*/ 10 w 148"/>
                <a:gd name="T17" fmla="*/ 581 h 991"/>
                <a:gd name="T18" fmla="*/ 148 w 148"/>
                <a:gd name="T19" fmla="*/ 574 h 991"/>
                <a:gd name="T20" fmla="*/ 148 w 148"/>
                <a:gd name="T21" fmla="*/ 902 h 991"/>
                <a:gd name="T22" fmla="*/ 6 w 148"/>
                <a:gd name="T23" fmla="*/ 903 h 991"/>
                <a:gd name="T24" fmla="*/ 10 w 148"/>
                <a:gd name="T25" fmla="*/ 909 h 991"/>
                <a:gd name="T26" fmla="*/ 148 w 148"/>
                <a:gd name="T27" fmla="*/ 902 h 991"/>
                <a:gd name="T28" fmla="*/ 6 w 148"/>
                <a:gd name="T29" fmla="*/ 821 h 991"/>
                <a:gd name="T30" fmla="*/ 10 w 148"/>
                <a:gd name="T31" fmla="*/ 827 h 991"/>
                <a:gd name="T32" fmla="*/ 148 w 148"/>
                <a:gd name="T33" fmla="*/ 820 h 991"/>
                <a:gd name="T34" fmla="*/ 10 w 148"/>
                <a:gd name="T35" fmla="*/ 7 h 991"/>
                <a:gd name="T36" fmla="*/ 148 w 148"/>
                <a:gd name="T37" fmla="*/ 0 h 991"/>
                <a:gd name="T38" fmla="*/ 6 w 148"/>
                <a:gd name="T39" fmla="*/ 1 h 991"/>
                <a:gd name="T40" fmla="*/ 10 w 148"/>
                <a:gd name="T41" fmla="*/ 7 h 991"/>
                <a:gd name="T42" fmla="*/ 6 w 148"/>
                <a:gd name="T43" fmla="*/ 493 h 991"/>
                <a:gd name="T44" fmla="*/ 10 w 148"/>
                <a:gd name="T45" fmla="*/ 499 h 991"/>
                <a:gd name="T46" fmla="*/ 148 w 148"/>
                <a:gd name="T47" fmla="*/ 492 h 991"/>
                <a:gd name="T48" fmla="*/ 142 w 148"/>
                <a:gd name="T49" fmla="*/ 83 h 991"/>
                <a:gd name="T50" fmla="*/ 0 w 148"/>
                <a:gd name="T51" fmla="*/ 82 h 991"/>
                <a:gd name="T52" fmla="*/ 138 w 148"/>
                <a:gd name="T53" fmla="*/ 89 h 991"/>
                <a:gd name="T54" fmla="*/ 142 w 148"/>
                <a:gd name="T55" fmla="*/ 83 h 991"/>
                <a:gd name="T56" fmla="*/ 6 w 148"/>
                <a:gd name="T57" fmla="*/ 985 h 991"/>
                <a:gd name="T58" fmla="*/ 10 w 148"/>
                <a:gd name="T59" fmla="*/ 991 h 991"/>
                <a:gd name="T60" fmla="*/ 148 w 148"/>
                <a:gd name="T61" fmla="*/ 984 h 991"/>
                <a:gd name="T62" fmla="*/ 142 w 148"/>
                <a:gd name="T63" fmla="*/ 411 h 991"/>
                <a:gd name="T64" fmla="*/ 0 w 148"/>
                <a:gd name="T65" fmla="*/ 410 h 991"/>
                <a:gd name="T66" fmla="*/ 138 w 148"/>
                <a:gd name="T67" fmla="*/ 417 h 991"/>
                <a:gd name="T68" fmla="*/ 142 w 148"/>
                <a:gd name="T69" fmla="*/ 411 h 991"/>
                <a:gd name="T70" fmla="*/ 6 w 148"/>
                <a:gd name="T71" fmla="*/ 165 h 991"/>
                <a:gd name="T72" fmla="*/ 10 w 148"/>
                <a:gd name="T73" fmla="*/ 171 h 991"/>
                <a:gd name="T74" fmla="*/ 148 w 148"/>
                <a:gd name="T75" fmla="*/ 164 h 991"/>
                <a:gd name="T76" fmla="*/ 142 w 148"/>
                <a:gd name="T77" fmla="*/ 329 h 991"/>
                <a:gd name="T78" fmla="*/ 0 w 148"/>
                <a:gd name="T79" fmla="*/ 328 h 991"/>
                <a:gd name="T80" fmla="*/ 138 w 148"/>
                <a:gd name="T81" fmla="*/ 335 h 991"/>
                <a:gd name="T82" fmla="*/ 142 w 148"/>
                <a:gd name="T83" fmla="*/ 329 h 991"/>
                <a:gd name="T84" fmla="*/ 6 w 148"/>
                <a:gd name="T85" fmla="*/ 247 h 991"/>
                <a:gd name="T86" fmla="*/ 10 w 148"/>
                <a:gd name="T87" fmla="*/ 253 h 991"/>
                <a:gd name="T88" fmla="*/ 148 w 148"/>
                <a:gd name="T89" fmla="*/ 246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8" h="991">
                  <a:moveTo>
                    <a:pt x="148" y="656"/>
                  </a:moveTo>
                  <a:cubicBezTo>
                    <a:pt x="147" y="660"/>
                    <a:pt x="143" y="663"/>
                    <a:pt x="138" y="663"/>
                  </a:cubicBezTo>
                  <a:cubicBezTo>
                    <a:pt x="10" y="663"/>
                    <a:pt x="10" y="663"/>
                    <a:pt x="10" y="663"/>
                  </a:cubicBezTo>
                  <a:cubicBezTo>
                    <a:pt x="5" y="663"/>
                    <a:pt x="2" y="660"/>
                    <a:pt x="0" y="656"/>
                  </a:cubicBezTo>
                  <a:cubicBezTo>
                    <a:pt x="2" y="657"/>
                    <a:pt x="4" y="657"/>
                    <a:pt x="6" y="657"/>
                  </a:cubicBezTo>
                  <a:cubicBezTo>
                    <a:pt x="142" y="657"/>
                    <a:pt x="142" y="657"/>
                    <a:pt x="142" y="657"/>
                  </a:cubicBezTo>
                  <a:cubicBezTo>
                    <a:pt x="144" y="657"/>
                    <a:pt x="146" y="657"/>
                    <a:pt x="148" y="656"/>
                  </a:cubicBezTo>
                  <a:close/>
                  <a:moveTo>
                    <a:pt x="142" y="739"/>
                  </a:moveTo>
                  <a:cubicBezTo>
                    <a:pt x="6" y="739"/>
                    <a:pt x="6" y="739"/>
                    <a:pt x="6" y="739"/>
                  </a:cubicBezTo>
                  <a:cubicBezTo>
                    <a:pt x="4" y="739"/>
                    <a:pt x="2" y="739"/>
                    <a:pt x="0" y="738"/>
                  </a:cubicBezTo>
                  <a:cubicBezTo>
                    <a:pt x="2" y="742"/>
                    <a:pt x="5" y="745"/>
                    <a:pt x="10" y="745"/>
                  </a:cubicBezTo>
                  <a:cubicBezTo>
                    <a:pt x="138" y="745"/>
                    <a:pt x="138" y="745"/>
                    <a:pt x="138" y="745"/>
                  </a:cubicBezTo>
                  <a:cubicBezTo>
                    <a:pt x="143" y="745"/>
                    <a:pt x="147" y="742"/>
                    <a:pt x="148" y="738"/>
                  </a:cubicBezTo>
                  <a:cubicBezTo>
                    <a:pt x="146" y="739"/>
                    <a:pt x="144" y="739"/>
                    <a:pt x="142" y="739"/>
                  </a:cubicBezTo>
                  <a:close/>
                  <a:moveTo>
                    <a:pt x="142" y="575"/>
                  </a:moveTo>
                  <a:cubicBezTo>
                    <a:pt x="6" y="575"/>
                    <a:pt x="6" y="575"/>
                    <a:pt x="6" y="575"/>
                  </a:cubicBezTo>
                  <a:cubicBezTo>
                    <a:pt x="4" y="575"/>
                    <a:pt x="2" y="575"/>
                    <a:pt x="0" y="574"/>
                  </a:cubicBezTo>
                  <a:cubicBezTo>
                    <a:pt x="2" y="578"/>
                    <a:pt x="5" y="581"/>
                    <a:pt x="10" y="581"/>
                  </a:cubicBezTo>
                  <a:cubicBezTo>
                    <a:pt x="138" y="581"/>
                    <a:pt x="138" y="581"/>
                    <a:pt x="138" y="581"/>
                  </a:cubicBezTo>
                  <a:cubicBezTo>
                    <a:pt x="143" y="581"/>
                    <a:pt x="147" y="578"/>
                    <a:pt x="148" y="574"/>
                  </a:cubicBezTo>
                  <a:cubicBezTo>
                    <a:pt x="146" y="575"/>
                    <a:pt x="144" y="575"/>
                    <a:pt x="142" y="575"/>
                  </a:cubicBezTo>
                  <a:close/>
                  <a:moveTo>
                    <a:pt x="148" y="902"/>
                  </a:moveTo>
                  <a:cubicBezTo>
                    <a:pt x="146" y="903"/>
                    <a:pt x="144" y="903"/>
                    <a:pt x="142" y="903"/>
                  </a:cubicBezTo>
                  <a:cubicBezTo>
                    <a:pt x="6" y="903"/>
                    <a:pt x="6" y="903"/>
                    <a:pt x="6" y="903"/>
                  </a:cubicBezTo>
                  <a:cubicBezTo>
                    <a:pt x="4" y="903"/>
                    <a:pt x="2" y="903"/>
                    <a:pt x="0" y="902"/>
                  </a:cubicBezTo>
                  <a:cubicBezTo>
                    <a:pt x="2" y="906"/>
                    <a:pt x="5" y="909"/>
                    <a:pt x="10" y="909"/>
                  </a:cubicBezTo>
                  <a:cubicBezTo>
                    <a:pt x="138" y="909"/>
                    <a:pt x="138" y="909"/>
                    <a:pt x="138" y="909"/>
                  </a:cubicBezTo>
                  <a:cubicBezTo>
                    <a:pt x="143" y="909"/>
                    <a:pt x="147" y="906"/>
                    <a:pt x="148" y="902"/>
                  </a:cubicBezTo>
                  <a:close/>
                  <a:moveTo>
                    <a:pt x="142" y="821"/>
                  </a:moveTo>
                  <a:cubicBezTo>
                    <a:pt x="6" y="821"/>
                    <a:pt x="6" y="821"/>
                    <a:pt x="6" y="821"/>
                  </a:cubicBezTo>
                  <a:cubicBezTo>
                    <a:pt x="4" y="821"/>
                    <a:pt x="2" y="821"/>
                    <a:pt x="0" y="820"/>
                  </a:cubicBezTo>
                  <a:cubicBezTo>
                    <a:pt x="2" y="824"/>
                    <a:pt x="5" y="827"/>
                    <a:pt x="10" y="827"/>
                  </a:cubicBezTo>
                  <a:cubicBezTo>
                    <a:pt x="138" y="827"/>
                    <a:pt x="138" y="827"/>
                    <a:pt x="138" y="827"/>
                  </a:cubicBezTo>
                  <a:cubicBezTo>
                    <a:pt x="143" y="827"/>
                    <a:pt x="147" y="824"/>
                    <a:pt x="148" y="820"/>
                  </a:cubicBezTo>
                  <a:cubicBezTo>
                    <a:pt x="146" y="821"/>
                    <a:pt x="144" y="821"/>
                    <a:pt x="142" y="821"/>
                  </a:cubicBezTo>
                  <a:close/>
                  <a:moveTo>
                    <a:pt x="10" y="7"/>
                  </a:moveTo>
                  <a:cubicBezTo>
                    <a:pt x="138" y="7"/>
                    <a:pt x="138" y="7"/>
                    <a:pt x="138" y="7"/>
                  </a:cubicBezTo>
                  <a:cubicBezTo>
                    <a:pt x="143" y="7"/>
                    <a:pt x="147" y="4"/>
                    <a:pt x="148" y="0"/>
                  </a:cubicBezTo>
                  <a:cubicBezTo>
                    <a:pt x="146" y="1"/>
                    <a:pt x="144" y="1"/>
                    <a:pt x="142" y="1"/>
                  </a:cubicBezTo>
                  <a:cubicBezTo>
                    <a:pt x="6" y="1"/>
                    <a:pt x="6" y="1"/>
                    <a:pt x="6" y="1"/>
                  </a:cubicBezTo>
                  <a:cubicBezTo>
                    <a:pt x="4" y="1"/>
                    <a:pt x="2" y="1"/>
                    <a:pt x="0" y="0"/>
                  </a:cubicBezTo>
                  <a:cubicBezTo>
                    <a:pt x="2" y="4"/>
                    <a:pt x="5" y="7"/>
                    <a:pt x="10" y="7"/>
                  </a:cubicBezTo>
                  <a:close/>
                  <a:moveTo>
                    <a:pt x="142" y="493"/>
                  </a:moveTo>
                  <a:cubicBezTo>
                    <a:pt x="6" y="493"/>
                    <a:pt x="6" y="493"/>
                    <a:pt x="6" y="493"/>
                  </a:cubicBezTo>
                  <a:cubicBezTo>
                    <a:pt x="4" y="493"/>
                    <a:pt x="2" y="493"/>
                    <a:pt x="0" y="492"/>
                  </a:cubicBezTo>
                  <a:cubicBezTo>
                    <a:pt x="2" y="496"/>
                    <a:pt x="5" y="499"/>
                    <a:pt x="10" y="499"/>
                  </a:cubicBezTo>
                  <a:cubicBezTo>
                    <a:pt x="138" y="499"/>
                    <a:pt x="138" y="499"/>
                    <a:pt x="138" y="499"/>
                  </a:cubicBezTo>
                  <a:cubicBezTo>
                    <a:pt x="143" y="499"/>
                    <a:pt x="147" y="496"/>
                    <a:pt x="148" y="492"/>
                  </a:cubicBezTo>
                  <a:cubicBezTo>
                    <a:pt x="146" y="493"/>
                    <a:pt x="144" y="493"/>
                    <a:pt x="142" y="493"/>
                  </a:cubicBezTo>
                  <a:close/>
                  <a:moveTo>
                    <a:pt x="142" y="83"/>
                  </a:moveTo>
                  <a:cubicBezTo>
                    <a:pt x="6" y="83"/>
                    <a:pt x="6" y="83"/>
                    <a:pt x="6" y="83"/>
                  </a:cubicBezTo>
                  <a:cubicBezTo>
                    <a:pt x="4" y="83"/>
                    <a:pt x="2" y="83"/>
                    <a:pt x="0" y="82"/>
                  </a:cubicBezTo>
                  <a:cubicBezTo>
                    <a:pt x="2" y="86"/>
                    <a:pt x="5" y="89"/>
                    <a:pt x="10" y="89"/>
                  </a:cubicBezTo>
                  <a:cubicBezTo>
                    <a:pt x="138" y="89"/>
                    <a:pt x="138" y="89"/>
                    <a:pt x="138" y="89"/>
                  </a:cubicBezTo>
                  <a:cubicBezTo>
                    <a:pt x="143" y="89"/>
                    <a:pt x="147" y="86"/>
                    <a:pt x="148" y="82"/>
                  </a:cubicBezTo>
                  <a:cubicBezTo>
                    <a:pt x="146" y="83"/>
                    <a:pt x="144" y="83"/>
                    <a:pt x="142" y="83"/>
                  </a:cubicBezTo>
                  <a:close/>
                  <a:moveTo>
                    <a:pt x="142" y="985"/>
                  </a:moveTo>
                  <a:cubicBezTo>
                    <a:pt x="6" y="985"/>
                    <a:pt x="6" y="985"/>
                    <a:pt x="6" y="985"/>
                  </a:cubicBezTo>
                  <a:cubicBezTo>
                    <a:pt x="4" y="985"/>
                    <a:pt x="2" y="985"/>
                    <a:pt x="0" y="984"/>
                  </a:cubicBezTo>
                  <a:cubicBezTo>
                    <a:pt x="2" y="988"/>
                    <a:pt x="5" y="991"/>
                    <a:pt x="10" y="991"/>
                  </a:cubicBezTo>
                  <a:cubicBezTo>
                    <a:pt x="138" y="991"/>
                    <a:pt x="138" y="991"/>
                    <a:pt x="138" y="991"/>
                  </a:cubicBezTo>
                  <a:cubicBezTo>
                    <a:pt x="143" y="991"/>
                    <a:pt x="147" y="988"/>
                    <a:pt x="148" y="984"/>
                  </a:cubicBezTo>
                  <a:cubicBezTo>
                    <a:pt x="146" y="985"/>
                    <a:pt x="144" y="985"/>
                    <a:pt x="142" y="985"/>
                  </a:cubicBezTo>
                  <a:close/>
                  <a:moveTo>
                    <a:pt x="142" y="411"/>
                  </a:moveTo>
                  <a:cubicBezTo>
                    <a:pt x="6" y="411"/>
                    <a:pt x="6" y="411"/>
                    <a:pt x="6" y="411"/>
                  </a:cubicBezTo>
                  <a:cubicBezTo>
                    <a:pt x="4" y="411"/>
                    <a:pt x="2" y="411"/>
                    <a:pt x="0" y="410"/>
                  </a:cubicBezTo>
                  <a:cubicBezTo>
                    <a:pt x="2" y="414"/>
                    <a:pt x="5" y="417"/>
                    <a:pt x="10" y="417"/>
                  </a:cubicBezTo>
                  <a:cubicBezTo>
                    <a:pt x="138" y="417"/>
                    <a:pt x="138" y="417"/>
                    <a:pt x="138" y="417"/>
                  </a:cubicBezTo>
                  <a:cubicBezTo>
                    <a:pt x="143" y="417"/>
                    <a:pt x="147" y="414"/>
                    <a:pt x="148" y="410"/>
                  </a:cubicBezTo>
                  <a:cubicBezTo>
                    <a:pt x="146" y="411"/>
                    <a:pt x="144" y="411"/>
                    <a:pt x="142" y="411"/>
                  </a:cubicBezTo>
                  <a:close/>
                  <a:moveTo>
                    <a:pt x="142" y="165"/>
                  </a:moveTo>
                  <a:cubicBezTo>
                    <a:pt x="6" y="165"/>
                    <a:pt x="6" y="165"/>
                    <a:pt x="6" y="165"/>
                  </a:cubicBezTo>
                  <a:cubicBezTo>
                    <a:pt x="4" y="165"/>
                    <a:pt x="2" y="165"/>
                    <a:pt x="0" y="164"/>
                  </a:cubicBezTo>
                  <a:cubicBezTo>
                    <a:pt x="2" y="168"/>
                    <a:pt x="5" y="171"/>
                    <a:pt x="10" y="171"/>
                  </a:cubicBezTo>
                  <a:cubicBezTo>
                    <a:pt x="138" y="171"/>
                    <a:pt x="138" y="171"/>
                    <a:pt x="138" y="171"/>
                  </a:cubicBezTo>
                  <a:cubicBezTo>
                    <a:pt x="143" y="171"/>
                    <a:pt x="147" y="168"/>
                    <a:pt x="148" y="164"/>
                  </a:cubicBezTo>
                  <a:cubicBezTo>
                    <a:pt x="146" y="165"/>
                    <a:pt x="144" y="165"/>
                    <a:pt x="142" y="165"/>
                  </a:cubicBezTo>
                  <a:close/>
                  <a:moveTo>
                    <a:pt x="142" y="329"/>
                  </a:moveTo>
                  <a:cubicBezTo>
                    <a:pt x="6" y="329"/>
                    <a:pt x="6" y="329"/>
                    <a:pt x="6" y="329"/>
                  </a:cubicBezTo>
                  <a:cubicBezTo>
                    <a:pt x="4" y="329"/>
                    <a:pt x="2" y="329"/>
                    <a:pt x="0" y="328"/>
                  </a:cubicBezTo>
                  <a:cubicBezTo>
                    <a:pt x="2" y="332"/>
                    <a:pt x="5" y="335"/>
                    <a:pt x="10" y="335"/>
                  </a:cubicBezTo>
                  <a:cubicBezTo>
                    <a:pt x="138" y="335"/>
                    <a:pt x="138" y="335"/>
                    <a:pt x="138" y="335"/>
                  </a:cubicBezTo>
                  <a:cubicBezTo>
                    <a:pt x="143" y="335"/>
                    <a:pt x="147" y="332"/>
                    <a:pt x="148" y="328"/>
                  </a:cubicBezTo>
                  <a:cubicBezTo>
                    <a:pt x="146" y="329"/>
                    <a:pt x="144" y="329"/>
                    <a:pt x="142" y="329"/>
                  </a:cubicBezTo>
                  <a:close/>
                  <a:moveTo>
                    <a:pt x="142" y="247"/>
                  </a:moveTo>
                  <a:cubicBezTo>
                    <a:pt x="6" y="247"/>
                    <a:pt x="6" y="247"/>
                    <a:pt x="6" y="247"/>
                  </a:cubicBezTo>
                  <a:cubicBezTo>
                    <a:pt x="4" y="247"/>
                    <a:pt x="2" y="247"/>
                    <a:pt x="0" y="246"/>
                  </a:cubicBezTo>
                  <a:cubicBezTo>
                    <a:pt x="2" y="250"/>
                    <a:pt x="5" y="253"/>
                    <a:pt x="10" y="253"/>
                  </a:cubicBezTo>
                  <a:cubicBezTo>
                    <a:pt x="138" y="253"/>
                    <a:pt x="138" y="253"/>
                    <a:pt x="138" y="253"/>
                  </a:cubicBezTo>
                  <a:cubicBezTo>
                    <a:pt x="143" y="253"/>
                    <a:pt x="147" y="250"/>
                    <a:pt x="148" y="246"/>
                  </a:cubicBezTo>
                  <a:cubicBezTo>
                    <a:pt x="146" y="247"/>
                    <a:pt x="144" y="247"/>
                    <a:pt x="142" y="247"/>
                  </a:cubicBezTo>
                  <a:close/>
                </a:path>
              </a:pathLst>
            </a:custGeom>
            <a:solidFill>
              <a:schemeClr val="tx1">
                <a:lumMod val="75000"/>
                <a:lumOff val="25000"/>
              </a:schemeClr>
            </a:solidFill>
            <a:ln>
              <a:noFill/>
            </a:ln>
          </p:spPr>
          <p:txBody>
            <a:bodyPr vert="horz" wrap="square" lIns="91440" tIns="45721" rIns="91440" bIns="45721" numCol="1" anchor="t" anchorCtr="0" compatLnSpc="1">
              <a:prstTxWarp prst="textNoShape">
                <a:avLst/>
              </a:prstTxWarp>
            </a:bodyPr>
            <a:lstStyle/>
            <a:p>
              <a:endParaRPr lang="en-US" sz="1801"/>
            </a:p>
          </p:txBody>
        </p:sp>
      </p:grpSp>
      <p:sp>
        <p:nvSpPr>
          <p:cNvPr id="162"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教学目标</a:t>
            </a:r>
          </a:p>
        </p:txBody>
      </p:sp>
      <p:sp>
        <p:nvSpPr>
          <p:cNvPr id="165" name="Shape 1710"/>
          <p:cNvSpPr/>
          <p:nvPr/>
        </p:nvSpPr>
        <p:spPr>
          <a:xfrm>
            <a:off x="6999957" y="2147837"/>
            <a:ext cx="2048074" cy="688394"/>
          </a:xfrm>
          <a:prstGeom prst="rect">
            <a:avLst/>
          </a:prstGeom>
          <a:solidFill>
            <a:srgbClr val="00623B"/>
          </a:solidFill>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nSpc>
                <a:spcPct val="120000"/>
              </a:lnSpc>
              <a:defRPr sz="3300">
                <a:solidFill>
                  <a:srgbClr val="FFFFFF"/>
                </a:solidFill>
                <a:latin typeface="San Francisco Display Light"/>
                <a:ea typeface="San Francisco Display Light"/>
                <a:cs typeface="San Francisco Display Light"/>
                <a:sym typeface="San Francisco Display Light"/>
              </a:defRPr>
            </a:lvl1pPr>
          </a:lstStyle>
          <a:p>
            <a:pPr lvl="0" algn="ctr">
              <a:buClr>
                <a:srgbClr val="C00000"/>
              </a:buClr>
            </a:pPr>
            <a:r>
              <a:rPr lang="zh-CN" altLang="en-US" sz="3600" dirty="0">
                <a:solidFill>
                  <a:schemeClr val="bg1"/>
                </a:solidFill>
                <a:latin typeface="+mj-ea"/>
                <a:ea typeface="+mj-ea"/>
                <a:cs typeface="+mn-ea"/>
                <a:sym typeface="+mn-lt"/>
              </a:rPr>
              <a:t>添加标题</a:t>
            </a:r>
          </a:p>
        </p:txBody>
      </p:sp>
      <p:sp>
        <p:nvSpPr>
          <p:cNvPr id="166" name="Shape 1711"/>
          <p:cNvSpPr/>
          <p:nvPr/>
        </p:nvSpPr>
        <p:spPr>
          <a:xfrm>
            <a:off x="7062799" y="3058366"/>
            <a:ext cx="2123305" cy="1861022"/>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spAutoFit/>
          </a:bodyPr>
          <a:lstStyle/>
          <a:p>
            <a:pPr>
              <a:lnSpc>
                <a:spcPct val="120000"/>
              </a:lnSpc>
              <a:defRPr sz="1800">
                <a:solidFill>
                  <a:srgbClr val="DCDEE0"/>
                </a:solidFill>
                <a:latin typeface="San Francisco Display Light"/>
                <a:ea typeface="San Francisco Display Light"/>
                <a:cs typeface="San Francisco Display Light"/>
                <a:sym typeface="San Francisco Display Light"/>
              </a:defRPr>
            </a:pPr>
            <a:r>
              <a:rPr lang="zh-CN" altLang="en-US" sz="1400" dirty="0">
                <a:solidFill>
                  <a:srgbClr val="00623B"/>
                </a:solidFill>
                <a:latin typeface="+mj-ea"/>
                <a:ea typeface="+mj-ea"/>
                <a:cs typeface="+mn-ea"/>
                <a:sym typeface="+mn-lt"/>
              </a:rPr>
              <a:t>您的内容打在这里，或者通过复制您的文本后，在此框中选择粘贴，并选择只保留文字您的内容打在这里，或者通过复制您的文本后，在此框中选择粘贴，并选择只保留文字</a:t>
            </a:r>
            <a:endParaRPr sz="900" dirty="0">
              <a:solidFill>
                <a:srgbClr val="00623B"/>
              </a:solidFill>
              <a:latin typeface="+mj-ea"/>
              <a:ea typeface="+mj-ea"/>
            </a:endParaRPr>
          </a:p>
        </p:txBody>
      </p:sp>
      <p:sp>
        <p:nvSpPr>
          <p:cNvPr id="51" name="Shape 1710"/>
          <p:cNvSpPr/>
          <p:nvPr/>
        </p:nvSpPr>
        <p:spPr>
          <a:xfrm>
            <a:off x="2986761" y="2181704"/>
            <a:ext cx="2048074" cy="688394"/>
          </a:xfrm>
          <a:prstGeom prst="rect">
            <a:avLst/>
          </a:prstGeom>
          <a:solidFill>
            <a:srgbClr val="00623B"/>
          </a:solidFill>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nSpc>
                <a:spcPct val="120000"/>
              </a:lnSpc>
              <a:defRPr sz="3300">
                <a:solidFill>
                  <a:srgbClr val="FFFFFF"/>
                </a:solidFill>
                <a:latin typeface="San Francisco Display Light"/>
                <a:ea typeface="San Francisco Display Light"/>
                <a:cs typeface="San Francisco Display Light"/>
                <a:sym typeface="San Francisco Display Light"/>
              </a:defRPr>
            </a:lvl1pPr>
          </a:lstStyle>
          <a:p>
            <a:pPr lvl="0" algn="ctr">
              <a:buClr>
                <a:srgbClr val="C00000"/>
              </a:buClr>
            </a:pPr>
            <a:r>
              <a:rPr lang="zh-CN" altLang="en-US" sz="3600" dirty="0">
                <a:solidFill>
                  <a:schemeClr val="bg1"/>
                </a:solidFill>
                <a:latin typeface="+mj-ea"/>
                <a:ea typeface="+mj-ea"/>
                <a:cs typeface="+mn-ea"/>
                <a:sym typeface="+mn-lt"/>
              </a:rPr>
              <a:t>添加标题</a:t>
            </a:r>
          </a:p>
        </p:txBody>
      </p:sp>
      <p:sp>
        <p:nvSpPr>
          <p:cNvPr id="52" name="Shape 1711"/>
          <p:cNvSpPr/>
          <p:nvPr/>
        </p:nvSpPr>
        <p:spPr>
          <a:xfrm>
            <a:off x="3049603" y="3092233"/>
            <a:ext cx="2123305" cy="1861022"/>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spAutoFit/>
          </a:bodyPr>
          <a:lstStyle/>
          <a:p>
            <a:pPr>
              <a:lnSpc>
                <a:spcPct val="120000"/>
              </a:lnSpc>
              <a:defRPr sz="1800">
                <a:solidFill>
                  <a:srgbClr val="DCDEE0"/>
                </a:solidFill>
                <a:latin typeface="San Francisco Display Light"/>
                <a:ea typeface="San Francisco Display Light"/>
                <a:cs typeface="San Francisco Display Light"/>
                <a:sym typeface="San Francisco Display Light"/>
              </a:defRPr>
            </a:pPr>
            <a:r>
              <a:rPr lang="zh-CN" altLang="en-US" sz="1400" dirty="0">
                <a:solidFill>
                  <a:srgbClr val="00623B"/>
                </a:solidFill>
                <a:latin typeface="+mj-ea"/>
                <a:ea typeface="+mj-ea"/>
                <a:cs typeface="+mn-ea"/>
                <a:sym typeface="+mn-lt"/>
              </a:rPr>
              <a:t>您的内容打在这里，或者通过复制您的文本后，在此框中选择粘贴，并选择只保留文字您的内容打在这里，或者通过复制您的文本后，在此框中选择粘贴，并选择只保留文字</a:t>
            </a:r>
            <a:endParaRPr sz="900" dirty="0">
              <a:solidFill>
                <a:srgbClr val="00623B"/>
              </a:solidFill>
              <a:latin typeface="+mj-ea"/>
              <a:ea typeface="+mj-ea"/>
            </a:endParaRPr>
          </a:p>
        </p:txBody>
      </p:sp>
      <p:grpSp>
        <p:nvGrpSpPr>
          <p:cNvPr id="3" name="组合 2"/>
          <p:cNvGrpSpPr/>
          <p:nvPr/>
        </p:nvGrpSpPr>
        <p:grpSpPr>
          <a:xfrm>
            <a:off x="3052115" y="5002033"/>
            <a:ext cx="6576749" cy="1088555"/>
            <a:chOff x="3052115" y="5002033"/>
            <a:chExt cx="6576749" cy="1088555"/>
          </a:xfrm>
        </p:grpSpPr>
        <p:sp>
          <p:nvSpPr>
            <p:cNvPr id="48" name="任意多边形 43"/>
            <p:cNvSpPr>
              <a:spLocks noChangeArrowheads="1"/>
            </p:cNvSpPr>
            <p:nvPr/>
          </p:nvSpPr>
          <p:spPr bwMode="auto">
            <a:xfrm rot="429592">
              <a:off x="3052115" y="5318005"/>
              <a:ext cx="5901267" cy="772583"/>
            </a:xfrm>
            <a:custGeom>
              <a:avLst/>
              <a:gdLst>
                <a:gd name="T0" fmla="*/ 0 w 1710294"/>
                <a:gd name="T1" fmla="*/ 530086 h 547438"/>
                <a:gd name="T2" fmla="*/ 7027695 w 1710294"/>
                <a:gd name="T3" fmla="*/ 630820 h 547438"/>
                <a:gd name="T4" fmla="*/ 12452128 w 1710294"/>
                <a:gd name="T5" fmla="*/ 68771 h 547438"/>
                <a:gd name="T6" fmla="*/ 20946216 w 1710294"/>
                <a:gd name="T7" fmla="*/ 271091 h 547438"/>
                <a:gd name="T8" fmla="*/ 20836166 w 1710294"/>
                <a:gd name="T9" fmla="*/ 30134 h 547438"/>
                <a:gd name="T10" fmla="*/ 26338550 w 1710294"/>
                <a:gd name="T11" fmla="*/ 158142 h 547438"/>
                <a:gd name="T12" fmla="*/ 27769175 w 1710294"/>
                <a:gd name="T13" fmla="*/ 75313 h 547438"/>
                <a:gd name="T14" fmla="*/ 29639984 w 1710294"/>
                <a:gd name="T15" fmla="*/ 82844 h 547438"/>
                <a:gd name="T16" fmla="*/ 0 60000 65536"/>
                <a:gd name="T17" fmla="*/ 0 60000 65536"/>
                <a:gd name="T18" fmla="*/ 0 60000 65536"/>
                <a:gd name="T19" fmla="*/ 0 60000 65536"/>
                <a:gd name="T20" fmla="*/ 0 60000 65536"/>
                <a:gd name="T21" fmla="*/ 0 60000 65536"/>
                <a:gd name="T22" fmla="*/ 0 60000 65536"/>
                <a:gd name="T23" fmla="*/ 0 60000 65536"/>
                <a:gd name="T24" fmla="*/ 0 w 1710294"/>
                <a:gd name="T25" fmla="*/ 0 h 547438"/>
                <a:gd name="T26" fmla="*/ 1710294 w 1710294"/>
                <a:gd name="T27" fmla="*/ 547438 h 5474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10294" h="547438">
                  <a:moveTo>
                    <a:pt x="0" y="447025"/>
                  </a:moveTo>
                  <a:cubicBezTo>
                    <a:pt x="168275" y="508408"/>
                    <a:pt x="342657" y="579337"/>
                    <a:pt x="405514" y="531975"/>
                  </a:cubicBezTo>
                  <a:cubicBezTo>
                    <a:pt x="475558" y="493104"/>
                    <a:pt x="615325" y="99912"/>
                    <a:pt x="718516" y="57995"/>
                  </a:cubicBezTo>
                  <a:cubicBezTo>
                    <a:pt x="794716" y="13545"/>
                    <a:pt x="922894" y="139713"/>
                    <a:pt x="1208644" y="228613"/>
                  </a:cubicBezTo>
                  <a:cubicBezTo>
                    <a:pt x="1320827" y="240255"/>
                    <a:pt x="1187742" y="74096"/>
                    <a:pt x="1202294" y="25413"/>
                  </a:cubicBezTo>
                  <a:cubicBezTo>
                    <a:pt x="1214464" y="-57666"/>
                    <a:pt x="1413961" y="85473"/>
                    <a:pt x="1519794" y="133363"/>
                  </a:cubicBezTo>
                  <a:cubicBezTo>
                    <a:pt x="1593348" y="153736"/>
                    <a:pt x="1574827" y="86796"/>
                    <a:pt x="1602344" y="63513"/>
                  </a:cubicBezTo>
                  <a:cubicBezTo>
                    <a:pt x="1643090" y="44199"/>
                    <a:pt x="1674311" y="67746"/>
                    <a:pt x="1710294" y="69863"/>
                  </a:cubicBezTo>
                </a:path>
              </a:pathLst>
            </a:custGeom>
            <a:noFill/>
            <a:ln w="19050" cap="flat" cmpd="sng">
              <a:solidFill>
                <a:schemeClr val="tx1"/>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grpSp>
          <p:nvGrpSpPr>
            <p:cNvPr id="49" name="组合 44"/>
            <p:cNvGrpSpPr>
              <a:grpSpLocks/>
            </p:cNvGrpSpPr>
            <p:nvPr/>
          </p:nvGrpSpPr>
          <p:grpSpPr bwMode="auto">
            <a:xfrm>
              <a:off x="9070245" y="5002033"/>
              <a:ext cx="558619" cy="851773"/>
              <a:chOff x="0" y="0"/>
              <a:chExt cx="1090612" cy="1921760"/>
            </a:xfrm>
          </p:grpSpPr>
          <p:sp>
            <p:nvSpPr>
              <p:cNvPr id="50" name="任意多边形 47"/>
              <p:cNvSpPr>
                <a:spLocks noChangeArrowheads="1"/>
              </p:cNvSpPr>
              <p:nvPr/>
            </p:nvSpPr>
            <p:spPr bwMode="auto">
              <a:xfrm>
                <a:off x="0" y="0"/>
                <a:ext cx="1090612" cy="1921757"/>
              </a:xfrm>
              <a:custGeom>
                <a:avLst/>
                <a:gdLst>
                  <a:gd name="T0" fmla="*/ 0 w 1090612"/>
                  <a:gd name="T1" fmla="*/ 1921757 h 1921757"/>
                  <a:gd name="T2" fmla="*/ 42069 w 1090612"/>
                  <a:gd name="T3" fmla="*/ 1142294 h 1921757"/>
                  <a:gd name="T4" fmla="*/ 949325 w 1090612"/>
                  <a:gd name="T5" fmla="*/ 10407 h 1921757"/>
                  <a:gd name="T6" fmla="*/ 1090612 w 1090612"/>
                  <a:gd name="T7" fmla="*/ 64382 h 1921757"/>
                  <a:gd name="T8" fmla="*/ 715169 w 1090612"/>
                  <a:gd name="T9" fmla="*/ 1424075 h 1921757"/>
                  <a:gd name="T10" fmla="*/ 0 w 1090612"/>
                  <a:gd name="T11" fmla="*/ 1921757 h 1921757"/>
                  <a:gd name="T12" fmla="*/ 0 60000 65536"/>
                  <a:gd name="T13" fmla="*/ 0 60000 65536"/>
                  <a:gd name="T14" fmla="*/ 0 60000 65536"/>
                  <a:gd name="T15" fmla="*/ 0 60000 65536"/>
                  <a:gd name="T16" fmla="*/ 0 60000 65536"/>
                  <a:gd name="T17" fmla="*/ 0 60000 65536"/>
                  <a:gd name="T18" fmla="*/ 0 w 1090612"/>
                  <a:gd name="T19" fmla="*/ 0 h 1921757"/>
                  <a:gd name="T20" fmla="*/ 1090612 w 1090612"/>
                  <a:gd name="T21" fmla="*/ 1921757 h 1921757"/>
                </a:gdLst>
                <a:ahLst/>
                <a:cxnLst>
                  <a:cxn ang="T12">
                    <a:pos x="T0" y="T1"/>
                  </a:cxn>
                  <a:cxn ang="T13">
                    <a:pos x="T2" y="T3"/>
                  </a:cxn>
                  <a:cxn ang="T14">
                    <a:pos x="T4" y="T5"/>
                  </a:cxn>
                  <a:cxn ang="T15">
                    <a:pos x="T6" y="T7"/>
                  </a:cxn>
                  <a:cxn ang="T16">
                    <a:pos x="T8" y="T9"/>
                  </a:cxn>
                  <a:cxn ang="T17">
                    <a:pos x="T10" y="T11"/>
                  </a:cxn>
                </a:cxnLst>
                <a:rect l="T18" t="T19" r="T20" b="T21"/>
                <a:pathLst>
                  <a:path w="1090612" h="1921757">
                    <a:moveTo>
                      <a:pt x="0" y="1921757"/>
                    </a:moveTo>
                    <a:lnTo>
                      <a:pt x="42069" y="1142294"/>
                    </a:lnTo>
                    <a:lnTo>
                      <a:pt x="949325" y="10407"/>
                    </a:lnTo>
                    <a:cubicBezTo>
                      <a:pt x="987689" y="-14464"/>
                      <a:pt x="1087966" y="5909"/>
                      <a:pt x="1090612" y="64382"/>
                    </a:cubicBezTo>
                    <a:lnTo>
                      <a:pt x="715169" y="1424075"/>
                    </a:lnTo>
                    <a:lnTo>
                      <a:pt x="0" y="1921757"/>
                    </a:lnTo>
                    <a:close/>
                  </a:path>
                </a:pathLst>
              </a:custGeom>
              <a:solidFill>
                <a:schemeClr val="accent2">
                  <a:alpha val="50195"/>
                </a:schemeClr>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endParaRPr lang="zh-CN" altLang="en-US" sz="2400"/>
              </a:p>
            </p:txBody>
          </p:sp>
          <p:sp>
            <p:nvSpPr>
              <p:cNvPr id="54" name="任意多边形 48"/>
              <p:cNvSpPr>
                <a:spLocks noChangeArrowheads="1"/>
              </p:cNvSpPr>
              <p:nvPr/>
            </p:nvSpPr>
            <p:spPr bwMode="auto">
              <a:xfrm>
                <a:off x="1" y="32"/>
                <a:ext cx="1005285" cy="1921728"/>
              </a:xfrm>
              <a:custGeom>
                <a:avLst/>
                <a:gdLst>
                  <a:gd name="T0" fmla="*/ 987214 w 1005285"/>
                  <a:gd name="T1" fmla="*/ 96 h 1921727"/>
                  <a:gd name="T2" fmla="*/ 1005285 w 1005285"/>
                  <a:gd name="T3" fmla="*/ 2451 h 1921727"/>
                  <a:gd name="T4" fmla="*/ 329972 w 1005285"/>
                  <a:gd name="T5" fmla="*/ 1141518 h 1921727"/>
                  <a:gd name="T6" fmla="*/ 4355 w 1005285"/>
                  <a:gd name="T7" fmla="*/ 1918699 h 1921727"/>
                  <a:gd name="T8" fmla="*/ 0 w 1005285"/>
                  <a:gd name="T9" fmla="*/ 1921729 h 1921727"/>
                  <a:gd name="T10" fmla="*/ 42069 w 1005285"/>
                  <a:gd name="T11" fmla="*/ 1142266 h 1921727"/>
                  <a:gd name="T12" fmla="*/ 949325 w 1005285"/>
                  <a:gd name="T13" fmla="*/ 10377 h 1921727"/>
                  <a:gd name="T14" fmla="*/ 987214 w 1005285"/>
                  <a:gd name="T15" fmla="*/ 96 h 1921727"/>
                  <a:gd name="T16" fmla="*/ 0 60000 65536"/>
                  <a:gd name="T17" fmla="*/ 0 60000 65536"/>
                  <a:gd name="T18" fmla="*/ 0 60000 65536"/>
                  <a:gd name="T19" fmla="*/ 0 60000 65536"/>
                  <a:gd name="T20" fmla="*/ 0 60000 65536"/>
                  <a:gd name="T21" fmla="*/ 0 60000 65536"/>
                  <a:gd name="T22" fmla="*/ 0 60000 65536"/>
                  <a:gd name="T23" fmla="*/ 0 60000 65536"/>
                  <a:gd name="T24" fmla="*/ 0 w 1005285"/>
                  <a:gd name="T25" fmla="*/ 0 h 1921727"/>
                  <a:gd name="T26" fmla="*/ 1005285 w 1005285"/>
                  <a:gd name="T27" fmla="*/ 1921727 h 19217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05285" h="1921727">
                    <a:moveTo>
                      <a:pt x="987214" y="96"/>
                    </a:moveTo>
                    <a:cubicBezTo>
                      <a:pt x="993131" y="-173"/>
                      <a:pt x="999267" y="-10"/>
                      <a:pt x="1005285" y="2451"/>
                    </a:cubicBezTo>
                    <a:lnTo>
                      <a:pt x="329972" y="1141516"/>
                    </a:lnTo>
                    <a:lnTo>
                      <a:pt x="4355" y="1918697"/>
                    </a:lnTo>
                    <a:lnTo>
                      <a:pt x="0" y="1921727"/>
                    </a:lnTo>
                    <a:lnTo>
                      <a:pt x="42069" y="1142264"/>
                    </a:lnTo>
                    <a:lnTo>
                      <a:pt x="949325" y="10377"/>
                    </a:lnTo>
                    <a:cubicBezTo>
                      <a:pt x="958916" y="4159"/>
                      <a:pt x="972377" y="769"/>
                      <a:pt x="987214" y="96"/>
                    </a:cubicBezTo>
                    <a:close/>
                  </a:path>
                </a:pathLst>
              </a:custGeom>
              <a:solidFill>
                <a:schemeClr val="accent2">
                  <a:alpha val="45097"/>
                </a:schemeClr>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endParaRPr lang="zh-CN" altLang="en-US" sz="2400"/>
              </a:p>
            </p:txBody>
          </p:sp>
          <p:sp>
            <p:nvSpPr>
              <p:cNvPr id="55" name="任意多边形 49"/>
              <p:cNvSpPr>
                <a:spLocks noChangeArrowheads="1"/>
              </p:cNvSpPr>
              <p:nvPr/>
            </p:nvSpPr>
            <p:spPr bwMode="auto">
              <a:xfrm>
                <a:off x="0" y="16517"/>
                <a:ext cx="1090612" cy="1905241"/>
              </a:xfrm>
              <a:custGeom>
                <a:avLst/>
                <a:gdLst>
                  <a:gd name="T0" fmla="*/ 1052277 w 1090612"/>
                  <a:gd name="T1" fmla="*/ 0 h 1905241"/>
                  <a:gd name="T2" fmla="*/ 1090612 w 1090612"/>
                  <a:gd name="T3" fmla="*/ 47866 h 1905241"/>
                  <a:gd name="T4" fmla="*/ 715169 w 1090612"/>
                  <a:gd name="T5" fmla="*/ 1407559 h 1905241"/>
                  <a:gd name="T6" fmla="*/ 0 w 1090612"/>
                  <a:gd name="T7" fmla="*/ 1905241 h 1905241"/>
                  <a:gd name="T8" fmla="*/ 206 w 1090612"/>
                  <a:gd name="T9" fmla="*/ 1901420 h 1905241"/>
                  <a:gd name="T10" fmla="*/ 569684 w 1090612"/>
                  <a:gd name="T11" fmla="*/ 1285368 h 1905241"/>
                  <a:gd name="T12" fmla="*/ 1052277 w 1090612"/>
                  <a:gd name="T13" fmla="*/ 0 h 1905241"/>
                  <a:gd name="T14" fmla="*/ 0 60000 65536"/>
                  <a:gd name="T15" fmla="*/ 0 60000 65536"/>
                  <a:gd name="T16" fmla="*/ 0 60000 65536"/>
                  <a:gd name="T17" fmla="*/ 0 60000 65536"/>
                  <a:gd name="T18" fmla="*/ 0 60000 65536"/>
                  <a:gd name="T19" fmla="*/ 0 60000 65536"/>
                  <a:gd name="T20" fmla="*/ 0 60000 65536"/>
                  <a:gd name="T21" fmla="*/ 0 w 1090612"/>
                  <a:gd name="T22" fmla="*/ 0 h 1905241"/>
                  <a:gd name="T23" fmla="*/ 1090612 w 1090612"/>
                  <a:gd name="T24" fmla="*/ 1905241 h 19052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0612" h="1905241">
                    <a:moveTo>
                      <a:pt x="1052277" y="0"/>
                    </a:moveTo>
                    <a:cubicBezTo>
                      <a:pt x="1074197" y="8591"/>
                      <a:pt x="1089597" y="25422"/>
                      <a:pt x="1090612" y="47866"/>
                    </a:cubicBezTo>
                    <a:lnTo>
                      <a:pt x="715169" y="1407559"/>
                    </a:lnTo>
                    <a:lnTo>
                      <a:pt x="0" y="1905241"/>
                    </a:lnTo>
                    <a:lnTo>
                      <a:pt x="206" y="1901420"/>
                    </a:lnTo>
                    <a:lnTo>
                      <a:pt x="569684" y="1285368"/>
                    </a:lnTo>
                    <a:lnTo>
                      <a:pt x="1052277" y="0"/>
                    </a:lnTo>
                    <a:close/>
                  </a:path>
                </a:pathLst>
              </a:custGeom>
              <a:solidFill>
                <a:srgbClr val="FFFFFF">
                  <a:alpha val="34117"/>
                </a:srgbClr>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endParaRPr lang="zh-CN" altLang="en-US" sz="2400"/>
              </a:p>
            </p:txBody>
          </p:sp>
          <p:sp>
            <p:nvSpPr>
              <p:cNvPr id="56" name="任意多边形 50"/>
              <p:cNvSpPr>
                <a:spLocks noChangeArrowheads="1"/>
              </p:cNvSpPr>
              <p:nvPr/>
            </p:nvSpPr>
            <p:spPr bwMode="auto">
              <a:xfrm>
                <a:off x="22551" y="1110518"/>
                <a:ext cx="692373" cy="512951"/>
              </a:xfrm>
              <a:custGeom>
                <a:avLst/>
                <a:gdLst>
                  <a:gd name="T0" fmla="*/ 169707 w 692373"/>
                  <a:gd name="T1" fmla="*/ 181 h 512951"/>
                  <a:gd name="T2" fmla="*/ 284731 w 692373"/>
                  <a:gd name="T3" fmla="*/ 47116 h 512951"/>
                  <a:gd name="T4" fmla="*/ 531587 w 692373"/>
                  <a:gd name="T5" fmla="*/ 206660 h 512951"/>
                  <a:gd name="T6" fmla="*/ 692373 w 692373"/>
                  <a:gd name="T7" fmla="*/ 313730 h 512951"/>
                  <a:gd name="T8" fmla="*/ 406093 w 692373"/>
                  <a:gd name="T9" fmla="*/ 512951 h 512951"/>
                  <a:gd name="T10" fmla="*/ 0 w 692373"/>
                  <a:gd name="T11" fmla="*/ 393427 h 512951"/>
                  <a:gd name="T12" fmla="*/ 19519 w 692373"/>
                  <a:gd name="T13" fmla="*/ 31778 h 512951"/>
                  <a:gd name="T14" fmla="*/ 23471 w 692373"/>
                  <a:gd name="T15" fmla="*/ 26847 h 512951"/>
                  <a:gd name="T16" fmla="*/ 169707 w 692373"/>
                  <a:gd name="T17" fmla="*/ 181 h 5129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2373"/>
                  <a:gd name="T28" fmla="*/ 0 h 512951"/>
                  <a:gd name="T29" fmla="*/ 692373 w 692373"/>
                  <a:gd name="T30" fmla="*/ 512951 h 5129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2373" h="512951">
                    <a:moveTo>
                      <a:pt x="169707" y="181"/>
                    </a:moveTo>
                    <a:cubicBezTo>
                      <a:pt x="230140" y="2571"/>
                      <a:pt x="259761" y="28099"/>
                      <a:pt x="284731" y="47116"/>
                    </a:cubicBezTo>
                    <a:cubicBezTo>
                      <a:pt x="524443" y="-8711"/>
                      <a:pt x="522988" y="153611"/>
                      <a:pt x="531587" y="206660"/>
                    </a:cubicBezTo>
                    <a:cubicBezTo>
                      <a:pt x="615244" y="232011"/>
                      <a:pt x="677041" y="250804"/>
                      <a:pt x="692373" y="313730"/>
                    </a:cubicBezTo>
                    <a:lnTo>
                      <a:pt x="406093" y="512951"/>
                    </a:lnTo>
                    <a:cubicBezTo>
                      <a:pt x="349144" y="409957"/>
                      <a:pt x="154170" y="347565"/>
                      <a:pt x="0" y="393427"/>
                    </a:cubicBezTo>
                    <a:lnTo>
                      <a:pt x="19519" y="31778"/>
                    </a:lnTo>
                    <a:lnTo>
                      <a:pt x="23471" y="26847"/>
                    </a:lnTo>
                    <a:cubicBezTo>
                      <a:pt x="86810" y="5539"/>
                      <a:pt x="133722" y="-1243"/>
                      <a:pt x="169707" y="181"/>
                    </a:cubicBezTo>
                    <a:close/>
                  </a:path>
                </a:pathLst>
              </a:custGeom>
              <a:solidFill>
                <a:srgbClr val="A5A5A5">
                  <a:alpha val="18039"/>
                </a:srgbClr>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endParaRPr lang="zh-CN" altLang="en-US" sz="2400"/>
              </a:p>
            </p:txBody>
          </p:sp>
          <p:sp>
            <p:nvSpPr>
              <p:cNvPr id="57" name="任意多边形 51"/>
              <p:cNvSpPr>
                <a:spLocks noChangeArrowheads="1"/>
              </p:cNvSpPr>
              <p:nvPr/>
            </p:nvSpPr>
            <p:spPr bwMode="auto">
              <a:xfrm>
                <a:off x="1" y="1472886"/>
                <a:ext cx="428643" cy="448873"/>
              </a:xfrm>
              <a:custGeom>
                <a:avLst/>
                <a:gdLst>
                  <a:gd name="T0" fmla="*/ 22550 w 428643"/>
                  <a:gd name="T1" fmla="*/ 31059 h 448873"/>
                  <a:gd name="T2" fmla="*/ 428643 w 428643"/>
                  <a:gd name="T3" fmla="*/ 150583 h 448873"/>
                  <a:gd name="T4" fmla="*/ 0 w 428643"/>
                  <a:gd name="T5" fmla="*/ 448873 h 448873"/>
                  <a:gd name="T6" fmla="*/ 22550 w 428643"/>
                  <a:gd name="T7" fmla="*/ 31059 h 448873"/>
                  <a:gd name="T8" fmla="*/ 0 60000 65536"/>
                  <a:gd name="T9" fmla="*/ 0 60000 65536"/>
                  <a:gd name="T10" fmla="*/ 0 60000 65536"/>
                  <a:gd name="T11" fmla="*/ 0 60000 65536"/>
                  <a:gd name="T12" fmla="*/ 0 w 428643"/>
                  <a:gd name="T13" fmla="*/ 0 h 448873"/>
                  <a:gd name="T14" fmla="*/ 428643 w 428643"/>
                  <a:gd name="T15" fmla="*/ 448873 h 448873"/>
                </a:gdLst>
                <a:ahLst/>
                <a:cxnLst>
                  <a:cxn ang="T8">
                    <a:pos x="T0" y="T1"/>
                  </a:cxn>
                  <a:cxn ang="T9">
                    <a:pos x="T2" y="T3"/>
                  </a:cxn>
                  <a:cxn ang="T10">
                    <a:pos x="T4" y="T5"/>
                  </a:cxn>
                  <a:cxn ang="T11">
                    <a:pos x="T6" y="T7"/>
                  </a:cxn>
                </a:cxnLst>
                <a:rect l="T12" t="T13" r="T14" b="T15"/>
                <a:pathLst>
                  <a:path w="428643" h="448873">
                    <a:moveTo>
                      <a:pt x="22550" y="31059"/>
                    </a:moveTo>
                    <a:cubicBezTo>
                      <a:pt x="129709" y="-42469"/>
                      <a:pt x="403826" y="21416"/>
                      <a:pt x="428643" y="150583"/>
                    </a:cubicBezTo>
                    <a:lnTo>
                      <a:pt x="0" y="448873"/>
                    </a:lnTo>
                    <a:lnTo>
                      <a:pt x="22550" y="31059"/>
                    </a:lnTo>
                    <a:close/>
                  </a:path>
                </a:pathLst>
              </a:custGeom>
              <a:solidFill>
                <a:schemeClr val="accent2">
                  <a:alpha val="50195"/>
                </a:schemeClr>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endParaRPr lang="zh-CN" altLang="en-US" sz="2400" dirty="0"/>
              </a:p>
            </p:txBody>
          </p:sp>
          <p:sp>
            <p:nvSpPr>
              <p:cNvPr id="58" name="任意多边形 52"/>
              <p:cNvSpPr>
                <a:spLocks noChangeArrowheads="1"/>
              </p:cNvSpPr>
              <p:nvPr/>
            </p:nvSpPr>
            <p:spPr bwMode="auto">
              <a:xfrm>
                <a:off x="9872" y="1492367"/>
                <a:ext cx="166688" cy="411973"/>
              </a:xfrm>
              <a:custGeom>
                <a:avLst/>
                <a:gdLst>
                  <a:gd name="T0" fmla="*/ 23813 w 166688"/>
                  <a:gd name="T1" fmla="*/ 23828 h 411973"/>
                  <a:gd name="T2" fmla="*/ 166688 w 166688"/>
                  <a:gd name="T3" fmla="*/ 11923 h 411973"/>
                  <a:gd name="T4" fmla="*/ 0 w 166688"/>
                  <a:gd name="T5" fmla="*/ 411973 h 411973"/>
                  <a:gd name="T6" fmla="*/ 23813 w 166688"/>
                  <a:gd name="T7" fmla="*/ 23828 h 411973"/>
                  <a:gd name="T8" fmla="*/ 0 60000 65536"/>
                  <a:gd name="T9" fmla="*/ 0 60000 65536"/>
                  <a:gd name="T10" fmla="*/ 0 60000 65536"/>
                  <a:gd name="T11" fmla="*/ 0 60000 65536"/>
                  <a:gd name="T12" fmla="*/ 0 w 166688"/>
                  <a:gd name="T13" fmla="*/ 0 h 411973"/>
                  <a:gd name="T14" fmla="*/ 166688 w 166688"/>
                  <a:gd name="T15" fmla="*/ 411973 h 411973"/>
                </a:gdLst>
                <a:ahLst/>
                <a:cxnLst>
                  <a:cxn ang="T8">
                    <a:pos x="T0" y="T1"/>
                  </a:cxn>
                  <a:cxn ang="T9">
                    <a:pos x="T2" y="T3"/>
                  </a:cxn>
                  <a:cxn ang="T10">
                    <a:pos x="T4" y="T5"/>
                  </a:cxn>
                  <a:cxn ang="T11">
                    <a:pos x="T6" y="T7"/>
                  </a:cxn>
                </a:cxnLst>
                <a:rect l="T12" t="T13" r="T14" b="T15"/>
                <a:pathLst>
                  <a:path w="166688" h="411973">
                    <a:moveTo>
                      <a:pt x="23813" y="23828"/>
                    </a:moveTo>
                    <a:cubicBezTo>
                      <a:pt x="64294" y="5573"/>
                      <a:pt x="111920" y="-12684"/>
                      <a:pt x="166688" y="11923"/>
                    </a:cubicBezTo>
                    <a:lnTo>
                      <a:pt x="0" y="411973"/>
                    </a:lnTo>
                    <a:lnTo>
                      <a:pt x="23813" y="23828"/>
                    </a:lnTo>
                    <a:close/>
                  </a:path>
                </a:pathLst>
              </a:custGeom>
              <a:solidFill>
                <a:schemeClr val="tx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endParaRPr lang="zh-CN" altLang="en-US" sz="2400"/>
              </a:p>
            </p:txBody>
          </p:sp>
          <p:sp>
            <p:nvSpPr>
              <p:cNvPr id="59" name="任意多边形 59"/>
              <p:cNvSpPr>
                <a:spLocks noChangeArrowheads="1"/>
              </p:cNvSpPr>
              <p:nvPr/>
            </p:nvSpPr>
            <p:spPr bwMode="auto">
              <a:xfrm>
                <a:off x="852191" y="85899"/>
                <a:ext cx="215479" cy="101559"/>
              </a:xfrm>
              <a:custGeom>
                <a:avLst/>
                <a:gdLst>
                  <a:gd name="T0" fmla="*/ 84776 w 215479"/>
                  <a:gd name="T1" fmla="*/ 21 h 101559"/>
                  <a:gd name="T2" fmla="*/ 215479 w 215479"/>
                  <a:gd name="T3" fmla="*/ 55807 h 101559"/>
                  <a:gd name="T4" fmla="*/ 202845 w 215479"/>
                  <a:gd name="T5" fmla="*/ 101559 h 101559"/>
                  <a:gd name="T6" fmla="*/ 0 w 215479"/>
                  <a:gd name="T7" fmla="*/ 43707 h 101559"/>
                  <a:gd name="T8" fmla="*/ 30377 w 215479"/>
                  <a:gd name="T9" fmla="*/ 5809 h 101559"/>
                  <a:gd name="T10" fmla="*/ 84776 w 215479"/>
                  <a:gd name="T11" fmla="*/ 21 h 101559"/>
                  <a:gd name="T12" fmla="*/ 0 60000 65536"/>
                  <a:gd name="T13" fmla="*/ 0 60000 65536"/>
                  <a:gd name="T14" fmla="*/ 0 60000 65536"/>
                  <a:gd name="T15" fmla="*/ 0 60000 65536"/>
                  <a:gd name="T16" fmla="*/ 0 60000 65536"/>
                  <a:gd name="T17" fmla="*/ 0 60000 65536"/>
                  <a:gd name="T18" fmla="*/ 0 w 215479"/>
                  <a:gd name="T19" fmla="*/ 0 h 101559"/>
                  <a:gd name="T20" fmla="*/ 215479 w 215479"/>
                  <a:gd name="T21" fmla="*/ 101559 h 101559"/>
                </a:gdLst>
                <a:ahLst/>
                <a:cxnLst>
                  <a:cxn ang="T12">
                    <a:pos x="T0" y="T1"/>
                  </a:cxn>
                  <a:cxn ang="T13">
                    <a:pos x="T2" y="T3"/>
                  </a:cxn>
                  <a:cxn ang="T14">
                    <a:pos x="T4" y="T5"/>
                  </a:cxn>
                  <a:cxn ang="T15">
                    <a:pos x="T6" y="T7"/>
                  </a:cxn>
                  <a:cxn ang="T16">
                    <a:pos x="T8" y="T9"/>
                  </a:cxn>
                  <a:cxn ang="T17">
                    <a:pos x="T10" y="T11"/>
                  </a:cxn>
                </a:cxnLst>
                <a:rect l="T18" t="T19" r="T20" b="T21"/>
                <a:pathLst>
                  <a:path w="215479" h="101559">
                    <a:moveTo>
                      <a:pt x="84776" y="21"/>
                    </a:moveTo>
                    <a:cubicBezTo>
                      <a:pt x="143488" y="821"/>
                      <a:pt x="187470" y="23533"/>
                      <a:pt x="215479" y="55807"/>
                    </a:cubicBezTo>
                    <a:lnTo>
                      <a:pt x="202845" y="101559"/>
                    </a:lnTo>
                    <a:cubicBezTo>
                      <a:pt x="172785" y="50789"/>
                      <a:pt x="105354" y="20400"/>
                      <a:pt x="0" y="43707"/>
                    </a:cubicBezTo>
                    <a:lnTo>
                      <a:pt x="30377" y="5809"/>
                    </a:lnTo>
                    <a:cubicBezTo>
                      <a:pt x="49651" y="1385"/>
                      <a:pt x="67827" y="-210"/>
                      <a:pt x="84776" y="21"/>
                    </a:cubicBezTo>
                    <a:close/>
                  </a:path>
                </a:pathLst>
              </a:custGeom>
              <a:solidFill>
                <a:srgbClr val="FFFFFF">
                  <a:alpha val="50195"/>
                </a:srgbClr>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endParaRPr lang="zh-CN" altLang="en-US" sz="2400"/>
              </a:p>
            </p:txBody>
          </p:sp>
        </p:grpSp>
      </p:grpSp>
    </p:spTree>
    <p:extLst>
      <p:ext uri="{BB962C8B-B14F-4D97-AF65-F5344CB8AC3E}">
        <p14:creationId xmlns:p14="http://schemas.microsoft.com/office/powerpoint/2010/main" val="230027178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62"/>
                                        </p:tgtEl>
                                        <p:attrNameLst>
                                          <p:attrName>style.visibility</p:attrName>
                                        </p:attrNameLst>
                                      </p:cBhvr>
                                      <p:to>
                                        <p:strVal val="visible"/>
                                      </p:to>
                                    </p:set>
                                    <p:animEffect transition="in" filter="fade">
                                      <p:cBhvr>
                                        <p:cTn id="7" dur="500"/>
                                        <p:tgtEl>
                                          <p:spTgt spid="162"/>
                                        </p:tgtEl>
                                      </p:cBhvr>
                                    </p:animEffect>
                                  </p:childTnLst>
                                </p:cTn>
                              </p:par>
                            </p:childTnLst>
                          </p:cTn>
                        </p:par>
                        <p:par>
                          <p:cTn id="8" fill="hold">
                            <p:stCondLst>
                              <p:cond delay="650"/>
                            </p:stCondLst>
                            <p:childTnLst>
                              <p:par>
                                <p:cTn id="9" presetID="2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500"/>
                                        <p:tgtEl>
                                          <p:spTgt spid="51"/>
                                        </p:tgtEl>
                                      </p:cBhvr>
                                    </p:animEffect>
                                  </p:childTnLst>
                                </p:cTn>
                              </p:par>
                            </p:childTnLst>
                          </p:cTn>
                        </p:par>
                        <p:par>
                          <p:cTn id="12" fill="hold">
                            <p:stCondLst>
                              <p:cond delay="1150"/>
                            </p:stCondLst>
                            <p:childTnLst>
                              <p:par>
                                <p:cTn id="13" presetID="42"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1000"/>
                                        <p:tgtEl>
                                          <p:spTgt spid="52"/>
                                        </p:tgtEl>
                                      </p:cBhvr>
                                    </p:animEffect>
                                    <p:anim calcmode="lin" valueType="num">
                                      <p:cBhvr>
                                        <p:cTn id="16" dur="1000" fill="hold"/>
                                        <p:tgtEl>
                                          <p:spTgt spid="52"/>
                                        </p:tgtEl>
                                        <p:attrNameLst>
                                          <p:attrName>ppt_x</p:attrName>
                                        </p:attrNameLst>
                                      </p:cBhvr>
                                      <p:tavLst>
                                        <p:tav tm="0">
                                          <p:val>
                                            <p:strVal val="#ppt_x"/>
                                          </p:val>
                                        </p:tav>
                                        <p:tav tm="100000">
                                          <p:val>
                                            <p:strVal val="#ppt_x"/>
                                          </p:val>
                                        </p:tav>
                                      </p:tavLst>
                                    </p:anim>
                                    <p:anim calcmode="lin" valueType="num">
                                      <p:cBhvr>
                                        <p:cTn id="17" dur="1000" fill="hold"/>
                                        <p:tgtEl>
                                          <p:spTgt spid="52"/>
                                        </p:tgtEl>
                                        <p:attrNameLst>
                                          <p:attrName>ppt_y</p:attrName>
                                        </p:attrNameLst>
                                      </p:cBhvr>
                                      <p:tavLst>
                                        <p:tav tm="0">
                                          <p:val>
                                            <p:strVal val="#ppt_y+.1"/>
                                          </p:val>
                                        </p:tav>
                                        <p:tav tm="100000">
                                          <p:val>
                                            <p:strVal val="#ppt_y"/>
                                          </p:val>
                                        </p:tav>
                                      </p:tavLst>
                                    </p:anim>
                                  </p:childTnLst>
                                </p:cTn>
                              </p:par>
                            </p:childTnLst>
                          </p:cTn>
                        </p:par>
                        <p:par>
                          <p:cTn id="18" fill="hold">
                            <p:stCondLst>
                              <p:cond delay="2150"/>
                            </p:stCondLst>
                            <p:childTnLst>
                              <p:par>
                                <p:cTn id="19" presetID="22" presetClass="entr" presetSubtype="8" fill="hold" grpId="0" nodeType="afterEffect">
                                  <p:stCondLst>
                                    <p:cond delay="0"/>
                                  </p:stCondLst>
                                  <p:childTnLst>
                                    <p:set>
                                      <p:cBhvr>
                                        <p:cTn id="20" dur="1" fill="hold">
                                          <p:stCondLst>
                                            <p:cond delay="0"/>
                                          </p:stCondLst>
                                        </p:cTn>
                                        <p:tgtEl>
                                          <p:spTgt spid="165"/>
                                        </p:tgtEl>
                                        <p:attrNameLst>
                                          <p:attrName>style.visibility</p:attrName>
                                        </p:attrNameLst>
                                      </p:cBhvr>
                                      <p:to>
                                        <p:strVal val="visible"/>
                                      </p:to>
                                    </p:set>
                                    <p:animEffect transition="in" filter="wipe(left)">
                                      <p:cBhvr>
                                        <p:cTn id="21" dur="500"/>
                                        <p:tgtEl>
                                          <p:spTgt spid="165"/>
                                        </p:tgtEl>
                                      </p:cBhvr>
                                    </p:animEffect>
                                  </p:childTnLst>
                                </p:cTn>
                              </p:par>
                            </p:childTnLst>
                          </p:cTn>
                        </p:par>
                        <p:par>
                          <p:cTn id="22" fill="hold">
                            <p:stCondLst>
                              <p:cond delay="2650"/>
                            </p:stCondLst>
                            <p:childTnLst>
                              <p:par>
                                <p:cTn id="23" presetID="42" presetClass="entr" presetSubtype="0" fill="hold" grpId="0" nodeType="afterEffect">
                                  <p:stCondLst>
                                    <p:cond delay="0"/>
                                  </p:stCondLst>
                                  <p:childTnLst>
                                    <p:set>
                                      <p:cBhvr>
                                        <p:cTn id="24" dur="1" fill="hold">
                                          <p:stCondLst>
                                            <p:cond delay="0"/>
                                          </p:stCondLst>
                                        </p:cTn>
                                        <p:tgtEl>
                                          <p:spTgt spid="166"/>
                                        </p:tgtEl>
                                        <p:attrNameLst>
                                          <p:attrName>style.visibility</p:attrName>
                                        </p:attrNameLst>
                                      </p:cBhvr>
                                      <p:to>
                                        <p:strVal val="visible"/>
                                      </p:to>
                                    </p:set>
                                    <p:animEffect transition="in" filter="fade">
                                      <p:cBhvr>
                                        <p:cTn id="25" dur="1000"/>
                                        <p:tgtEl>
                                          <p:spTgt spid="166"/>
                                        </p:tgtEl>
                                      </p:cBhvr>
                                    </p:animEffect>
                                    <p:anim calcmode="lin" valueType="num">
                                      <p:cBhvr>
                                        <p:cTn id="26" dur="1000" fill="hold"/>
                                        <p:tgtEl>
                                          <p:spTgt spid="166"/>
                                        </p:tgtEl>
                                        <p:attrNameLst>
                                          <p:attrName>ppt_x</p:attrName>
                                        </p:attrNameLst>
                                      </p:cBhvr>
                                      <p:tavLst>
                                        <p:tav tm="0">
                                          <p:val>
                                            <p:strVal val="#ppt_x"/>
                                          </p:val>
                                        </p:tav>
                                        <p:tav tm="100000">
                                          <p:val>
                                            <p:strVal val="#ppt_x"/>
                                          </p:val>
                                        </p:tav>
                                      </p:tavLst>
                                    </p:anim>
                                    <p:anim calcmode="lin" valueType="num">
                                      <p:cBhvr>
                                        <p:cTn id="27" dur="1000" fill="hold"/>
                                        <p:tgtEl>
                                          <p:spTgt spid="166"/>
                                        </p:tgtEl>
                                        <p:attrNameLst>
                                          <p:attrName>ppt_y</p:attrName>
                                        </p:attrNameLst>
                                      </p:cBhvr>
                                      <p:tavLst>
                                        <p:tav tm="0">
                                          <p:val>
                                            <p:strVal val="#ppt_y+.1"/>
                                          </p:val>
                                        </p:tav>
                                        <p:tav tm="100000">
                                          <p:val>
                                            <p:strVal val="#ppt_y"/>
                                          </p:val>
                                        </p:tav>
                                      </p:tavLst>
                                    </p:anim>
                                  </p:childTnLst>
                                </p:cTn>
                              </p:par>
                            </p:childTnLst>
                          </p:cTn>
                        </p:par>
                        <p:par>
                          <p:cTn id="28" fill="hold">
                            <p:stCondLst>
                              <p:cond delay="3650"/>
                            </p:stCondLst>
                            <p:childTnLst>
                              <p:par>
                                <p:cTn id="29" presetID="4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5" grpId="0" animBg="1"/>
      <p:bldP spid="166" grpId="0" animBg="1"/>
      <p:bldP spid="51" grpId="0" animBg="1"/>
      <p:bldP spid="5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225138" y="2431599"/>
            <a:ext cx="3330951" cy="3686924"/>
            <a:chOff x="4225138" y="2431599"/>
            <a:chExt cx="3330951" cy="3686924"/>
          </a:xfrm>
        </p:grpSpPr>
        <p:sp>
          <p:nvSpPr>
            <p:cNvPr id="4" name="Oval 3"/>
            <p:cNvSpPr/>
            <p:nvPr/>
          </p:nvSpPr>
          <p:spPr>
            <a:xfrm>
              <a:off x="6484317" y="3557508"/>
              <a:ext cx="1071772" cy="1071772"/>
            </a:xfrm>
            <a:prstGeom prst="ellipse">
              <a:avLst/>
            </a:prstGeom>
            <a:solidFill>
              <a:schemeClr val="accent6">
                <a:alpha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Oval 4"/>
            <p:cNvSpPr/>
            <p:nvPr/>
          </p:nvSpPr>
          <p:spPr>
            <a:xfrm>
              <a:off x="6269319" y="2692473"/>
              <a:ext cx="713263" cy="713263"/>
            </a:xfrm>
            <a:prstGeom prst="ellipse">
              <a:avLst/>
            </a:prstGeom>
            <a:solidFill>
              <a:schemeClr val="accent1">
                <a:alpha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Oval 5"/>
            <p:cNvSpPr/>
            <p:nvPr/>
          </p:nvSpPr>
          <p:spPr>
            <a:xfrm>
              <a:off x="4225138" y="3656635"/>
              <a:ext cx="800947" cy="800947"/>
            </a:xfrm>
            <a:prstGeom prst="ellipse">
              <a:avLst/>
            </a:prstGeom>
            <a:solidFill>
              <a:schemeClr val="accent6">
                <a:alpha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6"/>
            <p:cNvSpPr>
              <a:spLocks/>
            </p:cNvSpPr>
            <p:nvPr/>
          </p:nvSpPr>
          <p:spPr bwMode="auto">
            <a:xfrm>
              <a:off x="4303117" y="2901800"/>
              <a:ext cx="2891740" cy="3216723"/>
            </a:xfrm>
            <a:custGeom>
              <a:avLst/>
              <a:gdLst>
                <a:gd name="T0" fmla="*/ 2236 w 5479"/>
                <a:gd name="T1" fmla="*/ 2666 h 6096"/>
                <a:gd name="T2" fmla="*/ 1736 w 5479"/>
                <a:gd name="T3" fmla="*/ 2630 h 6096"/>
                <a:gd name="T4" fmla="*/ 1088 w 5479"/>
                <a:gd name="T5" fmla="*/ 2327 h 6096"/>
                <a:gd name="T6" fmla="*/ 1641 w 5479"/>
                <a:gd name="T7" fmla="*/ 2213 h 6096"/>
                <a:gd name="T8" fmla="*/ 284 w 5479"/>
                <a:gd name="T9" fmla="*/ 2083 h 6096"/>
                <a:gd name="T10" fmla="*/ 0 w 5479"/>
                <a:gd name="T11" fmla="*/ 1814 h 6096"/>
                <a:gd name="T12" fmla="*/ 636 w 5479"/>
                <a:gd name="T13" fmla="*/ 1611 h 6096"/>
                <a:gd name="T14" fmla="*/ 916 w 5479"/>
                <a:gd name="T15" fmla="*/ 1851 h 6096"/>
                <a:gd name="T16" fmla="*/ 1608 w 5479"/>
                <a:gd name="T17" fmla="*/ 1714 h 6096"/>
                <a:gd name="T18" fmla="*/ 968 w 5479"/>
                <a:gd name="T19" fmla="*/ 1746 h 6096"/>
                <a:gd name="T20" fmla="*/ 1349 w 5479"/>
                <a:gd name="T21" fmla="*/ 1627 h 6096"/>
                <a:gd name="T22" fmla="*/ 1100 w 5479"/>
                <a:gd name="T23" fmla="*/ 1239 h 6096"/>
                <a:gd name="T24" fmla="*/ 1347 w 5479"/>
                <a:gd name="T25" fmla="*/ 1242 h 6096"/>
                <a:gd name="T26" fmla="*/ 1400 w 5479"/>
                <a:gd name="T27" fmla="*/ 1311 h 6096"/>
                <a:gd name="T28" fmla="*/ 1560 w 5479"/>
                <a:gd name="T29" fmla="*/ 1497 h 6096"/>
                <a:gd name="T30" fmla="*/ 2612 w 5479"/>
                <a:gd name="T31" fmla="*/ 2725 h 6096"/>
                <a:gd name="T32" fmla="*/ 2345 w 5479"/>
                <a:gd name="T33" fmla="*/ 1934 h 6096"/>
                <a:gd name="T34" fmla="*/ 2221 w 5479"/>
                <a:gd name="T35" fmla="*/ 1684 h 6096"/>
                <a:gd name="T36" fmla="*/ 2801 w 5479"/>
                <a:gd name="T37" fmla="*/ 2869 h 6096"/>
                <a:gd name="T38" fmla="*/ 2159 w 5479"/>
                <a:gd name="T39" fmla="*/ 1147 h 6096"/>
                <a:gd name="T40" fmla="*/ 1850 w 5479"/>
                <a:gd name="T41" fmla="*/ 1411 h 6096"/>
                <a:gd name="T42" fmla="*/ 2199 w 5479"/>
                <a:gd name="T43" fmla="*/ 1092 h 6096"/>
                <a:gd name="T44" fmla="*/ 1582 w 5479"/>
                <a:gd name="T45" fmla="*/ 813 h 6096"/>
                <a:gd name="T46" fmla="*/ 1437 w 5479"/>
                <a:gd name="T47" fmla="*/ 505 h 6096"/>
                <a:gd name="T48" fmla="*/ 1649 w 5479"/>
                <a:gd name="T49" fmla="*/ 780 h 6096"/>
                <a:gd name="T50" fmla="*/ 1821 w 5479"/>
                <a:gd name="T51" fmla="*/ 694 h 6096"/>
                <a:gd name="T52" fmla="*/ 2033 w 5479"/>
                <a:gd name="T53" fmla="*/ 933 h 6096"/>
                <a:gd name="T54" fmla="*/ 2494 w 5479"/>
                <a:gd name="T55" fmla="*/ 284 h 6096"/>
                <a:gd name="T56" fmla="*/ 2411 w 5479"/>
                <a:gd name="T57" fmla="*/ 195 h 6096"/>
                <a:gd name="T58" fmla="*/ 2871 w 5479"/>
                <a:gd name="T59" fmla="*/ 98 h 6096"/>
                <a:gd name="T60" fmla="*/ 2787 w 5479"/>
                <a:gd name="T61" fmla="*/ 346 h 6096"/>
                <a:gd name="T62" fmla="*/ 2934 w 5479"/>
                <a:gd name="T63" fmla="*/ 894 h 6096"/>
                <a:gd name="T64" fmla="*/ 3079 w 5479"/>
                <a:gd name="T65" fmla="*/ 798 h 6096"/>
                <a:gd name="T66" fmla="*/ 3001 w 5479"/>
                <a:gd name="T67" fmla="*/ 870 h 6096"/>
                <a:gd name="T68" fmla="*/ 3687 w 5479"/>
                <a:gd name="T69" fmla="*/ 1343 h 6096"/>
                <a:gd name="T70" fmla="*/ 3277 w 5479"/>
                <a:gd name="T71" fmla="*/ 671 h 6096"/>
                <a:gd name="T72" fmla="*/ 3655 w 5479"/>
                <a:gd name="T73" fmla="*/ 872 h 6096"/>
                <a:gd name="T74" fmla="*/ 3604 w 5479"/>
                <a:gd name="T75" fmla="*/ 1607 h 6096"/>
                <a:gd name="T76" fmla="*/ 3997 w 5479"/>
                <a:gd name="T77" fmla="*/ 1675 h 6096"/>
                <a:gd name="T78" fmla="*/ 3484 w 5479"/>
                <a:gd name="T79" fmla="*/ 3492 h 6096"/>
                <a:gd name="T80" fmla="*/ 4437 w 5479"/>
                <a:gd name="T81" fmla="*/ 1707 h 6096"/>
                <a:gd name="T82" fmla="*/ 4723 w 5479"/>
                <a:gd name="T83" fmla="*/ 1167 h 6096"/>
                <a:gd name="T84" fmla="*/ 4987 w 5479"/>
                <a:gd name="T85" fmla="*/ 1700 h 6096"/>
                <a:gd name="T86" fmla="*/ 4984 w 5479"/>
                <a:gd name="T87" fmla="*/ 1625 h 6096"/>
                <a:gd name="T88" fmla="*/ 5270 w 5479"/>
                <a:gd name="T89" fmla="*/ 1616 h 6096"/>
                <a:gd name="T90" fmla="*/ 5479 w 5479"/>
                <a:gd name="T91" fmla="*/ 1665 h 6096"/>
                <a:gd name="T92" fmla="*/ 4866 w 5479"/>
                <a:gd name="T93" fmla="*/ 2075 h 6096"/>
                <a:gd name="T94" fmla="*/ 5188 w 5479"/>
                <a:gd name="T95" fmla="*/ 2310 h 6096"/>
                <a:gd name="T96" fmla="*/ 4928 w 5479"/>
                <a:gd name="T97" fmla="*/ 2130 h 6096"/>
                <a:gd name="T98" fmla="*/ 4881 w 5479"/>
                <a:gd name="T99" fmla="*/ 2289 h 6096"/>
                <a:gd name="T100" fmla="*/ 4728 w 5479"/>
                <a:gd name="T101" fmla="*/ 2426 h 6096"/>
                <a:gd name="T102" fmla="*/ 3876 w 5479"/>
                <a:gd name="T103" fmla="*/ 5993 h 6096"/>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074 w 10000"/>
                <a:gd name="connsiteY207" fmla="*/ 9831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513 w 10000"/>
                <a:gd name="connsiteY207" fmla="*/ 9782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447 w 10000"/>
                <a:gd name="connsiteY207" fmla="*/ 9654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447 w 10000"/>
                <a:gd name="connsiteY207" fmla="*/ 9654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48 w 10000"/>
                <a:gd name="connsiteY207" fmla="*/ 9506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48 w 10000"/>
                <a:gd name="connsiteY207" fmla="*/ 9506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48 w 10000"/>
                <a:gd name="connsiteY207" fmla="*/ 9506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48 w 10000"/>
                <a:gd name="connsiteY207" fmla="*/ 9506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37 w 10000"/>
                <a:gd name="connsiteY207" fmla="*/ 9407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37 w 10000"/>
                <a:gd name="connsiteY207" fmla="*/ 9407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37 w 10000"/>
                <a:gd name="connsiteY207" fmla="*/ 9407 h 10000"/>
                <a:gd name="connsiteX208" fmla="*/ 8682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37 w 10000"/>
                <a:gd name="connsiteY207" fmla="*/ 9407 h 10000"/>
                <a:gd name="connsiteX208" fmla="*/ 8978 w 10000"/>
                <a:gd name="connsiteY208" fmla="*/ 998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37 w 10000"/>
                <a:gd name="connsiteY207" fmla="*/ 9407 h 10000"/>
                <a:gd name="connsiteX208" fmla="*/ 9000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48 w 10000"/>
                <a:gd name="connsiteY207" fmla="*/ 9229 h 10000"/>
                <a:gd name="connsiteX208" fmla="*/ 9000 w 10000"/>
                <a:gd name="connsiteY208" fmla="*/ 10000 h 10000"/>
                <a:gd name="connsiteX209" fmla="*/ 3705 w 10000"/>
                <a:gd name="connsiteY209" fmla="*/ 10000 h 10000"/>
                <a:gd name="connsiteX0" fmla="*/ 3705 w 10000"/>
                <a:gd name="connsiteY0" fmla="*/ 10000 h 10000"/>
                <a:gd name="connsiteX1" fmla="*/ 5255 w 10000"/>
                <a:gd name="connsiteY1" fmla="*/ 8988 h 10000"/>
                <a:gd name="connsiteX2" fmla="*/ 5386 w 10000"/>
                <a:gd name="connsiteY2" fmla="*/ 5595 h 10000"/>
                <a:gd name="connsiteX3" fmla="*/ 4081 w 10000"/>
                <a:gd name="connsiteY3" fmla="*/ 4373 h 10000"/>
                <a:gd name="connsiteX4" fmla="*/ 3346 w 10000"/>
                <a:gd name="connsiteY4" fmla="*/ 4308 h 10000"/>
                <a:gd name="connsiteX5" fmla="*/ 2256 w 10000"/>
                <a:gd name="connsiteY5" fmla="*/ 4747 h 10000"/>
                <a:gd name="connsiteX6" fmla="*/ 2256 w 10000"/>
                <a:gd name="connsiteY6" fmla="*/ 4747 h 10000"/>
                <a:gd name="connsiteX7" fmla="*/ 3168 w 10000"/>
                <a:gd name="connsiteY7" fmla="*/ 4314 h 10000"/>
                <a:gd name="connsiteX8" fmla="*/ 1526 w 10000"/>
                <a:gd name="connsiteY8" fmla="*/ 3967 h 10000"/>
                <a:gd name="connsiteX9" fmla="*/ 2626 w 10000"/>
                <a:gd name="connsiteY9" fmla="*/ 4218 h 10000"/>
                <a:gd name="connsiteX10" fmla="*/ 2285 w 10000"/>
                <a:gd name="connsiteY10" fmla="*/ 4003 h 10000"/>
                <a:gd name="connsiteX11" fmla="*/ 1986 w 10000"/>
                <a:gd name="connsiteY11" fmla="*/ 3817 h 10000"/>
                <a:gd name="connsiteX12" fmla="*/ 2316 w 10000"/>
                <a:gd name="connsiteY12" fmla="*/ 3973 h 10000"/>
                <a:gd name="connsiteX13" fmla="*/ 2847 w 10000"/>
                <a:gd name="connsiteY13" fmla="*/ 4211 h 10000"/>
                <a:gd name="connsiteX14" fmla="*/ 3802 w 10000"/>
                <a:gd name="connsiteY14" fmla="*/ 4162 h 10000"/>
                <a:gd name="connsiteX15" fmla="*/ 2995 w 10000"/>
                <a:gd name="connsiteY15" fmla="*/ 3630 h 10000"/>
                <a:gd name="connsiteX16" fmla="*/ 1619 w 10000"/>
                <a:gd name="connsiteY16" fmla="*/ 3138 h 10000"/>
                <a:gd name="connsiteX17" fmla="*/ 1487 w 10000"/>
                <a:gd name="connsiteY17" fmla="*/ 3074 h 10000"/>
                <a:gd name="connsiteX18" fmla="*/ 1007 w 10000"/>
                <a:gd name="connsiteY18" fmla="*/ 3045 h 10000"/>
                <a:gd name="connsiteX19" fmla="*/ 518 w 10000"/>
                <a:gd name="connsiteY19" fmla="*/ 3417 h 10000"/>
                <a:gd name="connsiteX20" fmla="*/ 444 w 10000"/>
                <a:gd name="connsiteY20" fmla="*/ 3424 h 10000"/>
                <a:gd name="connsiteX21" fmla="*/ 575 w 10000"/>
                <a:gd name="connsiteY21" fmla="*/ 3381 h 10000"/>
                <a:gd name="connsiteX22" fmla="*/ 896 w 10000"/>
                <a:gd name="connsiteY22" fmla="*/ 3066 h 10000"/>
                <a:gd name="connsiteX23" fmla="*/ 0 w 10000"/>
                <a:gd name="connsiteY23" fmla="*/ 2976 h 10000"/>
                <a:gd name="connsiteX24" fmla="*/ 0 w 10000"/>
                <a:gd name="connsiteY24" fmla="*/ 2976 h 10000"/>
                <a:gd name="connsiteX25" fmla="*/ 1305 w 10000"/>
                <a:gd name="connsiteY25" fmla="*/ 2954 h 10000"/>
                <a:gd name="connsiteX26" fmla="*/ 933 w 10000"/>
                <a:gd name="connsiteY26" fmla="*/ 2170 h 10000"/>
                <a:gd name="connsiteX27" fmla="*/ 1161 w 10000"/>
                <a:gd name="connsiteY27" fmla="*/ 2643 h 10000"/>
                <a:gd name="connsiteX28" fmla="*/ 1228 w 10000"/>
                <a:gd name="connsiteY28" fmla="*/ 2254 h 10000"/>
                <a:gd name="connsiteX29" fmla="*/ 1214 w 10000"/>
                <a:gd name="connsiteY29" fmla="*/ 2346 h 10000"/>
                <a:gd name="connsiteX30" fmla="*/ 1248 w 10000"/>
                <a:gd name="connsiteY30" fmla="*/ 2766 h 10000"/>
                <a:gd name="connsiteX31" fmla="*/ 1672 w 10000"/>
                <a:gd name="connsiteY31" fmla="*/ 3036 h 10000"/>
                <a:gd name="connsiteX32" fmla="*/ 2984 w 10000"/>
                <a:gd name="connsiteY32" fmla="*/ 3443 h 10000"/>
                <a:gd name="connsiteX33" fmla="*/ 2984 w 10000"/>
                <a:gd name="connsiteY33" fmla="*/ 3443 h 10000"/>
                <a:gd name="connsiteX34" fmla="*/ 3327 w 10000"/>
                <a:gd name="connsiteY34" fmla="*/ 3566 h 10000"/>
                <a:gd name="connsiteX35" fmla="*/ 2935 w 10000"/>
                <a:gd name="connsiteY35" fmla="*/ 2812 h 10000"/>
                <a:gd name="connsiteX36" fmla="*/ 2588 w 10000"/>
                <a:gd name="connsiteY36" fmla="*/ 2685 h 10000"/>
                <a:gd name="connsiteX37" fmla="*/ 2203 w 10000"/>
                <a:gd name="connsiteY37" fmla="*/ 2825 h 10000"/>
                <a:gd name="connsiteX38" fmla="*/ 1816 w 10000"/>
                <a:gd name="connsiteY38" fmla="*/ 2885 h 10000"/>
                <a:gd name="connsiteX39" fmla="*/ 1767 w 10000"/>
                <a:gd name="connsiteY39" fmla="*/ 2864 h 10000"/>
                <a:gd name="connsiteX40" fmla="*/ 1767 w 10000"/>
                <a:gd name="connsiteY40" fmla="*/ 2864 h 10000"/>
                <a:gd name="connsiteX41" fmla="*/ 1820 w 10000"/>
                <a:gd name="connsiteY41" fmla="*/ 2874 h 10000"/>
                <a:gd name="connsiteX42" fmla="*/ 2252 w 10000"/>
                <a:gd name="connsiteY42" fmla="*/ 2762 h 10000"/>
                <a:gd name="connsiteX43" fmla="*/ 2462 w 10000"/>
                <a:gd name="connsiteY43" fmla="*/ 2669 h 10000"/>
                <a:gd name="connsiteX44" fmla="*/ 1630 w 10000"/>
                <a:gd name="connsiteY44" fmla="*/ 2475 h 10000"/>
                <a:gd name="connsiteX45" fmla="*/ 2940 w 10000"/>
                <a:gd name="connsiteY45" fmla="*/ 2725 h 10000"/>
                <a:gd name="connsiteX46" fmla="*/ 2196 w 10000"/>
                <a:gd name="connsiteY46" fmla="*/ 2119 h 10000"/>
                <a:gd name="connsiteX47" fmla="*/ 2008 w 10000"/>
                <a:gd name="connsiteY47" fmla="*/ 2032 h 10000"/>
                <a:gd name="connsiteX48" fmla="*/ 2462 w 10000"/>
                <a:gd name="connsiteY48" fmla="*/ 2177 h 10000"/>
                <a:gd name="connsiteX49" fmla="*/ 2170 w 10000"/>
                <a:gd name="connsiteY49" fmla="*/ 1183 h 10000"/>
                <a:gd name="connsiteX50" fmla="*/ 2170 w 10000"/>
                <a:gd name="connsiteY50" fmla="*/ 1183 h 10000"/>
                <a:gd name="connsiteX51" fmla="*/ 2458 w 10000"/>
                <a:gd name="connsiteY51" fmla="*/ 2037 h 10000"/>
                <a:gd name="connsiteX52" fmla="*/ 2471 w 10000"/>
                <a:gd name="connsiteY52" fmla="*/ 1611 h 10000"/>
                <a:gd name="connsiteX53" fmla="*/ 2471 w 10000"/>
                <a:gd name="connsiteY53" fmla="*/ 1611 h 10000"/>
                <a:gd name="connsiteX54" fmla="*/ 2484 w 10000"/>
                <a:gd name="connsiteY54" fmla="*/ 1827 h 10000"/>
                <a:gd name="connsiteX55" fmla="*/ 2555 w 10000"/>
                <a:gd name="connsiteY55" fmla="*/ 2151 h 10000"/>
                <a:gd name="connsiteX56" fmla="*/ 2604 w 10000"/>
                <a:gd name="connsiteY56" fmla="*/ 2211 h 10000"/>
                <a:gd name="connsiteX57" fmla="*/ 2805 w 10000"/>
                <a:gd name="connsiteY57" fmla="*/ 2415 h 10000"/>
                <a:gd name="connsiteX58" fmla="*/ 2844 w 10000"/>
                <a:gd name="connsiteY58" fmla="*/ 2452 h 10000"/>
                <a:gd name="connsiteX59" fmla="*/ 2847 w 10000"/>
                <a:gd name="connsiteY59" fmla="*/ 2456 h 10000"/>
                <a:gd name="connsiteX60" fmla="*/ 2851 w 10000"/>
                <a:gd name="connsiteY60" fmla="*/ 2461 h 10000"/>
                <a:gd name="connsiteX61" fmla="*/ 3838 w 10000"/>
                <a:gd name="connsiteY61" fmla="*/ 3870 h 10000"/>
                <a:gd name="connsiteX62" fmla="*/ 3871 w 10000"/>
                <a:gd name="connsiteY62" fmla="*/ 3901 h 10000"/>
                <a:gd name="connsiteX63" fmla="*/ 4767 w 10000"/>
                <a:gd name="connsiteY63" fmla="*/ 4470 h 10000"/>
                <a:gd name="connsiteX64" fmla="*/ 4532 w 10000"/>
                <a:gd name="connsiteY64" fmla="*/ 3368 h 10000"/>
                <a:gd name="connsiteX65" fmla="*/ 4201 w 10000"/>
                <a:gd name="connsiteY65" fmla="*/ 3176 h 10000"/>
                <a:gd name="connsiteX66" fmla="*/ 3864 w 10000"/>
                <a:gd name="connsiteY66" fmla="*/ 3013 h 10000"/>
                <a:gd name="connsiteX67" fmla="*/ 4280 w 10000"/>
                <a:gd name="connsiteY67" fmla="*/ 3173 h 10000"/>
                <a:gd name="connsiteX68" fmla="*/ 4475 w 10000"/>
                <a:gd name="connsiteY68" fmla="*/ 3266 h 10000"/>
                <a:gd name="connsiteX69" fmla="*/ 4322 w 10000"/>
                <a:gd name="connsiteY69" fmla="*/ 3053 h 10000"/>
                <a:gd name="connsiteX70" fmla="*/ 4054 w 10000"/>
                <a:gd name="connsiteY70" fmla="*/ 2762 h 10000"/>
                <a:gd name="connsiteX71" fmla="*/ 4054 w 10000"/>
                <a:gd name="connsiteY71" fmla="*/ 2762 h 10000"/>
                <a:gd name="connsiteX72" fmla="*/ 4848 w 10000"/>
                <a:gd name="connsiteY72" fmla="*/ 3898 h 10000"/>
                <a:gd name="connsiteX73" fmla="*/ 4964 w 10000"/>
                <a:gd name="connsiteY73" fmla="*/ 2776 h 10000"/>
                <a:gd name="connsiteX74" fmla="*/ 4875 w 10000"/>
                <a:gd name="connsiteY74" fmla="*/ 4157 h 10000"/>
                <a:gd name="connsiteX75" fmla="*/ 5112 w 10000"/>
                <a:gd name="connsiteY75" fmla="*/ 4706 h 10000"/>
                <a:gd name="connsiteX76" fmla="*/ 5802 w 10000"/>
                <a:gd name="connsiteY76" fmla="*/ 5344 h 10000"/>
                <a:gd name="connsiteX77" fmla="*/ 4941 w 10000"/>
                <a:gd name="connsiteY77" fmla="*/ 2393 h 10000"/>
                <a:gd name="connsiteX78" fmla="*/ 4158 w 10000"/>
                <a:gd name="connsiteY78" fmla="*/ 1860 h 10000"/>
                <a:gd name="connsiteX79" fmla="*/ 3941 w 10000"/>
                <a:gd name="connsiteY79" fmla="*/ 1882 h 10000"/>
                <a:gd name="connsiteX80" fmla="*/ 3391 w 10000"/>
                <a:gd name="connsiteY80" fmla="*/ 2331 h 10000"/>
                <a:gd name="connsiteX81" fmla="*/ 3245 w 10000"/>
                <a:gd name="connsiteY81" fmla="*/ 2408 h 10000"/>
                <a:gd name="connsiteX82" fmla="*/ 3245 w 10000"/>
                <a:gd name="connsiteY82" fmla="*/ 2408 h 10000"/>
                <a:gd name="connsiteX83" fmla="*/ 3377 w 10000"/>
                <a:gd name="connsiteY83" fmla="*/ 2315 h 10000"/>
                <a:gd name="connsiteX84" fmla="*/ 3793 w 10000"/>
                <a:gd name="connsiteY84" fmla="*/ 1918 h 10000"/>
                <a:gd name="connsiteX85" fmla="*/ 3163 w 10000"/>
                <a:gd name="connsiteY85" fmla="*/ 1796 h 10000"/>
                <a:gd name="connsiteX86" fmla="*/ 3163 w 10000"/>
                <a:gd name="connsiteY86" fmla="*/ 1796 h 10000"/>
                <a:gd name="connsiteX87" fmla="*/ 4014 w 10000"/>
                <a:gd name="connsiteY87" fmla="*/ 1791 h 10000"/>
                <a:gd name="connsiteX88" fmla="*/ 3105 w 10000"/>
                <a:gd name="connsiteY88" fmla="*/ 1398 h 10000"/>
                <a:gd name="connsiteX89" fmla="*/ 2572 w 10000"/>
                <a:gd name="connsiteY89" fmla="*/ 1389 h 10000"/>
                <a:gd name="connsiteX90" fmla="*/ 2466 w 10000"/>
                <a:gd name="connsiteY90" fmla="*/ 1407 h 10000"/>
                <a:gd name="connsiteX91" fmla="*/ 2887 w 10000"/>
                <a:gd name="connsiteY91" fmla="*/ 1334 h 10000"/>
                <a:gd name="connsiteX92" fmla="*/ 2973 w 10000"/>
                <a:gd name="connsiteY92" fmla="*/ 1335 h 10000"/>
                <a:gd name="connsiteX93" fmla="*/ 2637 w 10000"/>
                <a:gd name="connsiteY93" fmla="*/ 1160 h 10000"/>
                <a:gd name="connsiteX94" fmla="*/ 2853 w 10000"/>
                <a:gd name="connsiteY94" fmla="*/ 1235 h 10000"/>
                <a:gd name="connsiteX95" fmla="*/ 2623 w 10000"/>
                <a:gd name="connsiteY95" fmla="*/ 828 h 10000"/>
                <a:gd name="connsiteX96" fmla="*/ 2623 w 10000"/>
                <a:gd name="connsiteY96" fmla="*/ 828 h 10000"/>
                <a:gd name="connsiteX97" fmla="*/ 2617 w 10000"/>
                <a:gd name="connsiteY97" fmla="*/ 781 h 10000"/>
                <a:gd name="connsiteX98" fmla="*/ 2639 w 10000"/>
                <a:gd name="connsiteY98" fmla="*/ 825 h 10000"/>
                <a:gd name="connsiteX99" fmla="*/ 3010 w 10000"/>
                <a:gd name="connsiteY99" fmla="*/ 1280 h 10000"/>
                <a:gd name="connsiteX100" fmla="*/ 3391 w 10000"/>
                <a:gd name="connsiteY100" fmla="*/ 1417 h 10000"/>
                <a:gd name="connsiteX101" fmla="*/ 3114 w 10000"/>
                <a:gd name="connsiteY101" fmla="*/ 837 h 10000"/>
                <a:gd name="connsiteX102" fmla="*/ 3327 w 10000"/>
                <a:gd name="connsiteY102" fmla="*/ 1219 h 10000"/>
                <a:gd name="connsiteX103" fmla="*/ 3324 w 10000"/>
                <a:gd name="connsiteY103" fmla="*/ 1138 h 10000"/>
                <a:gd name="connsiteX104" fmla="*/ 3406 w 10000"/>
                <a:gd name="connsiteY104" fmla="*/ 915 h 10000"/>
                <a:gd name="connsiteX105" fmla="*/ 3362 w 10000"/>
                <a:gd name="connsiteY105" fmla="*/ 1176 h 10000"/>
                <a:gd name="connsiteX106" fmla="*/ 3431 w 10000"/>
                <a:gd name="connsiteY106" fmla="*/ 1352 h 10000"/>
                <a:gd name="connsiteX107" fmla="*/ 3711 w 10000"/>
                <a:gd name="connsiteY107" fmla="*/ 1531 h 10000"/>
                <a:gd name="connsiteX108" fmla="*/ 5034 w 10000"/>
                <a:gd name="connsiteY108" fmla="*/ 2254 h 10000"/>
                <a:gd name="connsiteX109" fmla="*/ 5047 w 10000"/>
                <a:gd name="connsiteY109" fmla="*/ 2247 h 10000"/>
                <a:gd name="connsiteX110" fmla="*/ 4853 w 10000"/>
                <a:gd name="connsiteY110" fmla="*/ 1055 h 10000"/>
                <a:gd name="connsiteX111" fmla="*/ 4552 w 10000"/>
                <a:gd name="connsiteY111" fmla="*/ 466 h 10000"/>
                <a:gd name="connsiteX112" fmla="*/ 4034 w 10000"/>
                <a:gd name="connsiteY112" fmla="*/ 220 h 10000"/>
                <a:gd name="connsiteX113" fmla="*/ 3796 w 10000"/>
                <a:gd name="connsiteY113" fmla="*/ 169 h 10000"/>
                <a:gd name="connsiteX114" fmla="*/ 3796 w 10000"/>
                <a:gd name="connsiteY114" fmla="*/ 169 h 10000"/>
                <a:gd name="connsiteX115" fmla="*/ 4400 w 10000"/>
                <a:gd name="connsiteY115" fmla="*/ 320 h 10000"/>
                <a:gd name="connsiteX116" fmla="*/ 4444 w 10000"/>
                <a:gd name="connsiteY116" fmla="*/ 341 h 10000"/>
                <a:gd name="connsiteX117" fmla="*/ 4110 w 10000"/>
                <a:gd name="connsiteY117" fmla="*/ 0 h 10000"/>
                <a:gd name="connsiteX118" fmla="*/ 4893 w 10000"/>
                <a:gd name="connsiteY118" fmla="*/ 868 h 10000"/>
                <a:gd name="connsiteX119" fmla="*/ 5240 w 10000"/>
                <a:gd name="connsiteY119" fmla="*/ 161 h 10000"/>
                <a:gd name="connsiteX120" fmla="*/ 5127 w 10000"/>
                <a:gd name="connsiteY120" fmla="*/ 448 h 10000"/>
                <a:gd name="connsiteX121" fmla="*/ 5570 w 10000"/>
                <a:gd name="connsiteY121" fmla="*/ 171 h 10000"/>
                <a:gd name="connsiteX122" fmla="*/ 5499 w 10000"/>
                <a:gd name="connsiteY122" fmla="*/ 221 h 10000"/>
                <a:gd name="connsiteX123" fmla="*/ 5087 w 10000"/>
                <a:gd name="connsiteY123" fmla="*/ 568 h 10000"/>
                <a:gd name="connsiteX124" fmla="*/ 5067 w 10000"/>
                <a:gd name="connsiteY124" fmla="*/ 1786 h 10000"/>
                <a:gd name="connsiteX125" fmla="*/ 5286 w 10000"/>
                <a:gd name="connsiteY125" fmla="*/ 1537 h 10000"/>
                <a:gd name="connsiteX126" fmla="*/ 5293 w 10000"/>
                <a:gd name="connsiteY126" fmla="*/ 1527 h 10000"/>
                <a:gd name="connsiteX127" fmla="*/ 5355 w 10000"/>
                <a:gd name="connsiteY127" fmla="*/ 1467 h 10000"/>
                <a:gd name="connsiteX128" fmla="*/ 5611 w 10000"/>
                <a:gd name="connsiteY128" fmla="*/ 858 h 10000"/>
                <a:gd name="connsiteX129" fmla="*/ 5611 w 10000"/>
                <a:gd name="connsiteY129" fmla="*/ 858 h 10000"/>
                <a:gd name="connsiteX130" fmla="*/ 5527 w 10000"/>
                <a:gd name="connsiteY130" fmla="*/ 1353 h 10000"/>
                <a:gd name="connsiteX131" fmla="*/ 5620 w 10000"/>
                <a:gd name="connsiteY131" fmla="*/ 1309 h 10000"/>
                <a:gd name="connsiteX132" fmla="*/ 5859 w 10000"/>
                <a:gd name="connsiteY132" fmla="*/ 1170 h 10000"/>
                <a:gd name="connsiteX133" fmla="*/ 5859 w 10000"/>
                <a:gd name="connsiteY133" fmla="*/ 1170 h 10000"/>
                <a:gd name="connsiteX134" fmla="*/ 5640 w 10000"/>
                <a:gd name="connsiteY134" fmla="*/ 1339 h 10000"/>
                <a:gd name="connsiteX135" fmla="*/ 5477 w 10000"/>
                <a:gd name="connsiteY135" fmla="*/ 1427 h 10000"/>
                <a:gd name="connsiteX136" fmla="*/ 5118 w 10000"/>
                <a:gd name="connsiteY136" fmla="*/ 1937 h 10000"/>
                <a:gd name="connsiteX137" fmla="*/ 5315 w 10000"/>
                <a:gd name="connsiteY137" fmla="*/ 2429 h 10000"/>
                <a:gd name="connsiteX138" fmla="*/ 5833 w 10000"/>
                <a:gd name="connsiteY138" fmla="*/ 3374 h 10000"/>
                <a:gd name="connsiteX139" fmla="*/ 6729 w 10000"/>
                <a:gd name="connsiteY139" fmla="*/ 2203 h 10000"/>
                <a:gd name="connsiteX140" fmla="*/ 6709 w 10000"/>
                <a:gd name="connsiteY140" fmla="*/ 1503 h 10000"/>
                <a:gd name="connsiteX141" fmla="*/ 6452 w 10000"/>
                <a:gd name="connsiteY141" fmla="*/ 1409 h 10000"/>
                <a:gd name="connsiteX142" fmla="*/ 6030 w 10000"/>
                <a:gd name="connsiteY142" fmla="*/ 1189 h 10000"/>
                <a:gd name="connsiteX143" fmla="*/ 5981 w 10000"/>
                <a:gd name="connsiteY143" fmla="*/ 1101 h 10000"/>
                <a:gd name="connsiteX144" fmla="*/ 5981 w 10000"/>
                <a:gd name="connsiteY144" fmla="*/ 1101 h 10000"/>
                <a:gd name="connsiteX145" fmla="*/ 6021 w 10000"/>
                <a:gd name="connsiteY145" fmla="*/ 1152 h 10000"/>
                <a:gd name="connsiteX146" fmla="*/ 6538 w 10000"/>
                <a:gd name="connsiteY146" fmla="*/ 1391 h 10000"/>
                <a:gd name="connsiteX147" fmla="*/ 6671 w 10000"/>
                <a:gd name="connsiteY147" fmla="*/ 1430 h 10000"/>
                <a:gd name="connsiteX148" fmla="*/ 6410 w 10000"/>
                <a:gd name="connsiteY148" fmla="*/ 1012 h 10000"/>
                <a:gd name="connsiteX149" fmla="*/ 6910 w 10000"/>
                <a:gd name="connsiteY149" fmla="*/ 1780 h 10000"/>
                <a:gd name="connsiteX150" fmla="*/ 7007 w 10000"/>
                <a:gd name="connsiteY150" fmla="*/ 1268 h 10000"/>
                <a:gd name="connsiteX151" fmla="*/ 6578 w 10000"/>
                <a:gd name="connsiteY151" fmla="*/ 2636 h 10000"/>
                <a:gd name="connsiteX152" fmla="*/ 7231 w 10000"/>
                <a:gd name="connsiteY152" fmla="*/ 2441 h 10000"/>
                <a:gd name="connsiteX153" fmla="*/ 6740 w 10000"/>
                <a:gd name="connsiteY153" fmla="*/ 2661 h 10000"/>
                <a:gd name="connsiteX154" fmla="*/ 7156 w 10000"/>
                <a:gd name="connsiteY154" fmla="*/ 2753 h 10000"/>
                <a:gd name="connsiteX155" fmla="*/ 7295 w 10000"/>
                <a:gd name="connsiteY155" fmla="*/ 2748 h 10000"/>
                <a:gd name="connsiteX156" fmla="*/ 6634 w 10000"/>
                <a:gd name="connsiteY156" fmla="*/ 2690 h 10000"/>
                <a:gd name="connsiteX157" fmla="*/ 6463 w 10000"/>
                <a:gd name="connsiteY157" fmla="*/ 2789 h 10000"/>
                <a:gd name="connsiteX158" fmla="*/ 6049 w 10000"/>
                <a:gd name="connsiteY158" fmla="*/ 3873 h 10000"/>
                <a:gd name="connsiteX159" fmla="*/ 6359 w 10000"/>
                <a:gd name="connsiteY159" fmla="*/ 5728 h 10000"/>
                <a:gd name="connsiteX160" fmla="*/ 7793 w 10000"/>
                <a:gd name="connsiteY160" fmla="*/ 3428 h 10000"/>
                <a:gd name="connsiteX161" fmla="*/ 8058 w 10000"/>
                <a:gd name="connsiteY161" fmla="*/ 2966 h 10000"/>
                <a:gd name="connsiteX162" fmla="*/ 7713 w 10000"/>
                <a:gd name="connsiteY162" fmla="*/ 2388 h 10000"/>
                <a:gd name="connsiteX163" fmla="*/ 8098 w 10000"/>
                <a:gd name="connsiteY163" fmla="*/ 2800 h 10000"/>
                <a:gd name="connsiteX164" fmla="*/ 8153 w 10000"/>
                <a:gd name="connsiteY164" fmla="*/ 2133 h 10000"/>
                <a:gd name="connsiteX165" fmla="*/ 8217 w 10000"/>
                <a:gd name="connsiteY165" fmla="*/ 2548 h 10000"/>
                <a:gd name="connsiteX166" fmla="*/ 8549 w 10000"/>
                <a:gd name="connsiteY166" fmla="*/ 1996 h 10000"/>
                <a:gd name="connsiteX167" fmla="*/ 8620 w 10000"/>
                <a:gd name="connsiteY167" fmla="*/ 1914 h 10000"/>
                <a:gd name="connsiteX168" fmla="*/ 8226 w 10000"/>
                <a:gd name="connsiteY168" fmla="*/ 2676 h 10000"/>
                <a:gd name="connsiteX169" fmla="*/ 8009 w 10000"/>
                <a:gd name="connsiteY169" fmla="*/ 3450 h 10000"/>
                <a:gd name="connsiteX170" fmla="*/ 8907 w 10000"/>
                <a:gd name="connsiteY170" fmla="*/ 3136 h 10000"/>
                <a:gd name="connsiteX171" fmla="*/ 9102 w 10000"/>
                <a:gd name="connsiteY171" fmla="*/ 2789 h 10000"/>
                <a:gd name="connsiteX172" fmla="*/ 8688 w 10000"/>
                <a:gd name="connsiteY172" fmla="*/ 2397 h 10000"/>
                <a:gd name="connsiteX173" fmla="*/ 8688 w 10000"/>
                <a:gd name="connsiteY173" fmla="*/ 2397 h 10000"/>
                <a:gd name="connsiteX174" fmla="*/ 9034 w 10000"/>
                <a:gd name="connsiteY174" fmla="*/ 2605 h 10000"/>
                <a:gd name="connsiteX175" fmla="*/ 9097 w 10000"/>
                <a:gd name="connsiteY175" fmla="*/ 2666 h 10000"/>
                <a:gd name="connsiteX176" fmla="*/ 8914 w 10000"/>
                <a:gd name="connsiteY176" fmla="*/ 2080 h 10000"/>
                <a:gd name="connsiteX177" fmla="*/ 9117 w 10000"/>
                <a:gd name="connsiteY177" fmla="*/ 3020 h 10000"/>
                <a:gd name="connsiteX178" fmla="*/ 9212 w 10000"/>
                <a:gd name="connsiteY178" fmla="*/ 2958 h 10000"/>
                <a:gd name="connsiteX179" fmla="*/ 9619 w 10000"/>
                <a:gd name="connsiteY179" fmla="*/ 2651 h 10000"/>
                <a:gd name="connsiteX180" fmla="*/ 9398 w 10000"/>
                <a:gd name="connsiteY180" fmla="*/ 2872 h 10000"/>
                <a:gd name="connsiteX181" fmla="*/ 9527 w 10000"/>
                <a:gd name="connsiteY181" fmla="*/ 2833 h 10000"/>
                <a:gd name="connsiteX182" fmla="*/ 9890 w 10000"/>
                <a:gd name="connsiteY182" fmla="*/ 2756 h 10000"/>
                <a:gd name="connsiteX183" fmla="*/ 10000 w 10000"/>
                <a:gd name="connsiteY183" fmla="*/ 2731 h 10000"/>
                <a:gd name="connsiteX184" fmla="*/ 9598 w 10000"/>
                <a:gd name="connsiteY184" fmla="*/ 2856 h 10000"/>
                <a:gd name="connsiteX185" fmla="*/ 9233 w 10000"/>
                <a:gd name="connsiteY185" fmla="*/ 3020 h 10000"/>
                <a:gd name="connsiteX186" fmla="*/ 8700 w 10000"/>
                <a:gd name="connsiteY186" fmla="*/ 3369 h 10000"/>
                <a:gd name="connsiteX187" fmla="*/ 8881 w 10000"/>
                <a:gd name="connsiteY187" fmla="*/ 3404 h 10000"/>
                <a:gd name="connsiteX188" fmla="*/ 9604 w 10000"/>
                <a:gd name="connsiteY188" fmla="*/ 3417 h 10000"/>
                <a:gd name="connsiteX189" fmla="*/ 9604 w 10000"/>
                <a:gd name="connsiteY189" fmla="*/ 3417 h 10000"/>
                <a:gd name="connsiteX190" fmla="*/ 9160 w 10000"/>
                <a:gd name="connsiteY190" fmla="*/ 3520 h 10000"/>
                <a:gd name="connsiteX191" fmla="*/ 9469 w 10000"/>
                <a:gd name="connsiteY191" fmla="*/ 3789 h 10000"/>
                <a:gd name="connsiteX192" fmla="*/ 9469 w 10000"/>
                <a:gd name="connsiteY192" fmla="*/ 3789 h 10000"/>
                <a:gd name="connsiteX193" fmla="*/ 9489 w 10000"/>
                <a:gd name="connsiteY193" fmla="*/ 3812 h 10000"/>
                <a:gd name="connsiteX194" fmla="*/ 9462 w 10000"/>
                <a:gd name="connsiteY194" fmla="*/ 3799 h 10000"/>
                <a:gd name="connsiteX195" fmla="*/ 8994 w 10000"/>
                <a:gd name="connsiteY195" fmla="*/ 3494 h 10000"/>
                <a:gd name="connsiteX196" fmla="*/ 8536 w 10000"/>
                <a:gd name="connsiteY196" fmla="*/ 3433 h 10000"/>
                <a:gd name="connsiteX197" fmla="*/ 7523 w 10000"/>
                <a:gd name="connsiteY197" fmla="*/ 3926 h 10000"/>
                <a:gd name="connsiteX198" fmla="*/ 8564 w 10000"/>
                <a:gd name="connsiteY198" fmla="*/ 3743 h 10000"/>
                <a:gd name="connsiteX199" fmla="*/ 8909 w 10000"/>
                <a:gd name="connsiteY199" fmla="*/ 3755 h 10000"/>
                <a:gd name="connsiteX200" fmla="*/ 8909 w 10000"/>
                <a:gd name="connsiteY200" fmla="*/ 3755 h 10000"/>
                <a:gd name="connsiteX201" fmla="*/ 8565 w 10000"/>
                <a:gd name="connsiteY201" fmla="*/ 3781 h 10000"/>
                <a:gd name="connsiteX202" fmla="*/ 8230 w 10000"/>
                <a:gd name="connsiteY202" fmla="*/ 3816 h 10000"/>
                <a:gd name="connsiteX203" fmla="*/ 8629 w 10000"/>
                <a:gd name="connsiteY203" fmla="*/ 3980 h 10000"/>
                <a:gd name="connsiteX204" fmla="*/ 8737 w 10000"/>
                <a:gd name="connsiteY204" fmla="*/ 4060 h 10000"/>
                <a:gd name="connsiteX205" fmla="*/ 8657 w 10000"/>
                <a:gd name="connsiteY205" fmla="*/ 4019 h 10000"/>
                <a:gd name="connsiteX206" fmla="*/ 7970 w 10000"/>
                <a:gd name="connsiteY206" fmla="*/ 3881 h 10000"/>
                <a:gd name="connsiteX207" fmla="*/ 7348 w 10000"/>
                <a:gd name="connsiteY207" fmla="*/ 9229 h 10000"/>
                <a:gd name="connsiteX208" fmla="*/ 9000 w 10000"/>
                <a:gd name="connsiteY208" fmla="*/ 10000 h 10000"/>
                <a:gd name="connsiteX209" fmla="*/ 3705 w 10000"/>
                <a:gd name="connsiteY20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10000" h="10000">
                  <a:moveTo>
                    <a:pt x="3705" y="10000"/>
                  </a:moveTo>
                  <a:cubicBezTo>
                    <a:pt x="4121" y="9923"/>
                    <a:pt x="4891" y="9690"/>
                    <a:pt x="5255" y="8988"/>
                  </a:cubicBezTo>
                  <a:cubicBezTo>
                    <a:pt x="5682" y="8159"/>
                    <a:pt x="6151" y="6406"/>
                    <a:pt x="5386" y="5595"/>
                  </a:cubicBezTo>
                  <a:cubicBezTo>
                    <a:pt x="4621" y="4787"/>
                    <a:pt x="4400" y="4613"/>
                    <a:pt x="4081" y="4373"/>
                  </a:cubicBezTo>
                  <a:cubicBezTo>
                    <a:pt x="3855" y="4306"/>
                    <a:pt x="3605" y="4300"/>
                    <a:pt x="3346" y="4308"/>
                  </a:cubicBezTo>
                  <a:cubicBezTo>
                    <a:pt x="3070" y="4449"/>
                    <a:pt x="2603" y="4826"/>
                    <a:pt x="2256" y="4747"/>
                  </a:cubicBezTo>
                  <a:lnTo>
                    <a:pt x="2256" y="4747"/>
                  </a:lnTo>
                  <a:cubicBezTo>
                    <a:pt x="2645" y="4664"/>
                    <a:pt x="2940" y="4457"/>
                    <a:pt x="3168" y="4314"/>
                  </a:cubicBezTo>
                  <a:cubicBezTo>
                    <a:pt x="2604" y="4341"/>
                    <a:pt x="2011" y="4382"/>
                    <a:pt x="1526" y="3967"/>
                  </a:cubicBezTo>
                  <a:cubicBezTo>
                    <a:pt x="1915" y="4165"/>
                    <a:pt x="2280" y="4216"/>
                    <a:pt x="2626" y="4218"/>
                  </a:cubicBezTo>
                  <a:cubicBezTo>
                    <a:pt x="2500" y="4165"/>
                    <a:pt x="2384" y="4088"/>
                    <a:pt x="2285" y="4003"/>
                  </a:cubicBezTo>
                  <a:cubicBezTo>
                    <a:pt x="2165" y="3899"/>
                    <a:pt x="2126" y="3891"/>
                    <a:pt x="1986" y="3817"/>
                  </a:cubicBezTo>
                  <a:cubicBezTo>
                    <a:pt x="2134" y="3848"/>
                    <a:pt x="2201" y="3886"/>
                    <a:pt x="2316" y="3973"/>
                  </a:cubicBezTo>
                  <a:cubicBezTo>
                    <a:pt x="2464" y="4085"/>
                    <a:pt x="2650" y="4188"/>
                    <a:pt x="2847" y="4211"/>
                  </a:cubicBezTo>
                  <a:cubicBezTo>
                    <a:pt x="3183" y="4193"/>
                    <a:pt x="3499" y="4145"/>
                    <a:pt x="3802" y="4162"/>
                  </a:cubicBezTo>
                  <a:cubicBezTo>
                    <a:pt x="3375" y="3839"/>
                    <a:pt x="3002" y="3635"/>
                    <a:pt x="2995" y="3630"/>
                  </a:cubicBezTo>
                  <a:cubicBezTo>
                    <a:pt x="2504" y="3417"/>
                    <a:pt x="2176" y="3397"/>
                    <a:pt x="1619" y="3138"/>
                  </a:cubicBezTo>
                  <a:cubicBezTo>
                    <a:pt x="1571" y="3117"/>
                    <a:pt x="1528" y="3095"/>
                    <a:pt x="1487" y="3074"/>
                  </a:cubicBezTo>
                  <a:cubicBezTo>
                    <a:pt x="1300" y="3017"/>
                    <a:pt x="1148" y="3022"/>
                    <a:pt x="1007" y="3045"/>
                  </a:cubicBezTo>
                  <a:cubicBezTo>
                    <a:pt x="852" y="3120"/>
                    <a:pt x="821" y="3371"/>
                    <a:pt x="518" y="3417"/>
                  </a:cubicBezTo>
                  <a:cubicBezTo>
                    <a:pt x="493" y="3419"/>
                    <a:pt x="469" y="3422"/>
                    <a:pt x="444" y="3424"/>
                  </a:cubicBezTo>
                  <a:cubicBezTo>
                    <a:pt x="464" y="3417"/>
                    <a:pt x="553" y="3389"/>
                    <a:pt x="575" y="3381"/>
                  </a:cubicBezTo>
                  <a:cubicBezTo>
                    <a:pt x="763" y="3309"/>
                    <a:pt x="805" y="3164"/>
                    <a:pt x="896" y="3066"/>
                  </a:cubicBezTo>
                  <a:cubicBezTo>
                    <a:pt x="642" y="3118"/>
                    <a:pt x="402" y="3186"/>
                    <a:pt x="0" y="2976"/>
                  </a:cubicBezTo>
                  <a:lnTo>
                    <a:pt x="0" y="2976"/>
                  </a:lnTo>
                  <a:cubicBezTo>
                    <a:pt x="683" y="3194"/>
                    <a:pt x="894" y="2928"/>
                    <a:pt x="1305" y="2954"/>
                  </a:cubicBezTo>
                  <a:cubicBezTo>
                    <a:pt x="1064" y="2766"/>
                    <a:pt x="1028" y="2552"/>
                    <a:pt x="933" y="2170"/>
                  </a:cubicBezTo>
                  <a:cubicBezTo>
                    <a:pt x="1035" y="2369"/>
                    <a:pt x="1088" y="2518"/>
                    <a:pt x="1161" y="2643"/>
                  </a:cubicBezTo>
                  <a:cubicBezTo>
                    <a:pt x="1139" y="2515"/>
                    <a:pt x="1150" y="2410"/>
                    <a:pt x="1228" y="2254"/>
                  </a:cubicBezTo>
                  <a:cubicBezTo>
                    <a:pt x="1221" y="2320"/>
                    <a:pt x="1227" y="2285"/>
                    <a:pt x="1214" y="2346"/>
                  </a:cubicBezTo>
                  <a:cubicBezTo>
                    <a:pt x="1175" y="2543"/>
                    <a:pt x="1194" y="2598"/>
                    <a:pt x="1248" y="2766"/>
                  </a:cubicBezTo>
                  <a:cubicBezTo>
                    <a:pt x="1336" y="2864"/>
                    <a:pt x="1458" y="2949"/>
                    <a:pt x="1672" y="3036"/>
                  </a:cubicBezTo>
                  <a:cubicBezTo>
                    <a:pt x="2223" y="3263"/>
                    <a:pt x="2537" y="3278"/>
                    <a:pt x="2984" y="3443"/>
                  </a:cubicBezTo>
                  <a:lnTo>
                    <a:pt x="2984" y="3443"/>
                  </a:lnTo>
                  <a:cubicBezTo>
                    <a:pt x="2984" y="3443"/>
                    <a:pt x="3287" y="3542"/>
                    <a:pt x="3327" y="3566"/>
                  </a:cubicBezTo>
                  <a:cubicBezTo>
                    <a:pt x="3214" y="3342"/>
                    <a:pt x="3154" y="2963"/>
                    <a:pt x="2935" y="2812"/>
                  </a:cubicBezTo>
                  <a:cubicBezTo>
                    <a:pt x="2834" y="2743"/>
                    <a:pt x="2719" y="2708"/>
                    <a:pt x="2588" y="2685"/>
                  </a:cubicBezTo>
                  <a:cubicBezTo>
                    <a:pt x="2479" y="2705"/>
                    <a:pt x="2265" y="2802"/>
                    <a:pt x="2203" y="2825"/>
                  </a:cubicBezTo>
                  <a:cubicBezTo>
                    <a:pt x="2101" y="2863"/>
                    <a:pt x="1927" y="2918"/>
                    <a:pt x="1816" y="2885"/>
                  </a:cubicBezTo>
                  <a:lnTo>
                    <a:pt x="1767" y="2864"/>
                  </a:lnTo>
                  <a:lnTo>
                    <a:pt x="1767" y="2864"/>
                  </a:lnTo>
                  <a:cubicBezTo>
                    <a:pt x="1785" y="2867"/>
                    <a:pt x="1802" y="2871"/>
                    <a:pt x="1820" y="2874"/>
                  </a:cubicBezTo>
                  <a:cubicBezTo>
                    <a:pt x="1962" y="2890"/>
                    <a:pt x="2126" y="2818"/>
                    <a:pt x="2252" y="2762"/>
                  </a:cubicBezTo>
                  <a:cubicBezTo>
                    <a:pt x="2302" y="2741"/>
                    <a:pt x="2382" y="2698"/>
                    <a:pt x="2462" y="2669"/>
                  </a:cubicBezTo>
                  <a:cubicBezTo>
                    <a:pt x="2177" y="2635"/>
                    <a:pt x="2019" y="2657"/>
                    <a:pt x="1630" y="2475"/>
                  </a:cubicBezTo>
                  <a:cubicBezTo>
                    <a:pt x="2247" y="2692"/>
                    <a:pt x="2577" y="2516"/>
                    <a:pt x="2940" y="2725"/>
                  </a:cubicBezTo>
                  <a:cubicBezTo>
                    <a:pt x="2747" y="2408"/>
                    <a:pt x="2451" y="2236"/>
                    <a:pt x="2196" y="2119"/>
                  </a:cubicBezTo>
                  <a:lnTo>
                    <a:pt x="2008" y="2032"/>
                  </a:lnTo>
                  <a:cubicBezTo>
                    <a:pt x="2185" y="2065"/>
                    <a:pt x="2334" y="2115"/>
                    <a:pt x="2462" y="2177"/>
                  </a:cubicBezTo>
                  <a:cubicBezTo>
                    <a:pt x="2234" y="1895"/>
                    <a:pt x="2230" y="1747"/>
                    <a:pt x="2170" y="1183"/>
                  </a:cubicBezTo>
                  <a:lnTo>
                    <a:pt x="2170" y="1183"/>
                  </a:lnTo>
                  <a:cubicBezTo>
                    <a:pt x="2287" y="1667"/>
                    <a:pt x="2300" y="1826"/>
                    <a:pt x="2458" y="2037"/>
                  </a:cubicBezTo>
                  <a:cubicBezTo>
                    <a:pt x="2438" y="1898"/>
                    <a:pt x="2451" y="1696"/>
                    <a:pt x="2471" y="1611"/>
                  </a:cubicBezTo>
                  <a:lnTo>
                    <a:pt x="2471" y="1611"/>
                  </a:lnTo>
                  <a:cubicBezTo>
                    <a:pt x="2482" y="1683"/>
                    <a:pt x="2480" y="1755"/>
                    <a:pt x="2484" y="1827"/>
                  </a:cubicBezTo>
                  <a:cubicBezTo>
                    <a:pt x="2490" y="1924"/>
                    <a:pt x="2484" y="2073"/>
                    <a:pt x="2555" y="2151"/>
                  </a:cubicBezTo>
                  <a:cubicBezTo>
                    <a:pt x="2583" y="2178"/>
                    <a:pt x="2595" y="2193"/>
                    <a:pt x="2604" y="2211"/>
                  </a:cubicBezTo>
                  <a:cubicBezTo>
                    <a:pt x="2659" y="2270"/>
                    <a:pt x="2727" y="2336"/>
                    <a:pt x="2805" y="2415"/>
                  </a:cubicBezTo>
                  <a:cubicBezTo>
                    <a:pt x="2818" y="2428"/>
                    <a:pt x="2831" y="2439"/>
                    <a:pt x="2844" y="2452"/>
                  </a:cubicBezTo>
                  <a:cubicBezTo>
                    <a:pt x="2845" y="2453"/>
                    <a:pt x="2846" y="2455"/>
                    <a:pt x="2847" y="2456"/>
                  </a:cubicBezTo>
                  <a:cubicBezTo>
                    <a:pt x="2849" y="2457"/>
                    <a:pt x="2851" y="2459"/>
                    <a:pt x="2851" y="2461"/>
                  </a:cubicBezTo>
                  <a:cubicBezTo>
                    <a:pt x="3269" y="2897"/>
                    <a:pt x="3362" y="3529"/>
                    <a:pt x="3838" y="3870"/>
                  </a:cubicBezTo>
                  <a:cubicBezTo>
                    <a:pt x="3853" y="3878"/>
                    <a:pt x="3864" y="3889"/>
                    <a:pt x="3871" y="3901"/>
                  </a:cubicBezTo>
                  <a:cubicBezTo>
                    <a:pt x="4167" y="4085"/>
                    <a:pt x="4473" y="4275"/>
                    <a:pt x="4767" y="4470"/>
                  </a:cubicBezTo>
                  <a:cubicBezTo>
                    <a:pt x="4671" y="4147"/>
                    <a:pt x="4762" y="3809"/>
                    <a:pt x="4532" y="3368"/>
                  </a:cubicBezTo>
                  <a:cubicBezTo>
                    <a:pt x="4446" y="3287"/>
                    <a:pt x="4335" y="3235"/>
                    <a:pt x="4201" y="3176"/>
                  </a:cubicBezTo>
                  <a:cubicBezTo>
                    <a:pt x="4083" y="3123"/>
                    <a:pt x="3972" y="3086"/>
                    <a:pt x="3864" y="3013"/>
                  </a:cubicBezTo>
                  <a:cubicBezTo>
                    <a:pt x="3997" y="3064"/>
                    <a:pt x="4150" y="3118"/>
                    <a:pt x="4280" y="3173"/>
                  </a:cubicBezTo>
                  <a:cubicBezTo>
                    <a:pt x="4355" y="3202"/>
                    <a:pt x="4419" y="3233"/>
                    <a:pt x="4475" y="3266"/>
                  </a:cubicBezTo>
                  <a:cubicBezTo>
                    <a:pt x="4433" y="3199"/>
                    <a:pt x="4382" y="3127"/>
                    <a:pt x="4322" y="3053"/>
                  </a:cubicBezTo>
                  <a:lnTo>
                    <a:pt x="4054" y="2762"/>
                  </a:lnTo>
                  <a:lnTo>
                    <a:pt x="4054" y="2762"/>
                  </a:lnTo>
                  <a:cubicBezTo>
                    <a:pt x="4678" y="3227"/>
                    <a:pt x="4804" y="3588"/>
                    <a:pt x="4848" y="3898"/>
                  </a:cubicBezTo>
                  <a:cubicBezTo>
                    <a:pt x="4952" y="3530"/>
                    <a:pt x="5059" y="3077"/>
                    <a:pt x="4964" y="2776"/>
                  </a:cubicBezTo>
                  <a:cubicBezTo>
                    <a:pt x="5169" y="3056"/>
                    <a:pt x="4968" y="3799"/>
                    <a:pt x="4875" y="4157"/>
                  </a:cubicBezTo>
                  <a:cubicBezTo>
                    <a:pt x="4897" y="4349"/>
                    <a:pt x="4933" y="4526"/>
                    <a:pt x="5112" y="4706"/>
                  </a:cubicBezTo>
                  <a:cubicBezTo>
                    <a:pt x="5362" y="4885"/>
                    <a:pt x="5601" y="5156"/>
                    <a:pt x="5802" y="5344"/>
                  </a:cubicBezTo>
                  <a:cubicBezTo>
                    <a:pt x="5802" y="4070"/>
                    <a:pt x="5700" y="3481"/>
                    <a:pt x="4941" y="2393"/>
                  </a:cubicBezTo>
                  <a:cubicBezTo>
                    <a:pt x="4723" y="2172"/>
                    <a:pt x="4452" y="2006"/>
                    <a:pt x="4158" y="1860"/>
                  </a:cubicBezTo>
                  <a:cubicBezTo>
                    <a:pt x="4090" y="1857"/>
                    <a:pt x="4017" y="1867"/>
                    <a:pt x="3941" y="1882"/>
                  </a:cubicBezTo>
                  <a:cubicBezTo>
                    <a:pt x="3712" y="1998"/>
                    <a:pt x="3605" y="2172"/>
                    <a:pt x="3391" y="2331"/>
                  </a:cubicBezTo>
                  <a:cubicBezTo>
                    <a:pt x="3331" y="2375"/>
                    <a:pt x="3316" y="2384"/>
                    <a:pt x="3245" y="2408"/>
                  </a:cubicBezTo>
                  <a:lnTo>
                    <a:pt x="3245" y="2408"/>
                  </a:lnTo>
                  <a:cubicBezTo>
                    <a:pt x="3296" y="2375"/>
                    <a:pt x="3329" y="2354"/>
                    <a:pt x="3377" y="2315"/>
                  </a:cubicBezTo>
                  <a:cubicBezTo>
                    <a:pt x="3544" y="2172"/>
                    <a:pt x="3641" y="2031"/>
                    <a:pt x="3793" y="1918"/>
                  </a:cubicBezTo>
                  <a:cubicBezTo>
                    <a:pt x="3654" y="1919"/>
                    <a:pt x="3521" y="1941"/>
                    <a:pt x="3163" y="1796"/>
                  </a:cubicBezTo>
                  <a:lnTo>
                    <a:pt x="3163" y="1796"/>
                  </a:lnTo>
                  <a:cubicBezTo>
                    <a:pt x="3727" y="1929"/>
                    <a:pt x="3804" y="1868"/>
                    <a:pt x="4014" y="1791"/>
                  </a:cubicBezTo>
                  <a:cubicBezTo>
                    <a:pt x="3720" y="1655"/>
                    <a:pt x="3406" y="1535"/>
                    <a:pt x="3105" y="1398"/>
                  </a:cubicBezTo>
                  <a:cubicBezTo>
                    <a:pt x="2933" y="1362"/>
                    <a:pt x="2707" y="1362"/>
                    <a:pt x="2572" y="1389"/>
                  </a:cubicBezTo>
                  <a:cubicBezTo>
                    <a:pt x="2484" y="1406"/>
                    <a:pt x="2564" y="1394"/>
                    <a:pt x="2466" y="1407"/>
                  </a:cubicBezTo>
                  <a:cubicBezTo>
                    <a:pt x="2625" y="1342"/>
                    <a:pt x="2714" y="1334"/>
                    <a:pt x="2887" y="1334"/>
                  </a:cubicBezTo>
                  <a:cubicBezTo>
                    <a:pt x="2917" y="1334"/>
                    <a:pt x="2944" y="1335"/>
                    <a:pt x="2973" y="1335"/>
                  </a:cubicBezTo>
                  <a:cubicBezTo>
                    <a:pt x="2858" y="1281"/>
                    <a:pt x="2745" y="1222"/>
                    <a:pt x="2637" y="1160"/>
                  </a:cubicBezTo>
                  <a:cubicBezTo>
                    <a:pt x="2709" y="1184"/>
                    <a:pt x="2780" y="1211"/>
                    <a:pt x="2853" y="1235"/>
                  </a:cubicBezTo>
                  <a:cubicBezTo>
                    <a:pt x="2712" y="1127"/>
                    <a:pt x="2659" y="1050"/>
                    <a:pt x="2623" y="828"/>
                  </a:cubicBezTo>
                  <a:lnTo>
                    <a:pt x="2623" y="828"/>
                  </a:lnTo>
                  <a:cubicBezTo>
                    <a:pt x="2617" y="797"/>
                    <a:pt x="2619" y="814"/>
                    <a:pt x="2617" y="781"/>
                  </a:cubicBezTo>
                  <a:cubicBezTo>
                    <a:pt x="2628" y="799"/>
                    <a:pt x="2632" y="804"/>
                    <a:pt x="2639" y="825"/>
                  </a:cubicBezTo>
                  <a:cubicBezTo>
                    <a:pt x="2730" y="1101"/>
                    <a:pt x="2752" y="1111"/>
                    <a:pt x="3010" y="1280"/>
                  </a:cubicBezTo>
                  <a:cubicBezTo>
                    <a:pt x="3066" y="1319"/>
                    <a:pt x="3307" y="1388"/>
                    <a:pt x="3391" y="1417"/>
                  </a:cubicBezTo>
                  <a:cubicBezTo>
                    <a:pt x="3241" y="1266"/>
                    <a:pt x="3265" y="1122"/>
                    <a:pt x="3114" y="837"/>
                  </a:cubicBezTo>
                  <a:cubicBezTo>
                    <a:pt x="3260" y="983"/>
                    <a:pt x="3263" y="1099"/>
                    <a:pt x="3327" y="1219"/>
                  </a:cubicBezTo>
                  <a:cubicBezTo>
                    <a:pt x="3322" y="1189"/>
                    <a:pt x="3320" y="1161"/>
                    <a:pt x="3324" y="1138"/>
                  </a:cubicBezTo>
                  <a:cubicBezTo>
                    <a:pt x="3333" y="1060"/>
                    <a:pt x="3364" y="983"/>
                    <a:pt x="3406" y="915"/>
                  </a:cubicBezTo>
                  <a:cubicBezTo>
                    <a:pt x="3391" y="1002"/>
                    <a:pt x="3353" y="1088"/>
                    <a:pt x="3362" y="1176"/>
                  </a:cubicBezTo>
                  <a:cubicBezTo>
                    <a:pt x="3366" y="1217"/>
                    <a:pt x="3393" y="1291"/>
                    <a:pt x="3431" y="1352"/>
                  </a:cubicBezTo>
                  <a:cubicBezTo>
                    <a:pt x="3492" y="1407"/>
                    <a:pt x="3579" y="1467"/>
                    <a:pt x="3711" y="1531"/>
                  </a:cubicBezTo>
                  <a:cubicBezTo>
                    <a:pt x="4205" y="1713"/>
                    <a:pt x="4676" y="1929"/>
                    <a:pt x="5034" y="2254"/>
                  </a:cubicBezTo>
                  <a:cubicBezTo>
                    <a:pt x="5038" y="2252"/>
                    <a:pt x="5043" y="2249"/>
                    <a:pt x="5047" y="2247"/>
                  </a:cubicBezTo>
                  <a:cubicBezTo>
                    <a:pt x="4890" y="1809"/>
                    <a:pt x="4791" y="1447"/>
                    <a:pt x="4853" y="1055"/>
                  </a:cubicBezTo>
                  <a:cubicBezTo>
                    <a:pt x="4829" y="855"/>
                    <a:pt x="4703" y="651"/>
                    <a:pt x="4552" y="466"/>
                  </a:cubicBezTo>
                  <a:cubicBezTo>
                    <a:pt x="4410" y="346"/>
                    <a:pt x="4196" y="266"/>
                    <a:pt x="4034" y="220"/>
                  </a:cubicBezTo>
                  <a:cubicBezTo>
                    <a:pt x="3951" y="195"/>
                    <a:pt x="3882" y="184"/>
                    <a:pt x="3796" y="169"/>
                  </a:cubicBezTo>
                  <a:lnTo>
                    <a:pt x="3796" y="169"/>
                  </a:lnTo>
                  <a:cubicBezTo>
                    <a:pt x="3995" y="159"/>
                    <a:pt x="4227" y="236"/>
                    <a:pt x="4400" y="320"/>
                  </a:cubicBezTo>
                  <a:cubicBezTo>
                    <a:pt x="4415" y="326"/>
                    <a:pt x="4430" y="335"/>
                    <a:pt x="4444" y="341"/>
                  </a:cubicBezTo>
                  <a:cubicBezTo>
                    <a:pt x="4327" y="212"/>
                    <a:pt x="4205" y="95"/>
                    <a:pt x="4110" y="0"/>
                  </a:cubicBezTo>
                  <a:cubicBezTo>
                    <a:pt x="4391" y="172"/>
                    <a:pt x="4753" y="515"/>
                    <a:pt x="4893" y="868"/>
                  </a:cubicBezTo>
                  <a:cubicBezTo>
                    <a:pt x="4953" y="651"/>
                    <a:pt x="5065" y="422"/>
                    <a:pt x="5240" y="161"/>
                  </a:cubicBezTo>
                  <a:cubicBezTo>
                    <a:pt x="5198" y="262"/>
                    <a:pt x="5160" y="358"/>
                    <a:pt x="5127" y="448"/>
                  </a:cubicBezTo>
                  <a:cubicBezTo>
                    <a:pt x="5255" y="330"/>
                    <a:pt x="5415" y="225"/>
                    <a:pt x="5570" y="171"/>
                  </a:cubicBezTo>
                  <a:cubicBezTo>
                    <a:pt x="5523" y="207"/>
                    <a:pt x="5548" y="189"/>
                    <a:pt x="5499" y="221"/>
                  </a:cubicBezTo>
                  <a:cubicBezTo>
                    <a:pt x="5331" y="328"/>
                    <a:pt x="5200" y="422"/>
                    <a:pt x="5087" y="568"/>
                  </a:cubicBezTo>
                  <a:cubicBezTo>
                    <a:pt x="4926" y="1063"/>
                    <a:pt x="4943" y="1394"/>
                    <a:pt x="5067" y="1786"/>
                  </a:cubicBezTo>
                  <a:cubicBezTo>
                    <a:pt x="5116" y="1691"/>
                    <a:pt x="5200" y="1621"/>
                    <a:pt x="5286" y="1537"/>
                  </a:cubicBezTo>
                  <a:cubicBezTo>
                    <a:pt x="5287" y="1532"/>
                    <a:pt x="5289" y="1529"/>
                    <a:pt x="5293" y="1527"/>
                  </a:cubicBezTo>
                  <a:cubicBezTo>
                    <a:pt x="5317" y="1503"/>
                    <a:pt x="5337" y="1483"/>
                    <a:pt x="5355" y="1467"/>
                  </a:cubicBezTo>
                  <a:cubicBezTo>
                    <a:pt x="5472" y="1339"/>
                    <a:pt x="5583" y="1168"/>
                    <a:pt x="5611" y="858"/>
                  </a:cubicBezTo>
                  <a:lnTo>
                    <a:pt x="5611" y="858"/>
                  </a:lnTo>
                  <a:cubicBezTo>
                    <a:pt x="5634" y="1083"/>
                    <a:pt x="5592" y="1237"/>
                    <a:pt x="5527" y="1353"/>
                  </a:cubicBezTo>
                  <a:cubicBezTo>
                    <a:pt x="5550" y="1342"/>
                    <a:pt x="5581" y="1329"/>
                    <a:pt x="5620" y="1309"/>
                  </a:cubicBezTo>
                  <a:cubicBezTo>
                    <a:pt x="5713" y="1265"/>
                    <a:pt x="5773" y="1220"/>
                    <a:pt x="5859" y="1170"/>
                  </a:cubicBezTo>
                  <a:lnTo>
                    <a:pt x="5859" y="1170"/>
                  </a:lnTo>
                  <a:cubicBezTo>
                    <a:pt x="5780" y="1250"/>
                    <a:pt x="5742" y="1281"/>
                    <a:pt x="5640" y="1339"/>
                  </a:cubicBezTo>
                  <a:cubicBezTo>
                    <a:pt x="5543" y="1394"/>
                    <a:pt x="5505" y="1409"/>
                    <a:pt x="5477" y="1427"/>
                  </a:cubicBezTo>
                  <a:cubicBezTo>
                    <a:pt x="5337" y="1616"/>
                    <a:pt x="5136" y="1709"/>
                    <a:pt x="5118" y="1937"/>
                  </a:cubicBezTo>
                  <a:cubicBezTo>
                    <a:pt x="5172" y="2085"/>
                    <a:pt x="5238" y="2246"/>
                    <a:pt x="5315" y="2429"/>
                  </a:cubicBezTo>
                  <a:cubicBezTo>
                    <a:pt x="5441" y="2644"/>
                    <a:pt x="5625" y="2913"/>
                    <a:pt x="5833" y="3374"/>
                  </a:cubicBezTo>
                  <a:cubicBezTo>
                    <a:pt x="5910" y="3148"/>
                    <a:pt x="6554" y="2459"/>
                    <a:pt x="6729" y="2203"/>
                  </a:cubicBezTo>
                  <a:cubicBezTo>
                    <a:pt x="6877" y="1962"/>
                    <a:pt x="6822" y="1727"/>
                    <a:pt x="6709" y="1503"/>
                  </a:cubicBezTo>
                  <a:cubicBezTo>
                    <a:pt x="6629" y="1458"/>
                    <a:pt x="6501" y="1426"/>
                    <a:pt x="6452" y="1409"/>
                  </a:cubicBezTo>
                  <a:cubicBezTo>
                    <a:pt x="6319" y="1365"/>
                    <a:pt x="6123" y="1298"/>
                    <a:pt x="6030" y="1189"/>
                  </a:cubicBezTo>
                  <a:cubicBezTo>
                    <a:pt x="6007" y="1161"/>
                    <a:pt x="5996" y="1135"/>
                    <a:pt x="5981" y="1101"/>
                  </a:cubicBezTo>
                  <a:lnTo>
                    <a:pt x="5981" y="1101"/>
                  </a:lnTo>
                  <a:cubicBezTo>
                    <a:pt x="5994" y="1118"/>
                    <a:pt x="6008" y="1135"/>
                    <a:pt x="6021" y="1152"/>
                  </a:cubicBezTo>
                  <a:cubicBezTo>
                    <a:pt x="6143" y="1288"/>
                    <a:pt x="6359" y="1339"/>
                    <a:pt x="6538" y="1391"/>
                  </a:cubicBezTo>
                  <a:cubicBezTo>
                    <a:pt x="6576" y="1403"/>
                    <a:pt x="6623" y="1414"/>
                    <a:pt x="6671" y="1430"/>
                  </a:cubicBezTo>
                  <a:cubicBezTo>
                    <a:pt x="6589" y="1286"/>
                    <a:pt x="6488" y="1147"/>
                    <a:pt x="6410" y="1012"/>
                  </a:cubicBezTo>
                  <a:cubicBezTo>
                    <a:pt x="6645" y="1242"/>
                    <a:pt x="6875" y="1496"/>
                    <a:pt x="6910" y="1780"/>
                  </a:cubicBezTo>
                  <a:cubicBezTo>
                    <a:pt x="6963" y="1624"/>
                    <a:pt x="6998" y="1453"/>
                    <a:pt x="7007" y="1268"/>
                  </a:cubicBezTo>
                  <a:cubicBezTo>
                    <a:pt x="7122" y="1808"/>
                    <a:pt x="6863" y="2249"/>
                    <a:pt x="6578" y="2636"/>
                  </a:cubicBezTo>
                  <a:cubicBezTo>
                    <a:pt x="6753" y="2575"/>
                    <a:pt x="6952" y="2579"/>
                    <a:pt x="7231" y="2441"/>
                  </a:cubicBezTo>
                  <a:cubicBezTo>
                    <a:pt x="7043" y="2607"/>
                    <a:pt x="6886" y="2628"/>
                    <a:pt x="6740" y="2661"/>
                  </a:cubicBezTo>
                  <a:cubicBezTo>
                    <a:pt x="6863" y="2695"/>
                    <a:pt x="6979" y="2753"/>
                    <a:pt x="7156" y="2753"/>
                  </a:cubicBezTo>
                  <a:cubicBezTo>
                    <a:pt x="7176" y="2753"/>
                    <a:pt x="7279" y="2749"/>
                    <a:pt x="7295" y="2748"/>
                  </a:cubicBezTo>
                  <a:cubicBezTo>
                    <a:pt x="6968" y="2838"/>
                    <a:pt x="6828" y="2703"/>
                    <a:pt x="6634" y="2690"/>
                  </a:cubicBezTo>
                  <a:cubicBezTo>
                    <a:pt x="6576" y="2712"/>
                    <a:pt x="6519" y="2740"/>
                    <a:pt x="6463" y="2789"/>
                  </a:cubicBezTo>
                  <a:cubicBezTo>
                    <a:pt x="6156" y="3189"/>
                    <a:pt x="5937" y="3484"/>
                    <a:pt x="6049" y="3873"/>
                  </a:cubicBezTo>
                  <a:cubicBezTo>
                    <a:pt x="6158" y="4263"/>
                    <a:pt x="6366" y="5392"/>
                    <a:pt x="6359" y="5728"/>
                  </a:cubicBezTo>
                  <a:cubicBezTo>
                    <a:pt x="6432" y="4959"/>
                    <a:pt x="7114" y="3896"/>
                    <a:pt x="7793" y="3428"/>
                  </a:cubicBezTo>
                  <a:cubicBezTo>
                    <a:pt x="7930" y="3287"/>
                    <a:pt x="8011" y="3132"/>
                    <a:pt x="8058" y="2966"/>
                  </a:cubicBezTo>
                  <a:cubicBezTo>
                    <a:pt x="8036" y="2759"/>
                    <a:pt x="7821" y="2528"/>
                    <a:pt x="7713" y="2388"/>
                  </a:cubicBezTo>
                  <a:cubicBezTo>
                    <a:pt x="7848" y="2497"/>
                    <a:pt x="8012" y="2639"/>
                    <a:pt x="8098" y="2800"/>
                  </a:cubicBezTo>
                  <a:cubicBezTo>
                    <a:pt x="8135" y="2594"/>
                    <a:pt x="8138" y="2369"/>
                    <a:pt x="8153" y="2133"/>
                  </a:cubicBezTo>
                  <a:cubicBezTo>
                    <a:pt x="8182" y="2279"/>
                    <a:pt x="8204" y="2416"/>
                    <a:pt x="8217" y="2548"/>
                  </a:cubicBezTo>
                  <a:cubicBezTo>
                    <a:pt x="8301" y="2352"/>
                    <a:pt x="8407" y="2190"/>
                    <a:pt x="8549" y="1996"/>
                  </a:cubicBezTo>
                  <a:cubicBezTo>
                    <a:pt x="8586" y="1946"/>
                    <a:pt x="8576" y="1959"/>
                    <a:pt x="8620" y="1914"/>
                  </a:cubicBezTo>
                  <a:cubicBezTo>
                    <a:pt x="8449" y="2208"/>
                    <a:pt x="8323" y="2379"/>
                    <a:pt x="8226" y="2676"/>
                  </a:cubicBezTo>
                  <a:cubicBezTo>
                    <a:pt x="8235" y="2958"/>
                    <a:pt x="8184" y="3210"/>
                    <a:pt x="8009" y="3450"/>
                  </a:cubicBezTo>
                  <a:cubicBezTo>
                    <a:pt x="8293" y="3346"/>
                    <a:pt x="8657" y="3301"/>
                    <a:pt x="8907" y="3136"/>
                  </a:cubicBezTo>
                  <a:cubicBezTo>
                    <a:pt x="9042" y="3036"/>
                    <a:pt x="9095" y="2918"/>
                    <a:pt x="9102" y="2789"/>
                  </a:cubicBezTo>
                  <a:cubicBezTo>
                    <a:pt x="9075" y="2630"/>
                    <a:pt x="8805" y="2489"/>
                    <a:pt x="8688" y="2397"/>
                  </a:cubicBezTo>
                  <a:lnTo>
                    <a:pt x="8688" y="2397"/>
                  </a:lnTo>
                  <a:cubicBezTo>
                    <a:pt x="8799" y="2431"/>
                    <a:pt x="8952" y="2531"/>
                    <a:pt x="9034" y="2605"/>
                  </a:cubicBezTo>
                  <a:cubicBezTo>
                    <a:pt x="9058" y="2625"/>
                    <a:pt x="9078" y="2644"/>
                    <a:pt x="9097" y="2666"/>
                  </a:cubicBezTo>
                  <a:cubicBezTo>
                    <a:pt x="9069" y="2475"/>
                    <a:pt x="8974" y="2270"/>
                    <a:pt x="8914" y="2080"/>
                  </a:cubicBezTo>
                  <a:cubicBezTo>
                    <a:pt x="9078" y="2395"/>
                    <a:pt x="9274" y="2730"/>
                    <a:pt x="9117" y="3020"/>
                  </a:cubicBezTo>
                  <a:cubicBezTo>
                    <a:pt x="9148" y="3000"/>
                    <a:pt x="9179" y="2981"/>
                    <a:pt x="9212" y="2958"/>
                  </a:cubicBezTo>
                  <a:lnTo>
                    <a:pt x="9619" y="2651"/>
                  </a:lnTo>
                  <a:cubicBezTo>
                    <a:pt x="9540" y="2733"/>
                    <a:pt x="9467" y="2807"/>
                    <a:pt x="9398" y="2872"/>
                  </a:cubicBezTo>
                  <a:cubicBezTo>
                    <a:pt x="9432" y="2859"/>
                    <a:pt x="9473" y="2846"/>
                    <a:pt x="9527" y="2833"/>
                  </a:cubicBezTo>
                  <a:cubicBezTo>
                    <a:pt x="9646" y="2802"/>
                    <a:pt x="9768" y="2787"/>
                    <a:pt x="9890" y="2756"/>
                  </a:cubicBezTo>
                  <a:cubicBezTo>
                    <a:pt x="9976" y="2735"/>
                    <a:pt x="9911" y="2748"/>
                    <a:pt x="10000" y="2731"/>
                  </a:cubicBezTo>
                  <a:cubicBezTo>
                    <a:pt x="9849" y="2802"/>
                    <a:pt x="9755" y="2815"/>
                    <a:pt x="9598" y="2856"/>
                  </a:cubicBezTo>
                  <a:cubicBezTo>
                    <a:pt x="9418" y="2904"/>
                    <a:pt x="9378" y="2931"/>
                    <a:pt x="9233" y="3020"/>
                  </a:cubicBezTo>
                  <a:cubicBezTo>
                    <a:pt x="9024" y="3197"/>
                    <a:pt x="8854" y="3301"/>
                    <a:pt x="8700" y="3369"/>
                  </a:cubicBezTo>
                  <a:cubicBezTo>
                    <a:pt x="8752" y="3378"/>
                    <a:pt x="8812" y="3389"/>
                    <a:pt x="8881" y="3404"/>
                  </a:cubicBezTo>
                  <a:cubicBezTo>
                    <a:pt x="9274" y="3491"/>
                    <a:pt x="9233" y="3533"/>
                    <a:pt x="9604" y="3417"/>
                  </a:cubicBezTo>
                  <a:lnTo>
                    <a:pt x="9604" y="3417"/>
                  </a:lnTo>
                  <a:cubicBezTo>
                    <a:pt x="9420" y="3524"/>
                    <a:pt x="9341" y="3545"/>
                    <a:pt x="9160" y="3520"/>
                  </a:cubicBezTo>
                  <a:cubicBezTo>
                    <a:pt x="9268" y="3588"/>
                    <a:pt x="9345" y="3671"/>
                    <a:pt x="9469" y="3789"/>
                  </a:cubicBezTo>
                  <a:lnTo>
                    <a:pt x="9469" y="3789"/>
                  </a:lnTo>
                  <a:cubicBezTo>
                    <a:pt x="9483" y="3804"/>
                    <a:pt x="9478" y="3796"/>
                    <a:pt x="9489" y="3812"/>
                  </a:cubicBezTo>
                  <a:cubicBezTo>
                    <a:pt x="9478" y="3807"/>
                    <a:pt x="9471" y="3806"/>
                    <a:pt x="9462" y="3799"/>
                  </a:cubicBezTo>
                  <a:cubicBezTo>
                    <a:pt x="9264" y="3655"/>
                    <a:pt x="9199" y="3566"/>
                    <a:pt x="8994" y="3494"/>
                  </a:cubicBezTo>
                  <a:cubicBezTo>
                    <a:pt x="8753" y="3455"/>
                    <a:pt x="8618" y="3437"/>
                    <a:pt x="8536" y="3433"/>
                  </a:cubicBezTo>
                  <a:cubicBezTo>
                    <a:pt x="8224" y="3542"/>
                    <a:pt x="7959" y="3561"/>
                    <a:pt x="7523" y="3926"/>
                  </a:cubicBezTo>
                  <a:cubicBezTo>
                    <a:pt x="7775" y="3780"/>
                    <a:pt x="8045" y="3757"/>
                    <a:pt x="8564" y="3743"/>
                  </a:cubicBezTo>
                  <a:lnTo>
                    <a:pt x="8909" y="3755"/>
                  </a:lnTo>
                  <a:lnTo>
                    <a:pt x="8909" y="3755"/>
                  </a:lnTo>
                  <a:lnTo>
                    <a:pt x="8565" y="3781"/>
                  </a:lnTo>
                  <a:lnTo>
                    <a:pt x="8230" y="3816"/>
                  </a:lnTo>
                  <a:cubicBezTo>
                    <a:pt x="8363" y="3839"/>
                    <a:pt x="8478" y="3883"/>
                    <a:pt x="8629" y="3980"/>
                  </a:cubicBezTo>
                  <a:cubicBezTo>
                    <a:pt x="8675" y="4009"/>
                    <a:pt x="8697" y="4024"/>
                    <a:pt x="8737" y="4060"/>
                  </a:cubicBezTo>
                  <a:cubicBezTo>
                    <a:pt x="8680" y="4034"/>
                    <a:pt x="8711" y="4049"/>
                    <a:pt x="8657" y="4019"/>
                  </a:cubicBezTo>
                  <a:cubicBezTo>
                    <a:pt x="8388" y="3876"/>
                    <a:pt x="8250" y="3886"/>
                    <a:pt x="7970" y="3881"/>
                  </a:cubicBezTo>
                  <a:cubicBezTo>
                    <a:pt x="6472" y="4116"/>
                    <a:pt x="6479" y="8498"/>
                    <a:pt x="7348" y="9229"/>
                  </a:cubicBezTo>
                  <a:cubicBezTo>
                    <a:pt x="7660" y="9516"/>
                    <a:pt x="9000" y="10000"/>
                    <a:pt x="9000" y="10000"/>
                  </a:cubicBezTo>
                  <a:lnTo>
                    <a:pt x="3705" y="10000"/>
                  </a:lnTo>
                  <a:close/>
                </a:path>
              </a:pathLst>
            </a:custGeom>
            <a:solidFill>
              <a:schemeClr val="bg1">
                <a:lumMod val="50000"/>
              </a:schemeClr>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 name="Oval 7"/>
            <p:cNvSpPr/>
            <p:nvPr/>
          </p:nvSpPr>
          <p:spPr>
            <a:xfrm>
              <a:off x="5156850" y="3806475"/>
              <a:ext cx="925341" cy="925344"/>
            </a:xfrm>
            <a:prstGeom prst="ellipse">
              <a:avLst/>
            </a:prstGeom>
            <a:solidFill>
              <a:schemeClr val="accent4">
                <a:alpha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Oval 8"/>
            <p:cNvSpPr/>
            <p:nvPr/>
          </p:nvSpPr>
          <p:spPr>
            <a:xfrm>
              <a:off x="4776437" y="2431599"/>
              <a:ext cx="1152332" cy="1152332"/>
            </a:xfrm>
            <a:prstGeom prst="ellipse">
              <a:avLst/>
            </a:prstGeom>
            <a:solidFill>
              <a:schemeClr val="accent5">
                <a:alpha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Oval 9"/>
            <p:cNvSpPr/>
            <p:nvPr/>
          </p:nvSpPr>
          <p:spPr>
            <a:xfrm>
              <a:off x="5557958" y="3119168"/>
              <a:ext cx="986147" cy="986147"/>
            </a:xfrm>
            <a:prstGeom prst="ellipse">
              <a:avLst/>
            </a:prstGeom>
            <a:solidFill>
              <a:schemeClr val="accent2">
                <a:alpha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Oval 38"/>
            <p:cNvSpPr/>
            <p:nvPr/>
          </p:nvSpPr>
          <p:spPr>
            <a:xfrm>
              <a:off x="6136185" y="3301740"/>
              <a:ext cx="986147" cy="986147"/>
            </a:xfrm>
            <a:prstGeom prst="ellipse">
              <a:avLst/>
            </a:prstGeom>
            <a:solidFill>
              <a:schemeClr val="accent3">
                <a:alpha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5" name="组合 24"/>
          <p:cNvGrpSpPr/>
          <p:nvPr/>
        </p:nvGrpSpPr>
        <p:grpSpPr>
          <a:xfrm>
            <a:off x="4131313" y="2822952"/>
            <a:ext cx="1274637" cy="1274637"/>
            <a:chOff x="4131313" y="2822952"/>
            <a:chExt cx="1274637" cy="1274637"/>
          </a:xfrm>
        </p:grpSpPr>
        <p:sp>
          <p:nvSpPr>
            <p:cNvPr id="45" name="Oval 44"/>
            <p:cNvSpPr/>
            <p:nvPr/>
          </p:nvSpPr>
          <p:spPr>
            <a:xfrm>
              <a:off x="4131313" y="2822952"/>
              <a:ext cx="1274637" cy="1274637"/>
            </a:xfrm>
            <a:prstGeom prst="ellipse">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 name="TextBox 46"/>
            <p:cNvSpPr txBox="1"/>
            <p:nvPr/>
          </p:nvSpPr>
          <p:spPr>
            <a:xfrm>
              <a:off x="4367149" y="3007776"/>
              <a:ext cx="742649" cy="861773"/>
            </a:xfrm>
            <a:prstGeom prst="rect">
              <a:avLst/>
            </a:prstGeom>
            <a:noFill/>
          </p:spPr>
          <p:txBody>
            <a:bodyPr wrap="square" lIns="0" tIns="0" rIns="0" bIns="0" rtlCol="0">
              <a:spAutoFit/>
            </a:bodyPr>
            <a:lstStyle/>
            <a:p>
              <a:pPr lvl="0" algn="ctr"/>
              <a:r>
                <a:rPr lang="zh-CN" altLang="en-US" sz="2800" b="1" dirty="0">
                  <a:solidFill>
                    <a:prstClr val="white"/>
                  </a:solidFill>
                  <a:cs typeface="+mn-ea"/>
                  <a:sym typeface="+mn-lt"/>
                </a:rPr>
                <a:t>关键字</a:t>
              </a:r>
              <a:endParaRPr lang="id-ID" altLang="zh-CN" dirty="0">
                <a:solidFill>
                  <a:srgbClr val="E7E6E6"/>
                </a:solidFill>
                <a:latin typeface="Arial" panose="020F0302020204030204"/>
              </a:endParaRPr>
            </a:p>
          </p:txBody>
        </p:sp>
      </p:grpSp>
      <p:grpSp>
        <p:nvGrpSpPr>
          <p:cNvPr id="26" name="组合 25"/>
          <p:cNvGrpSpPr/>
          <p:nvPr/>
        </p:nvGrpSpPr>
        <p:grpSpPr>
          <a:xfrm>
            <a:off x="5397309" y="1995256"/>
            <a:ext cx="1384700" cy="1384700"/>
            <a:chOff x="5397309" y="1995256"/>
            <a:chExt cx="1384700" cy="1384700"/>
          </a:xfrm>
        </p:grpSpPr>
        <p:sp>
          <p:nvSpPr>
            <p:cNvPr id="49" name="Oval 48"/>
            <p:cNvSpPr/>
            <p:nvPr/>
          </p:nvSpPr>
          <p:spPr>
            <a:xfrm>
              <a:off x="5397309" y="1995256"/>
              <a:ext cx="1384700" cy="1384700"/>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1" name="TextBox 50"/>
            <p:cNvSpPr txBox="1"/>
            <p:nvPr/>
          </p:nvSpPr>
          <p:spPr>
            <a:xfrm>
              <a:off x="5711640" y="2199241"/>
              <a:ext cx="742649" cy="861773"/>
            </a:xfrm>
            <a:prstGeom prst="rect">
              <a:avLst/>
            </a:prstGeom>
            <a:noFill/>
          </p:spPr>
          <p:txBody>
            <a:bodyPr wrap="square" lIns="0" tIns="0" rIns="0" bIns="0" rtlCol="0">
              <a:spAutoFit/>
            </a:bodyPr>
            <a:lstStyle/>
            <a:p>
              <a:pPr lvl="0" algn="ctr"/>
              <a:r>
                <a:rPr lang="zh-CN" altLang="en-US" sz="2800" b="1" dirty="0">
                  <a:solidFill>
                    <a:prstClr val="white"/>
                  </a:solidFill>
                  <a:cs typeface="+mn-ea"/>
                  <a:sym typeface="+mn-lt"/>
                </a:rPr>
                <a:t>关键字</a:t>
              </a:r>
              <a:endParaRPr lang="id-ID" altLang="zh-CN" dirty="0">
                <a:solidFill>
                  <a:srgbClr val="E7E6E6"/>
                </a:solidFill>
                <a:latin typeface="Arial" panose="020F0302020204030204"/>
              </a:endParaRPr>
            </a:p>
          </p:txBody>
        </p:sp>
      </p:grpSp>
      <p:grpSp>
        <p:nvGrpSpPr>
          <p:cNvPr id="27" name="组合 26"/>
          <p:cNvGrpSpPr/>
          <p:nvPr/>
        </p:nvGrpSpPr>
        <p:grpSpPr>
          <a:xfrm>
            <a:off x="6782479" y="2647879"/>
            <a:ext cx="1184385" cy="1184385"/>
            <a:chOff x="6782479" y="2647879"/>
            <a:chExt cx="1184385" cy="1184385"/>
          </a:xfrm>
        </p:grpSpPr>
        <p:sp>
          <p:nvSpPr>
            <p:cNvPr id="53" name="Oval 52"/>
            <p:cNvSpPr/>
            <p:nvPr/>
          </p:nvSpPr>
          <p:spPr>
            <a:xfrm>
              <a:off x="6782479" y="2647879"/>
              <a:ext cx="1184385" cy="1184385"/>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TextBox 54"/>
            <p:cNvSpPr txBox="1"/>
            <p:nvPr/>
          </p:nvSpPr>
          <p:spPr>
            <a:xfrm>
              <a:off x="7012227" y="2794636"/>
              <a:ext cx="742649" cy="861773"/>
            </a:xfrm>
            <a:prstGeom prst="rect">
              <a:avLst/>
            </a:prstGeom>
            <a:noFill/>
          </p:spPr>
          <p:txBody>
            <a:bodyPr wrap="square" lIns="0" tIns="0" rIns="0" bIns="0" rtlCol="0">
              <a:spAutoFit/>
            </a:bodyPr>
            <a:lstStyle/>
            <a:p>
              <a:pPr lvl="0" algn="ctr"/>
              <a:r>
                <a:rPr lang="zh-CN" altLang="en-US" sz="2800" b="1" dirty="0">
                  <a:solidFill>
                    <a:prstClr val="white"/>
                  </a:solidFill>
                  <a:cs typeface="+mn-ea"/>
                  <a:sym typeface="+mn-lt"/>
                </a:rPr>
                <a:t>关键字</a:t>
              </a:r>
              <a:endParaRPr lang="id-ID" altLang="zh-CN" dirty="0">
                <a:solidFill>
                  <a:srgbClr val="E7E6E6"/>
                </a:solidFill>
                <a:latin typeface="Arial" panose="020F0302020204030204"/>
              </a:endParaRPr>
            </a:p>
          </p:txBody>
        </p:sp>
      </p:grpSp>
      <p:grpSp>
        <p:nvGrpSpPr>
          <p:cNvPr id="28" name="组合 27"/>
          <p:cNvGrpSpPr/>
          <p:nvPr/>
        </p:nvGrpSpPr>
        <p:grpSpPr>
          <a:xfrm>
            <a:off x="6190285" y="3783767"/>
            <a:ext cx="1184385" cy="1184385"/>
            <a:chOff x="6190285" y="3783767"/>
            <a:chExt cx="1184385" cy="1184385"/>
          </a:xfrm>
        </p:grpSpPr>
        <p:sp>
          <p:nvSpPr>
            <p:cNvPr id="57" name="Oval 56"/>
            <p:cNvSpPr/>
            <p:nvPr/>
          </p:nvSpPr>
          <p:spPr>
            <a:xfrm>
              <a:off x="6190285" y="3783767"/>
              <a:ext cx="1184385" cy="1184385"/>
            </a:xfrm>
            <a:prstGeom prst="ellips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 name="TextBox 58"/>
            <p:cNvSpPr txBox="1"/>
            <p:nvPr/>
          </p:nvSpPr>
          <p:spPr>
            <a:xfrm>
              <a:off x="6391308" y="3909981"/>
              <a:ext cx="742649" cy="861773"/>
            </a:xfrm>
            <a:prstGeom prst="rect">
              <a:avLst/>
            </a:prstGeom>
            <a:noFill/>
          </p:spPr>
          <p:txBody>
            <a:bodyPr wrap="square" lIns="0" tIns="0" rIns="0" bIns="0" rtlCol="0">
              <a:spAutoFit/>
            </a:bodyPr>
            <a:lstStyle/>
            <a:p>
              <a:pPr lvl="0" algn="ctr"/>
              <a:r>
                <a:rPr lang="zh-CN" altLang="en-US" sz="2800" b="1" dirty="0">
                  <a:solidFill>
                    <a:prstClr val="white"/>
                  </a:solidFill>
                  <a:cs typeface="+mn-ea"/>
                  <a:sym typeface="+mn-lt"/>
                </a:rPr>
                <a:t>关键字</a:t>
              </a:r>
              <a:endParaRPr lang="id-ID" altLang="zh-CN" dirty="0">
                <a:solidFill>
                  <a:srgbClr val="E7E6E6"/>
                </a:solidFill>
                <a:latin typeface="Arial" panose="020F0302020204030204"/>
              </a:endParaRPr>
            </a:p>
          </p:txBody>
        </p:sp>
      </p:grpSp>
      <p:sp>
        <p:nvSpPr>
          <p:cNvPr id="41" name="Details 1"/>
          <p:cNvSpPr txBox="1"/>
          <p:nvPr/>
        </p:nvSpPr>
        <p:spPr>
          <a:xfrm>
            <a:off x="990998" y="2538529"/>
            <a:ext cx="3004941" cy="932563"/>
          </a:xfrm>
          <a:prstGeom prst="rect">
            <a:avLst/>
          </a:prstGeom>
          <a:noFill/>
        </p:spPr>
        <p:txBody>
          <a:bodyPr wrap="square" rtlCol="0" anchor="ctr">
            <a:spAutoFit/>
          </a:bodyPr>
          <a:lstStyle/>
          <a:p>
            <a:pPr lvl="0" algn="ct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p:txBody>
      </p:sp>
      <p:sp>
        <p:nvSpPr>
          <p:cNvPr id="42" name="Details 1"/>
          <p:cNvSpPr txBox="1"/>
          <p:nvPr/>
        </p:nvSpPr>
        <p:spPr>
          <a:xfrm>
            <a:off x="8135042" y="2620590"/>
            <a:ext cx="3004941" cy="932563"/>
          </a:xfrm>
          <a:prstGeom prst="rect">
            <a:avLst/>
          </a:prstGeom>
          <a:noFill/>
        </p:spPr>
        <p:txBody>
          <a:bodyPr wrap="square" rtlCol="0" anchor="ctr">
            <a:spAutoFit/>
          </a:bodyPr>
          <a:lstStyle/>
          <a:p>
            <a:pPr lvl="0" algn="ct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p:txBody>
      </p:sp>
      <p:sp>
        <p:nvSpPr>
          <p:cNvPr id="43" name="Details 1"/>
          <p:cNvSpPr txBox="1"/>
          <p:nvPr/>
        </p:nvSpPr>
        <p:spPr>
          <a:xfrm>
            <a:off x="988654" y="4393120"/>
            <a:ext cx="3004941" cy="932563"/>
          </a:xfrm>
          <a:prstGeom prst="rect">
            <a:avLst/>
          </a:prstGeom>
          <a:noFill/>
        </p:spPr>
        <p:txBody>
          <a:bodyPr wrap="square" rtlCol="0" anchor="ctr">
            <a:spAutoFit/>
          </a:bodyPr>
          <a:lstStyle/>
          <a:p>
            <a:pPr lvl="0" algn="ct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p:txBody>
      </p:sp>
      <p:sp>
        <p:nvSpPr>
          <p:cNvPr id="44" name="Details 1"/>
          <p:cNvSpPr txBox="1"/>
          <p:nvPr/>
        </p:nvSpPr>
        <p:spPr>
          <a:xfrm>
            <a:off x="8104564" y="4404843"/>
            <a:ext cx="3004941" cy="932563"/>
          </a:xfrm>
          <a:prstGeom prst="rect">
            <a:avLst/>
          </a:prstGeom>
          <a:noFill/>
        </p:spPr>
        <p:txBody>
          <a:bodyPr wrap="square" rtlCol="0" anchor="ctr">
            <a:spAutoFit/>
          </a:bodyPr>
          <a:lstStyle/>
          <a:p>
            <a:pPr lvl="0" algn="ct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p:txBody>
      </p:sp>
      <p:sp>
        <p:nvSpPr>
          <p:cNvPr id="48" name="MH_Text_1"/>
          <p:cNvSpPr/>
          <p:nvPr>
            <p:custDataLst>
              <p:tags r:id="rId1"/>
            </p:custDataLst>
          </p:nvPr>
        </p:nvSpPr>
        <p:spPr>
          <a:xfrm>
            <a:off x="1082875" y="2142259"/>
            <a:ext cx="268754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2400" b="1" dirty="0">
                <a:solidFill>
                  <a:schemeClr val="accent1"/>
                </a:solidFill>
                <a:cs typeface="+mn-ea"/>
                <a:sym typeface="+mn-lt"/>
              </a:rPr>
              <a:t>输入小标题</a:t>
            </a:r>
            <a:endParaRPr lang="en-US" altLang="zh-CN" sz="2400" b="1" dirty="0">
              <a:solidFill>
                <a:schemeClr val="accent1"/>
              </a:solidFill>
              <a:cs typeface="+mn-ea"/>
              <a:sym typeface="+mn-lt"/>
            </a:endParaRPr>
          </a:p>
        </p:txBody>
      </p:sp>
      <p:sp>
        <p:nvSpPr>
          <p:cNvPr id="52" name="MH_Text_1"/>
          <p:cNvSpPr/>
          <p:nvPr>
            <p:custDataLst>
              <p:tags r:id="rId2"/>
            </p:custDataLst>
          </p:nvPr>
        </p:nvSpPr>
        <p:spPr>
          <a:xfrm>
            <a:off x="8261795" y="2184786"/>
            <a:ext cx="268754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2400" b="1" dirty="0">
                <a:solidFill>
                  <a:schemeClr val="accent2"/>
                </a:solidFill>
                <a:cs typeface="+mn-ea"/>
                <a:sym typeface="+mn-lt"/>
              </a:rPr>
              <a:t>输入小标题</a:t>
            </a:r>
            <a:endParaRPr lang="en-US" altLang="zh-CN" sz="2400" b="1" dirty="0">
              <a:solidFill>
                <a:schemeClr val="accent2"/>
              </a:solidFill>
              <a:cs typeface="+mn-ea"/>
              <a:sym typeface="+mn-lt"/>
            </a:endParaRPr>
          </a:p>
        </p:txBody>
      </p:sp>
      <p:sp>
        <p:nvSpPr>
          <p:cNvPr id="56" name="MH_Text_1"/>
          <p:cNvSpPr/>
          <p:nvPr>
            <p:custDataLst>
              <p:tags r:id="rId3"/>
            </p:custDataLst>
          </p:nvPr>
        </p:nvSpPr>
        <p:spPr>
          <a:xfrm>
            <a:off x="1038326" y="4039052"/>
            <a:ext cx="268754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2400" b="1" dirty="0">
                <a:solidFill>
                  <a:schemeClr val="accent1"/>
                </a:solidFill>
                <a:cs typeface="+mn-ea"/>
                <a:sym typeface="+mn-lt"/>
              </a:rPr>
              <a:t>输入小标题</a:t>
            </a:r>
            <a:endParaRPr lang="en-US" altLang="zh-CN" sz="2400" b="1" dirty="0">
              <a:solidFill>
                <a:schemeClr val="accent1"/>
              </a:solidFill>
              <a:cs typeface="+mn-ea"/>
              <a:sym typeface="+mn-lt"/>
            </a:endParaRPr>
          </a:p>
        </p:txBody>
      </p:sp>
      <p:sp>
        <p:nvSpPr>
          <p:cNvPr id="60" name="MH_Text_1"/>
          <p:cNvSpPr/>
          <p:nvPr>
            <p:custDataLst>
              <p:tags r:id="rId4"/>
            </p:custDataLst>
          </p:nvPr>
        </p:nvSpPr>
        <p:spPr>
          <a:xfrm>
            <a:off x="8245383" y="4053445"/>
            <a:ext cx="268754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2400" b="1" dirty="0">
                <a:solidFill>
                  <a:schemeClr val="accent2"/>
                </a:solidFill>
                <a:cs typeface="+mn-ea"/>
                <a:sym typeface="+mn-lt"/>
              </a:rPr>
              <a:t>输入小标题</a:t>
            </a:r>
            <a:endParaRPr lang="en-US" altLang="zh-CN" sz="2400" b="1" dirty="0">
              <a:solidFill>
                <a:schemeClr val="accent2"/>
              </a:solidFill>
              <a:cs typeface="+mn-ea"/>
              <a:sym typeface="+mn-lt"/>
            </a:endParaRPr>
          </a:p>
        </p:txBody>
      </p:sp>
      <p:sp>
        <p:nvSpPr>
          <p:cNvPr id="61"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教学目标</a:t>
            </a:r>
          </a:p>
        </p:txBody>
      </p:sp>
    </p:spTree>
    <p:extLst>
      <p:ext uri="{BB962C8B-B14F-4D97-AF65-F5344CB8AC3E}">
        <p14:creationId xmlns:p14="http://schemas.microsoft.com/office/powerpoint/2010/main" val="205679631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barn(inVertical)">
                                      <p:cBhvr>
                                        <p:cTn id="24" dur="500"/>
                                        <p:tgtEl>
                                          <p:spTgt spid="4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16" presetClass="entr" presetSubtype="21"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barn(inVertical)">
                                      <p:cBhvr>
                                        <p:cTn id="39" dur="500"/>
                                        <p:tgtEl>
                                          <p:spTgt spid="56"/>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16" presetClass="entr" presetSubtype="21" fill="hold" grpId="0" nodeType="after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barn(inVertical)">
                                      <p:cBhvr>
                                        <p:cTn id="54" dur="500"/>
                                        <p:tgtEl>
                                          <p:spTgt spid="52"/>
                                        </p:tgtEl>
                                      </p:cBhvr>
                                    </p:animEffect>
                                  </p:childTnLst>
                                </p:cTn>
                              </p:par>
                            </p:childTnLst>
                          </p:cTn>
                        </p:par>
                        <p:par>
                          <p:cTn id="55" fill="hold">
                            <p:stCondLst>
                              <p:cond delay="1500"/>
                            </p:stCondLst>
                            <p:childTnLst>
                              <p:par>
                                <p:cTn id="56" presetID="10" presetClass="entr" presetSubtype="0" fill="hold" grpId="0"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childTnLst>
                          </p:cTn>
                        </p:par>
                        <p:par>
                          <p:cTn id="66" fill="hold">
                            <p:stCondLst>
                              <p:cond delay="1000"/>
                            </p:stCondLst>
                            <p:childTnLst>
                              <p:par>
                                <p:cTn id="67" presetID="16" presetClass="entr" presetSubtype="21"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barn(inVertical)">
                                      <p:cBhvr>
                                        <p:cTn id="69" dur="500"/>
                                        <p:tgtEl>
                                          <p:spTgt spid="60"/>
                                        </p:tgtEl>
                                      </p:cBhvr>
                                    </p:animEffect>
                                  </p:childTnLst>
                                </p:cTn>
                              </p:par>
                            </p:childTnLst>
                          </p:cTn>
                        </p:par>
                        <p:par>
                          <p:cTn id="70" fill="hold">
                            <p:stCondLst>
                              <p:cond delay="1500"/>
                            </p:stCondLst>
                            <p:childTnLst>
                              <p:par>
                                <p:cTn id="71" presetID="10"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8" grpId="0"/>
      <p:bldP spid="52" grpId="0"/>
      <p:bldP spid="56" grpId="0"/>
      <p:bldP spid="60" grpId="0"/>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教学目标</a:t>
            </a:r>
          </a:p>
        </p:txBody>
      </p:sp>
      <p:grpSp>
        <p:nvGrpSpPr>
          <p:cNvPr id="56" name="Group 3"/>
          <p:cNvGrpSpPr/>
          <p:nvPr/>
        </p:nvGrpSpPr>
        <p:grpSpPr>
          <a:xfrm>
            <a:off x="1101405" y="1551967"/>
            <a:ext cx="10051399" cy="4398801"/>
            <a:chOff x="1100786" y="1551735"/>
            <a:chExt cx="10052640" cy="4399344"/>
          </a:xfrm>
        </p:grpSpPr>
        <p:sp>
          <p:nvSpPr>
            <p:cNvPr id="57"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cs typeface="+mn-ea"/>
                <a:sym typeface="+mn-lt"/>
              </a:endParaRPr>
            </a:p>
          </p:txBody>
        </p:sp>
        <p:sp>
          <p:nvSpPr>
            <p:cNvPr id="58"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cs typeface="+mn-ea"/>
                <a:sym typeface="+mn-lt"/>
              </a:endParaRPr>
            </a:p>
          </p:txBody>
        </p:sp>
        <p:sp>
          <p:nvSpPr>
            <p:cNvPr id="59"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cs typeface="+mn-ea"/>
                <a:sym typeface="+mn-lt"/>
              </a:endParaRPr>
            </a:p>
          </p:txBody>
        </p:sp>
        <p:sp>
          <p:nvSpPr>
            <p:cNvPr id="60"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cs typeface="+mn-ea"/>
                <a:sym typeface="+mn-lt"/>
              </a:endParaRPr>
            </a:p>
          </p:txBody>
        </p:sp>
        <p:sp>
          <p:nvSpPr>
            <p:cNvPr id="61"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cs typeface="+mn-ea"/>
                <a:sym typeface="+mn-lt"/>
              </a:endParaRPr>
            </a:p>
          </p:txBody>
        </p:sp>
        <p:sp>
          <p:nvSpPr>
            <p:cNvPr id="62" name="Rounded Rectangle 20"/>
            <p:cNvSpPr/>
            <p:nvPr/>
          </p:nvSpPr>
          <p:spPr>
            <a:xfrm rot="19805282">
              <a:off x="10518517" y="2907047"/>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cs typeface="+mn-ea"/>
                <a:sym typeface="+mn-lt"/>
              </a:endParaRPr>
            </a:p>
          </p:txBody>
        </p:sp>
        <p:sp>
          <p:nvSpPr>
            <p:cNvPr id="63" name="Rounded Rectangle 22"/>
            <p:cNvSpPr/>
            <p:nvPr/>
          </p:nvSpPr>
          <p:spPr>
            <a:xfrm rot="19805282">
              <a:off x="8614859" y="3962065"/>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cs typeface="+mn-ea"/>
                <a:sym typeface="+mn-lt"/>
              </a:endParaRPr>
            </a:p>
          </p:txBody>
        </p:sp>
        <p:sp>
          <p:nvSpPr>
            <p:cNvPr id="64"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29" tIns="45714" rIns="91429" bIns="457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99">
                <a:solidFill>
                  <a:prstClr val="black"/>
                </a:solidFill>
                <a:cs typeface="+mn-ea"/>
                <a:sym typeface="+mn-lt"/>
              </a:endParaRPr>
            </a:p>
          </p:txBody>
        </p:sp>
        <p:sp>
          <p:nvSpPr>
            <p:cNvPr id="65"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29" tIns="45714" rIns="91429" bIns="457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99">
                <a:solidFill>
                  <a:prstClr val="black"/>
                </a:solidFill>
                <a:cs typeface="+mn-ea"/>
                <a:sym typeface="+mn-lt"/>
              </a:endParaRPr>
            </a:p>
          </p:txBody>
        </p:sp>
        <p:sp>
          <p:nvSpPr>
            <p:cNvPr id="66"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1429" tIns="45714" rIns="91429" bIns="457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99">
                <a:solidFill>
                  <a:prstClr val="black"/>
                </a:solidFill>
                <a:cs typeface="+mn-ea"/>
                <a:sym typeface="+mn-lt"/>
              </a:endParaRPr>
            </a:p>
          </p:txBody>
        </p:sp>
        <p:sp>
          <p:nvSpPr>
            <p:cNvPr id="67"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29" tIns="45714" rIns="91429" bIns="457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99">
                <a:solidFill>
                  <a:prstClr val="black"/>
                </a:solidFill>
                <a:cs typeface="+mn-ea"/>
                <a:sym typeface="+mn-lt"/>
              </a:endParaRPr>
            </a:p>
          </p:txBody>
        </p:sp>
      </p:grpSp>
      <p:cxnSp>
        <p:nvCxnSpPr>
          <p:cNvPr id="68" name="Straight Arrow Connector 37"/>
          <p:cNvCxnSpPr/>
          <p:nvPr/>
        </p:nvCxnSpPr>
        <p:spPr>
          <a:xfrm>
            <a:off x="3294454" y="3751369"/>
            <a:ext cx="0" cy="960837"/>
          </a:xfrm>
          <a:prstGeom prst="straightConnector1">
            <a:avLst/>
          </a:prstGeom>
          <a:ln w="254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40"/>
          <p:cNvCxnSpPr/>
          <p:nvPr/>
        </p:nvCxnSpPr>
        <p:spPr>
          <a:xfrm>
            <a:off x="7067706" y="3751369"/>
            <a:ext cx="0" cy="960837"/>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41"/>
          <p:cNvCxnSpPr/>
          <p:nvPr/>
        </p:nvCxnSpPr>
        <p:spPr>
          <a:xfrm flipV="1">
            <a:off x="8951198" y="2791064"/>
            <a:ext cx="0" cy="960837"/>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42"/>
          <p:cNvCxnSpPr/>
          <p:nvPr/>
        </p:nvCxnSpPr>
        <p:spPr>
          <a:xfrm flipV="1">
            <a:off x="5192613" y="2791064"/>
            <a:ext cx="0" cy="960837"/>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2" name="TextBox 41"/>
          <p:cNvSpPr txBox="1"/>
          <p:nvPr/>
        </p:nvSpPr>
        <p:spPr>
          <a:xfrm>
            <a:off x="2162318" y="5258258"/>
            <a:ext cx="2514292" cy="922249"/>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73" name="TextBox 170"/>
          <p:cNvSpPr txBox="1"/>
          <p:nvPr/>
        </p:nvSpPr>
        <p:spPr>
          <a:xfrm>
            <a:off x="2142347" y="4869388"/>
            <a:ext cx="2304215" cy="706722"/>
          </a:xfrm>
          <a:prstGeom prst="rect">
            <a:avLst/>
          </a:prstGeom>
          <a:noFill/>
        </p:spPr>
        <p:txBody>
          <a:bodyPr wrap="square" lIns="91431" tIns="45715" rIns="91431" bIns="45715" rtlCol="0">
            <a:spAutoFit/>
          </a:bodyPr>
          <a:lstStyle/>
          <a:p>
            <a:pPr lvl="0" algn="ctr"/>
            <a:r>
              <a:rPr lang="zh-CN" altLang="en-US" sz="2400" b="1" dirty="0">
                <a:solidFill>
                  <a:schemeClr val="accent2"/>
                </a:solidFill>
                <a:cs typeface="+mn-ea"/>
                <a:sym typeface="+mn-lt"/>
              </a:rPr>
              <a:t>文本标题</a:t>
            </a:r>
          </a:p>
          <a:p>
            <a:pPr lvl="0">
              <a:lnSpc>
                <a:spcPct val="120000"/>
              </a:lnSpc>
            </a:pPr>
            <a:endParaRPr lang="en-US" altLang="zh-CN" sz="1327" dirty="0">
              <a:solidFill>
                <a:schemeClr val="accent2"/>
              </a:solidFill>
              <a:cs typeface="+mn-ea"/>
              <a:sym typeface="+mn-lt"/>
            </a:endParaRPr>
          </a:p>
        </p:txBody>
      </p:sp>
      <p:sp>
        <p:nvSpPr>
          <p:cNvPr id="74" name="TextBox 41"/>
          <p:cNvSpPr txBox="1"/>
          <p:nvPr/>
        </p:nvSpPr>
        <p:spPr>
          <a:xfrm>
            <a:off x="4018211" y="2012990"/>
            <a:ext cx="2514292" cy="922249"/>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75" name="TextBox 170"/>
          <p:cNvSpPr txBox="1"/>
          <p:nvPr/>
        </p:nvSpPr>
        <p:spPr>
          <a:xfrm>
            <a:off x="3998240" y="1595986"/>
            <a:ext cx="2304215" cy="706722"/>
          </a:xfrm>
          <a:prstGeom prst="rect">
            <a:avLst/>
          </a:prstGeom>
          <a:noFill/>
        </p:spPr>
        <p:txBody>
          <a:bodyPr wrap="square" lIns="91431" tIns="45715" rIns="91431" bIns="45715" rtlCol="0">
            <a:spAutoFit/>
          </a:bodyPr>
          <a:lstStyle/>
          <a:p>
            <a:pPr lvl="0" algn="ctr"/>
            <a:r>
              <a:rPr lang="zh-CN" altLang="en-US" sz="2400" b="1" dirty="0">
                <a:solidFill>
                  <a:schemeClr val="accent1"/>
                </a:solidFill>
                <a:cs typeface="+mn-ea"/>
                <a:sym typeface="+mn-lt"/>
              </a:rPr>
              <a:t>文本标题</a:t>
            </a:r>
          </a:p>
          <a:p>
            <a:pPr>
              <a:lnSpc>
                <a:spcPct val="120000"/>
              </a:lnSpc>
            </a:pPr>
            <a:endParaRPr lang="en-US" altLang="zh-CN" sz="1327" dirty="0">
              <a:solidFill>
                <a:schemeClr val="accent1"/>
              </a:solidFill>
              <a:cs typeface="+mn-ea"/>
              <a:sym typeface="+mn-lt"/>
            </a:endParaRPr>
          </a:p>
        </p:txBody>
      </p:sp>
      <p:sp>
        <p:nvSpPr>
          <p:cNvPr id="76" name="TextBox 41"/>
          <p:cNvSpPr txBox="1"/>
          <p:nvPr/>
        </p:nvSpPr>
        <p:spPr>
          <a:xfrm>
            <a:off x="6023118" y="5258258"/>
            <a:ext cx="2514292" cy="922249"/>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77" name="TextBox 170"/>
          <p:cNvSpPr txBox="1"/>
          <p:nvPr/>
        </p:nvSpPr>
        <p:spPr>
          <a:xfrm>
            <a:off x="6003147" y="4869388"/>
            <a:ext cx="2304215" cy="706722"/>
          </a:xfrm>
          <a:prstGeom prst="rect">
            <a:avLst/>
          </a:prstGeom>
          <a:noFill/>
        </p:spPr>
        <p:txBody>
          <a:bodyPr wrap="square" lIns="91431" tIns="45715" rIns="91431" bIns="45715" rtlCol="0">
            <a:spAutoFit/>
          </a:bodyPr>
          <a:lstStyle/>
          <a:p>
            <a:pPr lvl="0" algn="ctr"/>
            <a:r>
              <a:rPr lang="zh-CN" altLang="en-US" sz="2400" b="1" dirty="0">
                <a:solidFill>
                  <a:srgbClr val="A9A9A9"/>
                </a:solidFill>
                <a:cs typeface="+mn-ea"/>
                <a:sym typeface="+mn-lt"/>
              </a:rPr>
              <a:t>文本标题</a:t>
            </a:r>
          </a:p>
          <a:p>
            <a:pPr lvl="0">
              <a:lnSpc>
                <a:spcPct val="120000"/>
              </a:lnSpc>
            </a:pPr>
            <a:endParaRPr lang="en-US" altLang="zh-CN" sz="1327" dirty="0">
              <a:solidFill>
                <a:srgbClr val="A9A9A9"/>
              </a:solidFill>
              <a:cs typeface="+mn-ea"/>
              <a:sym typeface="+mn-lt"/>
            </a:endParaRPr>
          </a:p>
        </p:txBody>
      </p:sp>
      <p:sp>
        <p:nvSpPr>
          <p:cNvPr id="78" name="TextBox 41"/>
          <p:cNvSpPr txBox="1"/>
          <p:nvPr/>
        </p:nvSpPr>
        <p:spPr>
          <a:xfrm>
            <a:off x="7818399" y="2012990"/>
            <a:ext cx="2514292" cy="922249"/>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79" name="TextBox 170"/>
          <p:cNvSpPr txBox="1"/>
          <p:nvPr/>
        </p:nvSpPr>
        <p:spPr>
          <a:xfrm>
            <a:off x="7818400" y="1624121"/>
            <a:ext cx="2304215" cy="706722"/>
          </a:xfrm>
          <a:prstGeom prst="rect">
            <a:avLst/>
          </a:prstGeom>
          <a:noFill/>
        </p:spPr>
        <p:txBody>
          <a:bodyPr wrap="square" lIns="91431" tIns="45715" rIns="91431" bIns="45715" rtlCol="0">
            <a:spAutoFit/>
          </a:bodyPr>
          <a:lstStyle/>
          <a:p>
            <a:pPr lvl="0" algn="ctr"/>
            <a:r>
              <a:rPr lang="zh-CN" altLang="en-US" sz="2400" b="1" dirty="0">
                <a:solidFill>
                  <a:schemeClr val="accent1"/>
                </a:solidFill>
                <a:cs typeface="+mn-ea"/>
                <a:sym typeface="+mn-lt"/>
              </a:rPr>
              <a:t>文本标题</a:t>
            </a:r>
          </a:p>
          <a:p>
            <a:pPr lvl="0">
              <a:lnSpc>
                <a:spcPct val="120000"/>
              </a:lnSpc>
            </a:pPr>
            <a:endParaRPr lang="en-US" altLang="zh-CN" sz="1327" dirty="0">
              <a:solidFill>
                <a:schemeClr val="accent1"/>
              </a:solidFill>
              <a:cs typeface="+mn-ea"/>
              <a:sym typeface="+mn-lt"/>
            </a:endParaRPr>
          </a:p>
        </p:txBody>
      </p:sp>
    </p:spTree>
    <p:extLst>
      <p:ext uri="{BB962C8B-B14F-4D97-AF65-F5344CB8AC3E}">
        <p14:creationId xmlns:p14="http://schemas.microsoft.com/office/powerpoint/2010/main" val="143961242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1400"/>
                            </p:stCondLst>
                            <p:childTnLst>
                              <p:par>
                                <p:cTn id="9" presetID="22" presetClass="entr" presetSubtype="8"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left)">
                                      <p:cBhvr>
                                        <p:cTn id="11" dur="500"/>
                                        <p:tgtEl>
                                          <p:spTgt spid="56"/>
                                        </p:tgtEl>
                                      </p:cBhvr>
                                    </p:animEffect>
                                  </p:childTnLst>
                                </p:cTn>
                              </p:par>
                            </p:childTnLst>
                          </p:cTn>
                        </p:par>
                        <p:par>
                          <p:cTn id="12" fill="hold">
                            <p:stCondLst>
                              <p:cond delay="1900"/>
                            </p:stCondLst>
                            <p:childTnLst>
                              <p:par>
                                <p:cTn id="13" presetID="22" presetClass="entr" presetSubtype="1"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up)">
                                      <p:cBhvr>
                                        <p:cTn id="15" dur="500"/>
                                        <p:tgtEl>
                                          <p:spTgt spid="68"/>
                                        </p:tgtEl>
                                      </p:cBhvr>
                                    </p:animEffect>
                                  </p:childTnLst>
                                </p:cTn>
                              </p:par>
                            </p:childTnLst>
                          </p:cTn>
                        </p:par>
                        <p:par>
                          <p:cTn id="16" fill="hold">
                            <p:stCondLst>
                              <p:cond delay="2400"/>
                            </p:stCondLst>
                            <p:childTnLst>
                              <p:par>
                                <p:cTn id="17" presetID="47"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anim calcmode="lin" valueType="num">
                                      <p:cBhvr>
                                        <p:cTn id="20" dur="500" fill="hold"/>
                                        <p:tgtEl>
                                          <p:spTgt spid="73"/>
                                        </p:tgtEl>
                                        <p:attrNameLst>
                                          <p:attrName>ppt_x</p:attrName>
                                        </p:attrNameLst>
                                      </p:cBhvr>
                                      <p:tavLst>
                                        <p:tav tm="0">
                                          <p:val>
                                            <p:strVal val="#ppt_x"/>
                                          </p:val>
                                        </p:tav>
                                        <p:tav tm="100000">
                                          <p:val>
                                            <p:strVal val="#ppt_x"/>
                                          </p:val>
                                        </p:tav>
                                      </p:tavLst>
                                    </p:anim>
                                    <p:anim calcmode="lin" valueType="num">
                                      <p:cBhvr>
                                        <p:cTn id="21" dur="500" fill="hold"/>
                                        <p:tgtEl>
                                          <p:spTgt spid="7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fade">
                                      <p:cBhvr>
                                        <p:cTn id="24" dur="500"/>
                                        <p:tgtEl>
                                          <p:spTgt spid="72"/>
                                        </p:tgtEl>
                                      </p:cBhvr>
                                    </p:animEffect>
                                    <p:anim calcmode="lin" valueType="num">
                                      <p:cBhvr>
                                        <p:cTn id="25" dur="500" fill="hold"/>
                                        <p:tgtEl>
                                          <p:spTgt spid="72"/>
                                        </p:tgtEl>
                                        <p:attrNameLst>
                                          <p:attrName>ppt_x</p:attrName>
                                        </p:attrNameLst>
                                      </p:cBhvr>
                                      <p:tavLst>
                                        <p:tav tm="0">
                                          <p:val>
                                            <p:strVal val="#ppt_x"/>
                                          </p:val>
                                        </p:tav>
                                        <p:tav tm="100000">
                                          <p:val>
                                            <p:strVal val="#ppt_x"/>
                                          </p:val>
                                        </p:tav>
                                      </p:tavLst>
                                    </p:anim>
                                    <p:anim calcmode="lin" valueType="num">
                                      <p:cBhvr>
                                        <p:cTn id="26" dur="500" fill="hold"/>
                                        <p:tgtEl>
                                          <p:spTgt spid="72"/>
                                        </p:tgtEl>
                                        <p:attrNameLst>
                                          <p:attrName>ppt_y</p:attrName>
                                        </p:attrNameLst>
                                      </p:cBhvr>
                                      <p:tavLst>
                                        <p:tav tm="0">
                                          <p:val>
                                            <p:strVal val="#ppt_y+.1"/>
                                          </p:val>
                                        </p:tav>
                                        <p:tav tm="100000">
                                          <p:val>
                                            <p:strVal val="#ppt_y"/>
                                          </p:val>
                                        </p:tav>
                                      </p:tavLst>
                                    </p:anim>
                                  </p:childTnLst>
                                </p:cTn>
                              </p:par>
                            </p:childTnLst>
                          </p:cTn>
                        </p:par>
                        <p:par>
                          <p:cTn id="27" fill="hold">
                            <p:stCondLst>
                              <p:cond delay="2900"/>
                            </p:stCondLst>
                            <p:childTnLst>
                              <p:par>
                                <p:cTn id="28" presetID="22" presetClass="entr" presetSubtype="4" fill="hold"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down)">
                                      <p:cBhvr>
                                        <p:cTn id="30" dur="500"/>
                                        <p:tgtEl>
                                          <p:spTgt spid="71"/>
                                        </p:tgtEl>
                                      </p:cBhvr>
                                    </p:animEffect>
                                  </p:childTnLst>
                                </p:cTn>
                              </p:par>
                            </p:childTnLst>
                          </p:cTn>
                        </p:par>
                        <p:par>
                          <p:cTn id="31" fill="hold">
                            <p:stCondLst>
                              <p:cond delay="3400"/>
                            </p:stCondLst>
                            <p:childTnLst>
                              <p:par>
                                <p:cTn id="32" presetID="47" presetClass="entr" presetSubtype="0" fill="hold" grpId="0" nodeType="after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fade">
                                      <p:cBhvr>
                                        <p:cTn id="34" dur="500"/>
                                        <p:tgtEl>
                                          <p:spTgt spid="75"/>
                                        </p:tgtEl>
                                      </p:cBhvr>
                                    </p:animEffect>
                                    <p:anim calcmode="lin" valueType="num">
                                      <p:cBhvr>
                                        <p:cTn id="35" dur="500" fill="hold"/>
                                        <p:tgtEl>
                                          <p:spTgt spid="75"/>
                                        </p:tgtEl>
                                        <p:attrNameLst>
                                          <p:attrName>ppt_x</p:attrName>
                                        </p:attrNameLst>
                                      </p:cBhvr>
                                      <p:tavLst>
                                        <p:tav tm="0">
                                          <p:val>
                                            <p:strVal val="#ppt_x"/>
                                          </p:val>
                                        </p:tav>
                                        <p:tav tm="100000">
                                          <p:val>
                                            <p:strVal val="#ppt_x"/>
                                          </p:val>
                                        </p:tav>
                                      </p:tavLst>
                                    </p:anim>
                                    <p:anim calcmode="lin" valueType="num">
                                      <p:cBhvr>
                                        <p:cTn id="36" dur="500" fill="hold"/>
                                        <p:tgtEl>
                                          <p:spTgt spid="7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anim calcmode="lin" valueType="num">
                                      <p:cBhvr>
                                        <p:cTn id="40" dur="500" fill="hold"/>
                                        <p:tgtEl>
                                          <p:spTgt spid="74"/>
                                        </p:tgtEl>
                                        <p:attrNameLst>
                                          <p:attrName>ppt_x</p:attrName>
                                        </p:attrNameLst>
                                      </p:cBhvr>
                                      <p:tavLst>
                                        <p:tav tm="0">
                                          <p:val>
                                            <p:strVal val="#ppt_x"/>
                                          </p:val>
                                        </p:tav>
                                        <p:tav tm="100000">
                                          <p:val>
                                            <p:strVal val="#ppt_x"/>
                                          </p:val>
                                        </p:tav>
                                      </p:tavLst>
                                    </p:anim>
                                    <p:anim calcmode="lin" valueType="num">
                                      <p:cBhvr>
                                        <p:cTn id="41" dur="500" fill="hold"/>
                                        <p:tgtEl>
                                          <p:spTgt spid="74"/>
                                        </p:tgtEl>
                                        <p:attrNameLst>
                                          <p:attrName>ppt_y</p:attrName>
                                        </p:attrNameLst>
                                      </p:cBhvr>
                                      <p:tavLst>
                                        <p:tav tm="0">
                                          <p:val>
                                            <p:strVal val="#ppt_y+.1"/>
                                          </p:val>
                                        </p:tav>
                                        <p:tav tm="100000">
                                          <p:val>
                                            <p:strVal val="#ppt_y"/>
                                          </p:val>
                                        </p:tav>
                                      </p:tavLst>
                                    </p:anim>
                                  </p:childTnLst>
                                </p:cTn>
                              </p:par>
                            </p:childTnLst>
                          </p:cTn>
                        </p:par>
                        <p:par>
                          <p:cTn id="42" fill="hold">
                            <p:stCondLst>
                              <p:cond delay="3900"/>
                            </p:stCondLst>
                            <p:childTnLst>
                              <p:par>
                                <p:cTn id="43" presetID="22" presetClass="entr" presetSubtype="1" fill="hold" nodeType="after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wipe(up)">
                                      <p:cBhvr>
                                        <p:cTn id="45" dur="500"/>
                                        <p:tgtEl>
                                          <p:spTgt spid="69"/>
                                        </p:tgtEl>
                                      </p:cBhvr>
                                    </p:animEffect>
                                  </p:childTnLst>
                                </p:cTn>
                              </p:par>
                            </p:childTnLst>
                          </p:cTn>
                        </p:par>
                        <p:par>
                          <p:cTn id="46" fill="hold">
                            <p:stCondLst>
                              <p:cond delay="4400"/>
                            </p:stCondLst>
                            <p:childTnLst>
                              <p:par>
                                <p:cTn id="47" presetID="47" presetClass="entr" presetSubtype="0"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anim calcmode="lin" valueType="num">
                                      <p:cBhvr>
                                        <p:cTn id="50" dur="500" fill="hold"/>
                                        <p:tgtEl>
                                          <p:spTgt spid="77"/>
                                        </p:tgtEl>
                                        <p:attrNameLst>
                                          <p:attrName>ppt_x</p:attrName>
                                        </p:attrNameLst>
                                      </p:cBhvr>
                                      <p:tavLst>
                                        <p:tav tm="0">
                                          <p:val>
                                            <p:strVal val="#ppt_x"/>
                                          </p:val>
                                        </p:tav>
                                        <p:tav tm="100000">
                                          <p:val>
                                            <p:strVal val="#ppt_x"/>
                                          </p:val>
                                        </p:tav>
                                      </p:tavLst>
                                    </p:anim>
                                    <p:anim calcmode="lin" valueType="num">
                                      <p:cBhvr>
                                        <p:cTn id="51" dur="500" fill="hold"/>
                                        <p:tgtEl>
                                          <p:spTgt spid="7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500"/>
                                        <p:tgtEl>
                                          <p:spTgt spid="76"/>
                                        </p:tgtEl>
                                      </p:cBhvr>
                                    </p:animEffect>
                                    <p:anim calcmode="lin" valueType="num">
                                      <p:cBhvr>
                                        <p:cTn id="55" dur="500" fill="hold"/>
                                        <p:tgtEl>
                                          <p:spTgt spid="76"/>
                                        </p:tgtEl>
                                        <p:attrNameLst>
                                          <p:attrName>ppt_x</p:attrName>
                                        </p:attrNameLst>
                                      </p:cBhvr>
                                      <p:tavLst>
                                        <p:tav tm="0">
                                          <p:val>
                                            <p:strVal val="#ppt_x"/>
                                          </p:val>
                                        </p:tav>
                                        <p:tav tm="100000">
                                          <p:val>
                                            <p:strVal val="#ppt_x"/>
                                          </p:val>
                                        </p:tav>
                                      </p:tavLst>
                                    </p:anim>
                                    <p:anim calcmode="lin" valueType="num">
                                      <p:cBhvr>
                                        <p:cTn id="56" dur="500" fill="hold"/>
                                        <p:tgtEl>
                                          <p:spTgt spid="76"/>
                                        </p:tgtEl>
                                        <p:attrNameLst>
                                          <p:attrName>ppt_y</p:attrName>
                                        </p:attrNameLst>
                                      </p:cBhvr>
                                      <p:tavLst>
                                        <p:tav tm="0">
                                          <p:val>
                                            <p:strVal val="#ppt_y+.1"/>
                                          </p:val>
                                        </p:tav>
                                        <p:tav tm="100000">
                                          <p:val>
                                            <p:strVal val="#ppt_y"/>
                                          </p:val>
                                        </p:tav>
                                      </p:tavLst>
                                    </p:anim>
                                  </p:childTnLst>
                                </p:cTn>
                              </p:par>
                            </p:childTnLst>
                          </p:cTn>
                        </p:par>
                        <p:par>
                          <p:cTn id="57" fill="hold">
                            <p:stCondLst>
                              <p:cond delay="4900"/>
                            </p:stCondLst>
                            <p:childTnLst>
                              <p:par>
                                <p:cTn id="58" presetID="22" presetClass="entr" presetSubtype="4" fill="hold" nodeType="after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wipe(down)">
                                      <p:cBhvr>
                                        <p:cTn id="60" dur="500"/>
                                        <p:tgtEl>
                                          <p:spTgt spid="70"/>
                                        </p:tgtEl>
                                      </p:cBhvr>
                                    </p:animEffect>
                                  </p:childTnLst>
                                </p:cTn>
                              </p:par>
                            </p:childTnLst>
                          </p:cTn>
                        </p:par>
                        <p:par>
                          <p:cTn id="61" fill="hold">
                            <p:stCondLst>
                              <p:cond delay="5400"/>
                            </p:stCondLst>
                            <p:childTnLst>
                              <p:par>
                                <p:cTn id="62" presetID="47" presetClass="entr" presetSubtype="0" fill="hold" grpId="0"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fade">
                                      <p:cBhvr>
                                        <p:cTn id="64" dur="500"/>
                                        <p:tgtEl>
                                          <p:spTgt spid="79"/>
                                        </p:tgtEl>
                                      </p:cBhvr>
                                    </p:animEffect>
                                    <p:anim calcmode="lin" valueType="num">
                                      <p:cBhvr>
                                        <p:cTn id="65" dur="500" fill="hold"/>
                                        <p:tgtEl>
                                          <p:spTgt spid="79"/>
                                        </p:tgtEl>
                                        <p:attrNameLst>
                                          <p:attrName>ppt_x</p:attrName>
                                        </p:attrNameLst>
                                      </p:cBhvr>
                                      <p:tavLst>
                                        <p:tav tm="0">
                                          <p:val>
                                            <p:strVal val="#ppt_x"/>
                                          </p:val>
                                        </p:tav>
                                        <p:tav tm="100000">
                                          <p:val>
                                            <p:strVal val="#ppt_x"/>
                                          </p:val>
                                        </p:tav>
                                      </p:tavLst>
                                    </p:anim>
                                    <p:anim calcmode="lin" valueType="num">
                                      <p:cBhvr>
                                        <p:cTn id="66" dur="500" fill="hold"/>
                                        <p:tgtEl>
                                          <p:spTgt spid="7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animEffect transition="in" filter="fade">
                                      <p:cBhvr>
                                        <p:cTn id="69" dur="500"/>
                                        <p:tgtEl>
                                          <p:spTgt spid="78"/>
                                        </p:tgtEl>
                                      </p:cBhvr>
                                    </p:animEffect>
                                    <p:anim calcmode="lin" valueType="num">
                                      <p:cBhvr>
                                        <p:cTn id="70" dur="500" fill="hold"/>
                                        <p:tgtEl>
                                          <p:spTgt spid="78"/>
                                        </p:tgtEl>
                                        <p:attrNameLst>
                                          <p:attrName>ppt_x</p:attrName>
                                        </p:attrNameLst>
                                      </p:cBhvr>
                                      <p:tavLst>
                                        <p:tav tm="0">
                                          <p:val>
                                            <p:strVal val="#ppt_x"/>
                                          </p:val>
                                        </p:tav>
                                        <p:tav tm="100000">
                                          <p:val>
                                            <p:strVal val="#ppt_x"/>
                                          </p:val>
                                        </p:tav>
                                      </p:tavLst>
                                    </p:anim>
                                    <p:anim calcmode="lin" valueType="num">
                                      <p:cBhvr>
                                        <p:cTn id="71" dur="5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72" grpId="0"/>
      <p:bldP spid="73" grpId="0"/>
      <p:bldP spid="74" grpId="0"/>
      <p:bldP spid="75" grpId="0"/>
      <p:bldP spid="76" grpId="0"/>
      <p:bldP spid="77" grpId="0"/>
      <p:bldP spid="78" grpId="0"/>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52"/>
          <p:cNvSpPr/>
          <p:nvPr/>
        </p:nvSpPr>
        <p:spPr>
          <a:xfrm>
            <a:off x="1143718" y="2888057"/>
            <a:ext cx="2290553" cy="2609624"/>
          </a:xfrm>
          <a:prstGeom prst="roundRect">
            <a:avLst>
              <a:gd name="adj" fmla="val 6924"/>
            </a:avLst>
          </a:prstGeom>
          <a:ln w="12700">
            <a:solidFill>
              <a:srgbClr val="A6AAA9"/>
            </a:solidFill>
            <a:miter lim="400000"/>
          </a:ln>
        </p:spPr>
        <p:txBody>
          <a:bodyPr lIns="19032" tIns="19032" rIns="19032" bIns="19032" anchor="ctr"/>
          <a:lstStyle/>
          <a:p>
            <a:pPr lvl="0">
              <a:lnSpc>
                <a:spcPct val="120000"/>
              </a:lnSpc>
            </a:pPr>
            <a:endParaRPr sz="1732">
              <a:cs typeface="+mn-ea"/>
              <a:sym typeface="+mn-lt"/>
            </a:endParaRPr>
          </a:p>
        </p:txBody>
      </p:sp>
      <p:sp>
        <p:nvSpPr>
          <p:cNvPr id="3" name="Shape 1454"/>
          <p:cNvSpPr/>
          <p:nvPr/>
        </p:nvSpPr>
        <p:spPr>
          <a:xfrm>
            <a:off x="3688531" y="2888057"/>
            <a:ext cx="2290555" cy="2609624"/>
          </a:xfrm>
          <a:prstGeom prst="roundRect">
            <a:avLst>
              <a:gd name="adj" fmla="val 6924"/>
            </a:avLst>
          </a:prstGeom>
          <a:ln w="12700">
            <a:solidFill>
              <a:srgbClr val="A6AAA9"/>
            </a:solidFill>
            <a:miter lim="400000"/>
          </a:ln>
        </p:spPr>
        <p:txBody>
          <a:bodyPr lIns="19032" tIns="19032" rIns="19032" bIns="19032" anchor="ctr"/>
          <a:lstStyle/>
          <a:p>
            <a:pPr lvl="0">
              <a:lnSpc>
                <a:spcPct val="120000"/>
              </a:lnSpc>
            </a:pPr>
            <a:endParaRPr sz="1732">
              <a:cs typeface="+mn-ea"/>
              <a:sym typeface="+mn-lt"/>
            </a:endParaRPr>
          </a:p>
        </p:txBody>
      </p:sp>
      <p:sp>
        <p:nvSpPr>
          <p:cNvPr id="4" name="Shape 1456"/>
          <p:cNvSpPr/>
          <p:nvPr/>
        </p:nvSpPr>
        <p:spPr>
          <a:xfrm>
            <a:off x="6212918" y="2888057"/>
            <a:ext cx="2290555" cy="2609624"/>
          </a:xfrm>
          <a:prstGeom prst="roundRect">
            <a:avLst>
              <a:gd name="adj" fmla="val 6924"/>
            </a:avLst>
          </a:prstGeom>
          <a:ln w="12700">
            <a:solidFill>
              <a:srgbClr val="A6AAA9"/>
            </a:solidFill>
            <a:miter lim="400000"/>
          </a:ln>
        </p:spPr>
        <p:txBody>
          <a:bodyPr lIns="19032" tIns="19032" rIns="19032" bIns="19032" anchor="ctr"/>
          <a:lstStyle/>
          <a:p>
            <a:pPr lvl="0">
              <a:lnSpc>
                <a:spcPct val="120000"/>
              </a:lnSpc>
            </a:pPr>
            <a:endParaRPr sz="1732">
              <a:cs typeface="+mn-ea"/>
              <a:sym typeface="+mn-lt"/>
            </a:endParaRPr>
          </a:p>
        </p:txBody>
      </p:sp>
      <p:sp>
        <p:nvSpPr>
          <p:cNvPr id="5" name="Shape 1458"/>
          <p:cNvSpPr/>
          <p:nvPr/>
        </p:nvSpPr>
        <p:spPr>
          <a:xfrm>
            <a:off x="8757732" y="2888057"/>
            <a:ext cx="2290555" cy="2609624"/>
          </a:xfrm>
          <a:prstGeom prst="roundRect">
            <a:avLst>
              <a:gd name="adj" fmla="val 6924"/>
            </a:avLst>
          </a:prstGeom>
          <a:ln w="12700">
            <a:solidFill>
              <a:srgbClr val="A6AAA9"/>
            </a:solidFill>
            <a:miter lim="400000"/>
          </a:ln>
        </p:spPr>
        <p:txBody>
          <a:bodyPr lIns="19032" tIns="19032" rIns="19032" bIns="19032" anchor="ctr"/>
          <a:lstStyle/>
          <a:p>
            <a:pPr lvl="0">
              <a:lnSpc>
                <a:spcPct val="120000"/>
              </a:lnSpc>
            </a:pPr>
            <a:endParaRPr sz="1732">
              <a:cs typeface="+mn-ea"/>
              <a:sym typeface="+mn-lt"/>
            </a:endParaRPr>
          </a:p>
        </p:txBody>
      </p:sp>
      <p:sp>
        <p:nvSpPr>
          <p:cNvPr id="6" name="Shape 1460"/>
          <p:cNvSpPr/>
          <p:nvPr/>
        </p:nvSpPr>
        <p:spPr>
          <a:xfrm>
            <a:off x="1445920" y="2049865"/>
            <a:ext cx="1686147" cy="16861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32" tIns="19032" rIns="19032" bIns="19032" numCol="1" anchor="ctr">
            <a:noAutofit/>
          </a:bodyPr>
          <a:lstStyle/>
          <a:p>
            <a:pPr lvl="0">
              <a:lnSpc>
                <a:spcPct val="120000"/>
              </a:lnSpc>
            </a:pPr>
            <a:endParaRPr sz="1732">
              <a:cs typeface="+mn-ea"/>
              <a:sym typeface="+mn-lt"/>
            </a:endParaRPr>
          </a:p>
        </p:txBody>
      </p:sp>
      <p:grpSp>
        <p:nvGrpSpPr>
          <p:cNvPr id="7" name="Group 20"/>
          <p:cNvGrpSpPr/>
          <p:nvPr/>
        </p:nvGrpSpPr>
        <p:grpSpPr>
          <a:xfrm>
            <a:off x="1373756" y="2090058"/>
            <a:ext cx="473550" cy="473550"/>
            <a:chOff x="1369087" y="2088729"/>
            <a:chExt cx="474017" cy="474016"/>
          </a:xfrm>
        </p:grpSpPr>
        <p:sp>
          <p:nvSpPr>
            <p:cNvPr id="8" name="Shape 1463"/>
            <p:cNvSpPr/>
            <p:nvPr/>
          </p:nvSpPr>
          <p:spPr>
            <a:xfrm>
              <a:off x="1369087" y="2088729"/>
              <a:ext cx="474017" cy="474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75000"/>
              </a:schemeClr>
            </a:solidFill>
            <a:ln w="12700">
              <a:miter lim="400000"/>
            </a:ln>
          </p:spPr>
          <p:txBody>
            <a:bodyPr lIns="25376" tIns="25376" rIns="25376" bIns="25376" anchor="ctr"/>
            <a:lstStyle/>
            <a:p>
              <a:pPr lvl="0">
                <a:lnSpc>
                  <a:spcPct val="120000"/>
                </a:lnSpc>
              </a:pPr>
              <a:endParaRPr sz="1732">
                <a:cs typeface="+mn-ea"/>
                <a:sym typeface="+mn-lt"/>
              </a:endParaRPr>
            </a:p>
          </p:txBody>
        </p:sp>
        <p:sp>
          <p:nvSpPr>
            <p:cNvPr id="9" name="Shape 1464"/>
            <p:cNvSpPr/>
            <p:nvPr/>
          </p:nvSpPr>
          <p:spPr>
            <a:xfrm>
              <a:off x="1477567" y="2232573"/>
              <a:ext cx="231656" cy="186335"/>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a:miter lim="400000"/>
            </a:ln>
          </p:spPr>
          <p:txBody>
            <a:bodyPr lIns="0" tIns="0" rIns="0" bIns="0" anchor="ctr"/>
            <a:lstStyle/>
            <a:p>
              <a:pPr lvl="0">
                <a:lnSpc>
                  <a:spcPct val="120000"/>
                </a:lnSpc>
              </a:pPr>
              <a:endParaRPr sz="1732">
                <a:cs typeface="+mn-ea"/>
                <a:sym typeface="+mn-lt"/>
              </a:endParaRPr>
            </a:p>
          </p:txBody>
        </p:sp>
      </p:grpSp>
      <p:sp>
        <p:nvSpPr>
          <p:cNvPr id="10" name="Shape 1465"/>
          <p:cNvSpPr/>
          <p:nvPr/>
        </p:nvSpPr>
        <p:spPr>
          <a:xfrm>
            <a:off x="3990736" y="2049865"/>
            <a:ext cx="1686147" cy="16861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9032" tIns="19032" rIns="19032" bIns="19032" numCol="1" anchor="ctr">
            <a:noAutofit/>
          </a:bodyPr>
          <a:lstStyle/>
          <a:p>
            <a:pPr lvl="0">
              <a:lnSpc>
                <a:spcPct val="120000"/>
              </a:lnSpc>
            </a:pPr>
            <a:endParaRPr sz="1732">
              <a:cs typeface="+mn-ea"/>
              <a:sym typeface="+mn-lt"/>
            </a:endParaRPr>
          </a:p>
        </p:txBody>
      </p:sp>
      <p:sp>
        <p:nvSpPr>
          <p:cNvPr id="11" name="Shape 1468"/>
          <p:cNvSpPr/>
          <p:nvPr/>
        </p:nvSpPr>
        <p:spPr>
          <a:xfrm>
            <a:off x="6532975" y="2050001"/>
            <a:ext cx="1682692" cy="16826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9032" tIns="19032" rIns="19032" bIns="19032" numCol="1" anchor="ctr">
            <a:noAutofit/>
          </a:bodyPr>
          <a:lstStyle/>
          <a:p>
            <a:pPr lvl="0">
              <a:lnSpc>
                <a:spcPct val="120000"/>
              </a:lnSpc>
            </a:pPr>
            <a:endParaRPr sz="1732">
              <a:cs typeface="+mn-ea"/>
              <a:sym typeface="+mn-lt"/>
            </a:endParaRPr>
          </a:p>
        </p:txBody>
      </p:sp>
      <p:sp>
        <p:nvSpPr>
          <p:cNvPr id="12" name="Shape 1471"/>
          <p:cNvSpPr/>
          <p:nvPr/>
        </p:nvSpPr>
        <p:spPr>
          <a:xfrm>
            <a:off x="9082094" y="2051590"/>
            <a:ext cx="1682692" cy="16826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9032" tIns="19032" rIns="19032" bIns="19032" numCol="1" anchor="ctr">
            <a:noAutofit/>
          </a:bodyPr>
          <a:lstStyle/>
          <a:p>
            <a:pPr lvl="0">
              <a:lnSpc>
                <a:spcPct val="120000"/>
              </a:lnSpc>
            </a:pPr>
            <a:endParaRPr sz="1732">
              <a:cs typeface="+mn-ea"/>
              <a:sym typeface="+mn-lt"/>
            </a:endParaRPr>
          </a:p>
        </p:txBody>
      </p:sp>
      <p:grpSp>
        <p:nvGrpSpPr>
          <p:cNvPr id="13" name="Group 32"/>
          <p:cNvGrpSpPr/>
          <p:nvPr/>
        </p:nvGrpSpPr>
        <p:grpSpPr>
          <a:xfrm>
            <a:off x="3908754" y="2090056"/>
            <a:ext cx="473550" cy="473550"/>
            <a:chOff x="3906591" y="2088732"/>
            <a:chExt cx="474017" cy="474017"/>
          </a:xfrm>
        </p:grpSpPr>
        <p:sp>
          <p:nvSpPr>
            <p:cNvPr id="14" name="Shape 1474"/>
            <p:cNvSpPr/>
            <p:nvPr/>
          </p:nvSpPr>
          <p:spPr>
            <a:xfrm>
              <a:off x="3906591"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75000"/>
              </a:schemeClr>
            </a:solidFill>
            <a:ln w="12700">
              <a:miter lim="400000"/>
            </a:ln>
          </p:spPr>
          <p:txBody>
            <a:bodyPr lIns="25376" tIns="25376" rIns="25376" bIns="25376" anchor="ctr"/>
            <a:lstStyle/>
            <a:p>
              <a:pPr lvl="0">
                <a:lnSpc>
                  <a:spcPct val="120000"/>
                </a:lnSpc>
              </a:pPr>
              <a:endParaRPr sz="1732">
                <a:cs typeface="+mn-ea"/>
                <a:sym typeface="+mn-lt"/>
              </a:endParaRPr>
            </a:p>
          </p:txBody>
        </p:sp>
        <p:grpSp>
          <p:nvGrpSpPr>
            <p:cNvPr id="15" name="Group 1479"/>
            <p:cNvGrpSpPr/>
            <p:nvPr/>
          </p:nvGrpSpPr>
          <p:grpSpPr>
            <a:xfrm>
              <a:off x="4031314" y="2211790"/>
              <a:ext cx="199171" cy="186335"/>
              <a:chOff x="0" y="0"/>
              <a:chExt cx="398340" cy="372667"/>
            </a:xfrm>
          </p:grpSpPr>
          <p:sp>
            <p:nvSpPr>
              <p:cNvPr id="16" name="Shape 1477"/>
              <p:cNvSpPr/>
              <p:nvPr/>
            </p:nvSpPr>
            <p:spPr>
              <a:xfrm>
                <a:off x="0" y="0"/>
                <a:ext cx="346395" cy="241984"/>
              </a:xfrm>
              <a:custGeom>
                <a:avLst/>
                <a:gdLst/>
                <a:ahLst/>
                <a:cxnLst>
                  <a:cxn ang="0">
                    <a:pos x="wd2" y="hd2"/>
                  </a:cxn>
                  <a:cxn ang="5400000">
                    <a:pos x="wd2" y="hd2"/>
                  </a:cxn>
                  <a:cxn ang="10800000">
                    <a:pos x="wd2" y="hd2"/>
                  </a:cxn>
                  <a:cxn ang="16200000">
                    <a:pos x="wd2" y="hd2"/>
                  </a:cxn>
                </a:cxnLst>
                <a:rect l="0" t="0" r="r" b="b"/>
                <a:pathLst>
                  <a:path w="21474" h="21420" extrusionOk="0">
                    <a:moveTo>
                      <a:pt x="21474" y="11049"/>
                    </a:moveTo>
                    <a:lnTo>
                      <a:pt x="18909" y="958"/>
                    </a:lnTo>
                    <a:cubicBezTo>
                      <a:pt x="18720" y="217"/>
                      <a:pt x="18164" y="-180"/>
                      <a:pt x="17669" y="79"/>
                    </a:cubicBezTo>
                    <a:lnTo>
                      <a:pt x="618" y="8962"/>
                    </a:lnTo>
                    <a:cubicBezTo>
                      <a:pt x="123" y="9221"/>
                      <a:pt x="-126" y="10036"/>
                      <a:pt x="64" y="10782"/>
                    </a:cubicBezTo>
                    <a:lnTo>
                      <a:pt x="2769" y="21420"/>
                    </a:lnTo>
                    <a:lnTo>
                      <a:pt x="2769" y="15715"/>
                    </a:lnTo>
                    <a:cubicBezTo>
                      <a:pt x="2769" y="13145"/>
                      <a:pt x="4209" y="11049"/>
                      <a:pt x="5979" y="11049"/>
                    </a:cubicBezTo>
                    <a:lnTo>
                      <a:pt x="10484" y="11049"/>
                    </a:lnTo>
                    <a:lnTo>
                      <a:pt x="15858" y="5663"/>
                    </a:lnTo>
                    <a:lnTo>
                      <a:pt x="18967" y="11049"/>
                    </a:lnTo>
                    <a:cubicBezTo>
                      <a:pt x="18967" y="11049"/>
                      <a:pt x="21474" y="11049"/>
                      <a:pt x="21474" y="11049"/>
                    </a:cubicBez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pPr>
                <a:endParaRPr sz="1732">
                  <a:cs typeface="+mn-ea"/>
                  <a:sym typeface="+mn-lt"/>
                </a:endParaRPr>
              </a:p>
            </p:txBody>
          </p:sp>
          <p:sp>
            <p:nvSpPr>
              <p:cNvPr id="17" name="Shape 1478"/>
              <p:cNvSpPr/>
              <p:nvPr/>
            </p:nvSpPr>
            <p:spPr>
              <a:xfrm>
                <a:off x="74826" y="149651"/>
                <a:ext cx="323515" cy="223017"/>
              </a:xfrm>
              <a:custGeom>
                <a:avLst/>
                <a:gdLst/>
                <a:ahLst/>
                <a:cxnLst>
                  <a:cxn ang="0">
                    <a:pos x="wd2" y="hd2"/>
                  </a:cxn>
                  <a:cxn ang="5400000">
                    <a:pos x="wd2" y="hd2"/>
                  </a:cxn>
                  <a:cxn ang="10800000">
                    <a:pos x="wd2" y="hd2"/>
                  </a:cxn>
                  <a:cxn ang="16200000">
                    <a:pos x="wd2" y="hd2"/>
                  </a:cxn>
                </a:cxnLst>
                <a:rect l="0" t="0" r="r" b="b"/>
                <a:pathLst>
                  <a:path w="21600" h="21600" extrusionOk="0">
                    <a:moveTo>
                      <a:pt x="20571" y="0"/>
                    </a:moveTo>
                    <a:lnTo>
                      <a:pt x="1028" y="0"/>
                    </a:lnTo>
                    <a:cubicBezTo>
                      <a:pt x="460" y="0"/>
                      <a:pt x="0" y="708"/>
                      <a:pt x="0" y="1571"/>
                    </a:cubicBezTo>
                    <a:lnTo>
                      <a:pt x="0" y="20029"/>
                    </a:lnTo>
                    <a:cubicBezTo>
                      <a:pt x="0" y="20897"/>
                      <a:pt x="460" y="21600"/>
                      <a:pt x="1028" y="21600"/>
                    </a:cubicBezTo>
                    <a:lnTo>
                      <a:pt x="20571" y="21600"/>
                    </a:lnTo>
                    <a:cubicBezTo>
                      <a:pt x="21140" y="21600"/>
                      <a:pt x="21600" y="20897"/>
                      <a:pt x="21600" y="20029"/>
                    </a:cubicBezTo>
                    <a:lnTo>
                      <a:pt x="21600" y="1571"/>
                    </a:lnTo>
                    <a:cubicBezTo>
                      <a:pt x="21600" y="708"/>
                      <a:pt x="21140" y="0"/>
                      <a:pt x="20571" y="0"/>
                    </a:cubicBez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pPr>
                <a:endParaRPr sz="1732">
                  <a:cs typeface="+mn-ea"/>
                  <a:sym typeface="+mn-lt"/>
                </a:endParaRPr>
              </a:p>
            </p:txBody>
          </p:sp>
        </p:grpSp>
      </p:grpSp>
      <p:grpSp>
        <p:nvGrpSpPr>
          <p:cNvPr id="18" name="Group 40"/>
          <p:cNvGrpSpPr/>
          <p:nvPr/>
        </p:nvGrpSpPr>
        <p:grpSpPr>
          <a:xfrm>
            <a:off x="8992105" y="2090057"/>
            <a:ext cx="473550" cy="473550"/>
            <a:chOff x="8994965" y="2088733"/>
            <a:chExt cx="474017" cy="474017"/>
          </a:xfrm>
        </p:grpSpPr>
        <p:sp>
          <p:nvSpPr>
            <p:cNvPr id="19" name="Shape 1476"/>
            <p:cNvSpPr/>
            <p:nvPr/>
          </p:nvSpPr>
          <p:spPr>
            <a:xfrm>
              <a:off x="8994965" y="2088733"/>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lumMod val="75000"/>
              </a:schemeClr>
            </a:solidFill>
            <a:ln w="12700">
              <a:miter lim="400000"/>
            </a:ln>
          </p:spPr>
          <p:txBody>
            <a:bodyPr lIns="25376" tIns="25376" rIns="25376" bIns="25376" anchor="ctr"/>
            <a:lstStyle/>
            <a:p>
              <a:pPr lvl="0">
                <a:lnSpc>
                  <a:spcPct val="120000"/>
                </a:lnSpc>
              </a:pPr>
              <a:endParaRPr sz="1732">
                <a:cs typeface="+mn-ea"/>
                <a:sym typeface="+mn-lt"/>
              </a:endParaRPr>
            </a:p>
          </p:txBody>
        </p:sp>
        <p:sp>
          <p:nvSpPr>
            <p:cNvPr id="20" name="Shape 1481"/>
            <p:cNvSpPr/>
            <p:nvPr/>
          </p:nvSpPr>
          <p:spPr>
            <a:xfrm>
              <a:off x="9132223" y="2211790"/>
              <a:ext cx="194606" cy="186335"/>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chemeClr val="bg1"/>
            </a:solidFill>
            <a:ln w="12700">
              <a:miter lim="400000"/>
            </a:ln>
          </p:spPr>
          <p:txBody>
            <a:bodyPr lIns="0" tIns="0" rIns="0" bIns="0" anchor="ctr"/>
            <a:lstStyle/>
            <a:p>
              <a:pPr lvl="0">
                <a:lnSpc>
                  <a:spcPct val="120000"/>
                </a:lnSpc>
              </a:pPr>
              <a:endParaRPr sz="1732">
                <a:cs typeface="+mn-ea"/>
                <a:sym typeface="+mn-lt"/>
              </a:endParaRPr>
            </a:p>
          </p:txBody>
        </p:sp>
      </p:grpSp>
      <p:sp>
        <p:nvSpPr>
          <p:cNvPr id="21" name="Text Placeholder 5"/>
          <p:cNvSpPr txBox="1">
            <a:spLocks/>
          </p:cNvSpPr>
          <p:nvPr/>
        </p:nvSpPr>
        <p:spPr>
          <a:xfrm>
            <a:off x="1603442" y="2698123"/>
            <a:ext cx="1306982" cy="38963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spcBef>
                <a:spcPts val="0"/>
              </a:spcBef>
              <a:buNone/>
            </a:pPr>
            <a:r>
              <a:rPr lang="zh-CN" altLang="en-US" sz="2800" b="1" dirty="0">
                <a:solidFill>
                  <a:prstClr val="white"/>
                </a:solidFill>
                <a:cs typeface="+mn-ea"/>
                <a:sym typeface="+mn-lt"/>
              </a:rPr>
              <a:t>关键字</a:t>
            </a:r>
          </a:p>
        </p:txBody>
      </p:sp>
      <p:sp>
        <p:nvSpPr>
          <p:cNvPr id="22" name="Text Placeholder 6"/>
          <p:cNvSpPr txBox="1">
            <a:spLocks/>
          </p:cNvSpPr>
          <p:nvPr/>
        </p:nvSpPr>
        <p:spPr>
          <a:xfrm>
            <a:off x="1262436" y="4007669"/>
            <a:ext cx="2052004" cy="1133070"/>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23" name="Text Placeholder 5"/>
          <p:cNvSpPr txBox="1">
            <a:spLocks/>
          </p:cNvSpPr>
          <p:nvPr/>
        </p:nvSpPr>
        <p:spPr>
          <a:xfrm>
            <a:off x="4259870" y="2698123"/>
            <a:ext cx="1215554" cy="389635"/>
          </a:xfrm>
          <a:prstGeom prst="rect">
            <a:avLst/>
          </a:prstGeom>
        </p:spPr>
        <p:txBody>
          <a:bodyPr vert="horz" lIns="0" tIns="0" rIns="0" bIns="0" rtlCol="0" anchor="ctr">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lnSpc>
                <a:spcPct val="100000"/>
              </a:lnSpc>
              <a:spcBef>
                <a:spcPts val="0"/>
              </a:spcBef>
            </a:pPr>
            <a:r>
              <a:rPr lang="zh-CN" altLang="en-US" sz="2800" b="1" dirty="0">
                <a:solidFill>
                  <a:prstClr val="white"/>
                </a:solidFill>
                <a:latin typeface="+mn-lt"/>
                <a:ea typeface="+mn-ea"/>
                <a:cs typeface="+mn-ea"/>
                <a:sym typeface="+mn-lt"/>
              </a:rPr>
              <a:t>关键字</a:t>
            </a:r>
          </a:p>
        </p:txBody>
      </p:sp>
      <p:sp>
        <p:nvSpPr>
          <p:cNvPr id="24" name="Text Placeholder 5"/>
          <p:cNvSpPr txBox="1">
            <a:spLocks/>
          </p:cNvSpPr>
          <p:nvPr/>
        </p:nvSpPr>
        <p:spPr>
          <a:xfrm>
            <a:off x="9349500" y="2698123"/>
            <a:ext cx="1215554" cy="389635"/>
          </a:xfrm>
          <a:prstGeom prst="rect">
            <a:avLst/>
          </a:prstGeom>
        </p:spPr>
        <p:txBody>
          <a:bodyPr vert="horz" lIns="0" tIns="0" rIns="0" bIns="0" rtlCol="0" anchor="ctr">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lnSpc>
                <a:spcPct val="100000"/>
              </a:lnSpc>
              <a:spcBef>
                <a:spcPts val="0"/>
              </a:spcBef>
            </a:pPr>
            <a:r>
              <a:rPr lang="zh-CN" altLang="en-US" sz="2800" b="1" dirty="0">
                <a:solidFill>
                  <a:prstClr val="white"/>
                </a:solidFill>
                <a:latin typeface="+mn-lt"/>
                <a:ea typeface="+mn-ea"/>
                <a:cs typeface="+mn-ea"/>
                <a:sym typeface="+mn-lt"/>
              </a:rPr>
              <a:t>关键字</a:t>
            </a:r>
          </a:p>
        </p:txBody>
      </p:sp>
      <p:sp>
        <p:nvSpPr>
          <p:cNvPr id="25" name="Text Placeholder 6"/>
          <p:cNvSpPr txBox="1">
            <a:spLocks/>
          </p:cNvSpPr>
          <p:nvPr/>
        </p:nvSpPr>
        <p:spPr>
          <a:xfrm>
            <a:off x="3927081" y="4007669"/>
            <a:ext cx="1813454" cy="1133070"/>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26" name="Text Placeholder 6"/>
          <p:cNvSpPr txBox="1">
            <a:spLocks/>
          </p:cNvSpPr>
          <p:nvPr/>
        </p:nvSpPr>
        <p:spPr>
          <a:xfrm>
            <a:off x="6462621" y="4007669"/>
            <a:ext cx="1813454" cy="1133070"/>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27" name="Text Placeholder 6"/>
          <p:cNvSpPr txBox="1">
            <a:spLocks/>
          </p:cNvSpPr>
          <p:nvPr/>
        </p:nvSpPr>
        <p:spPr>
          <a:xfrm>
            <a:off x="9016711" y="4007669"/>
            <a:ext cx="1813454" cy="1133070"/>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28" name="Text Placeholder 5"/>
          <p:cNvSpPr txBox="1">
            <a:spLocks/>
          </p:cNvSpPr>
          <p:nvPr/>
        </p:nvSpPr>
        <p:spPr>
          <a:xfrm>
            <a:off x="6795409" y="2698123"/>
            <a:ext cx="1215554" cy="389635"/>
          </a:xfrm>
          <a:prstGeom prst="rect">
            <a:avLst/>
          </a:prstGeom>
        </p:spPr>
        <p:txBody>
          <a:bodyPr vert="horz" lIns="0" tIns="0" rIns="0" bIns="0" rtlCol="0" anchor="ctr">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lnSpc>
                <a:spcPct val="100000"/>
              </a:lnSpc>
              <a:spcBef>
                <a:spcPts val="0"/>
              </a:spcBef>
            </a:pPr>
            <a:r>
              <a:rPr lang="zh-CN" altLang="en-US" sz="2800" b="1" dirty="0">
                <a:solidFill>
                  <a:prstClr val="white"/>
                </a:solidFill>
                <a:latin typeface="+mn-lt"/>
                <a:ea typeface="+mn-ea"/>
                <a:cs typeface="+mn-ea"/>
                <a:sym typeface="+mn-lt"/>
              </a:rPr>
              <a:t>关键字</a:t>
            </a:r>
          </a:p>
        </p:txBody>
      </p:sp>
      <p:sp>
        <p:nvSpPr>
          <p:cNvPr id="29" name="Shape 1475"/>
          <p:cNvSpPr/>
          <p:nvPr/>
        </p:nvSpPr>
        <p:spPr>
          <a:xfrm>
            <a:off x="6450429" y="2090056"/>
            <a:ext cx="473550" cy="4735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75000"/>
            </a:schemeClr>
          </a:solidFill>
          <a:ln w="12700">
            <a:miter lim="400000"/>
          </a:ln>
        </p:spPr>
        <p:txBody>
          <a:bodyPr lIns="19032" tIns="19032" rIns="19032" bIns="19032" anchor="ctr"/>
          <a:lstStyle/>
          <a:p>
            <a:pPr lvl="0">
              <a:lnSpc>
                <a:spcPct val="120000"/>
              </a:lnSpc>
            </a:pPr>
            <a:endParaRPr sz="1732">
              <a:cs typeface="+mn-ea"/>
              <a:sym typeface="+mn-lt"/>
            </a:endParaRPr>
          </a:p>
        </p:txBody>
      </p:sp>
      <p:sp>
        <p:nvSpPr>
          <p:cNvPr id="30" name="Shape 1480"/>
          <p:cNvSpPr/>
          <p:nvPr/>
        </p:nvSpPr>
        <p:spPr>
          <a:xfrm>
            <a:off x="6593801" y="2212994"/>
            <a:ext cx="186164" cy="186150"/>
          </a:xfrm>
          <a:custGeom>
            <a:avLst/>
            <a:gdLst/>
            <a:ahLst/>
            <a:cxnLst>
              <a:cxn ang="0">
                <a:pos x="wd2" y="hd2"/>
              </a:cxn>
              <a:cxn ang="5400000">
                <a:pos x="wd2" y="hd2"/>
              </a:cxn>
              <a:cxn ang="10800000">
                <a:pos x="wd2" y="hd2"/>
              </a:cxn>
              <a:cxn ang="16200000">
                <a:pos x="wd2" y="hd2"/>
              </a:cxn>
            </a:cxnLst>
            <a:rect l="0" t="0" r="r" b="b"/>
            <a:pathLst>
              <a:path w="21600" h="21600" extrusionOk="0">
                <a:moveTo>
                  <a:pt x="18843" y="20435"/>
                </a:moveTo>
                <a:cubicBezTo>
                  <a:pt x="17964" y="20435"/>
                  <a:pt x="17252" y="19721"/>
                  <a:pt x="17252" y="18844"/>
                </a:cubicBezTo>
                <a:cubicBezTo>
                  <a:pt x="17252" y="17964"/>
                  <a:pt x="17964" y="17253"/>
                  <a:pt x="18843" y="17253"/>
                </a:cubicBezTo>
                <a:cubicBezTo>
                  <a:pt x="19721" y="17253"/>
                  <a:pt x="20434" y="17964"/>
                  <a:pt x="20434" y="18844"/>
                </a:cubicBezTo>
                <a:cubicBezTo>
                  <a:pt x="20434" y="19721"/>
                  <a:pt x="19721" y="20435"/>
                  <a:pt x="18843" y="20435"/>
                </a:cubicBezTo>
                <a:close/>
                <a:moveTo>
                  <a:pt x="12390" y="18844"/>
                </a:moveTo>
                <a:cubicBezTo>
                  <a:pt x="12390" y="19721"/>
                  <a:pt x="11679" y="20435"/>
                  <a:pt x="10801" y="20435"/>
                </a:cubicBezTo>
                <a:cubicBezTo>
                  <a:pt x="9922" y="20435"/>
                  <a:pt x="9210" y="19721"/>
                  <a:pt x="9210" y="18844"/>
                </a:cubicBezTo>
                <a:cubicBezTo>
                  <a:pt x="9210" y="17964"/>
                  <a:pt x="9922" y="17253"/>
                  <a:pt x="10801" y="17253"/>
                </a:cubicBezTo>
                <a:cubicBezTo>
                  <a:pt x="11679" y="17253"/>
                  <a:pt x="12390" y="17964"/>
                  <a:pt x="12390" y="18844"/>
                </a:cubicBezTo>
                <a:close/>
                <a:moveTo>
                  <a:pt x="9210" y="2756"/>
                </a:moveTo>
                <a:cubicBezTo>
                  <a:pt x="9210" y="1879"/>
                  <a:pt x="9922" y="1165"/>
                  <a:pt x="10801" y="1165"/>
                </a:cubicBezTo>
                <a:cubicBezTo>
                  <a:pt x="11679" y="1165"/>
                  <a:pt x="12390" y="1879"/>
                  <a:pt x="12390" y="2756"/>
                </a:cubicBezTo>
                <a:cubicBezTo>
                  <a:pt x="12390" y="3636"/>
                  <a:pt x="11679" y="4347"/>
                  <a:pt x="10801" y="4347"/>
                </a:cubicBezTo>
                <a:cubicBezTo>
                  <a:pt x="9922" y="4347"/>
                  <a:pt x="9210" y="3636"/>
                  <a:pt x="9210" y="2756"/>
                </a:cubicBezTo>
                <a:close/>
                <a:moveTo>
                  <a:pt x="4348" y="18844"/>
                </a:moveTo>
                <a:cubicBezTo>
                  <a:pt x="4348" y="19721"/>
                  <a:pt x="3636" y="20435"/>
                  <a:pt x="2757" y="20435"/>
                </a:cubicBezTo>
                <a:cubicBezTo>
                  <a:pt x="1879" y="20435"/>
                  <a:pt x="1168" y="19721"/>
                  <a:pt x="1168" y="18844"/>
                </a:cubicBezTo>
                <a:cubicBezTo>
                  <a:pt x="1168" y="17964"/>
                  <a:pt x="1879" y="17253"/>
                  <a:pt x="2757" y="17253"/>
                </a:cubicBezTo>
                <a:cubicBezTo>
                  <a:pt x="3636" y="17253"/>
                  <a:pt x="4348" y="17964"/>
                  <a:pt x="4348" y="18844"/>
                </a:cubicBezTo>
                <a:close/>
                <a:moveTo>
                  <a:pt x="19934" y="16312"/>
                </a:moveTo>
                <a:lnTo>
                  <a:pt x="19934" y="13672"/>
                </a:lnTo>
                <a:cubicBezTo>
                  <a:pt x="19934" y="12078"/>
                  <a:pt x="18879" y="9707"/>
                  <a:pt x="15971" y="9707"/>
                </a:cubicBezTo>
                <a:lnTo>
                  <a:pt x="13673" y="9707"/>
                </a:lnTo>
                <a:cubicBezTo>
                  <a:pt x="12050" y="9707"/>
                  <a:pt x="11899" y="8913"/>
                  <a:pt x="11892" y="8503"/>
                </a:cubicBezTo>
                <a:lnTo>
                  <a:pt x="11892" y="5288"/>
                </a:lnTo>
                <a:cubicBezTo>
                  <a:pt x="12872" y="4867"/>
                  <a:pt x="13558" y="3893"/>
                  <a:pt x="13558" y="2756"/>
                </a:cubicBezTo>
                <a:cubicBezTo>
                  <a:pt x="13558" y="1234"/>
                  <a:pt x="12323" y="0"/>
                  <a:pt x="10801" y="0"/>
                </a:cubicBezTo>
                <a:cubicBezTo>
                  <a:pt x="9277" y="0"/>
                  <a:pt x="8043" y="1234"/>
                  <a:pt x="8043" y="2756"/>
                </a:cubicBezTo>
                <a:cubicBezTo>
                  <a:pt x="8043" y="3893"/>
                  <a:pt x="8730" y="4867"/>
                  <a:pt x="9709" y="5288"/>
                </a:cubicBezTo>
                <a:lnTo>
                  <a:pt x="9709" y="8503"/>
                </a:lnTo>
                <a:cubicBezTo>
                  <a:pt x="9709" y="8799"/>
                  <a:pt x="9623" y="9707"/>
                  <a:pt x="7927" y="9707"/>
                </a:cubicBezTo>
                <a:lnTo>
                  <a:pt x="5631" y="9707"/>
                </a:lnTo>
                <a:cubicBezTo>
                  <a:pt x="2723" y="9707"/>
                  <a:pt x="1666" y="12078"/>
                  <a:pt x="1666" y="13672"/>
                </a:cubicBezTo>
                <a:lnTo>
                  <a:pt x="1666" y="16312"/>
                </a:lnTo>
                <a:cubicBezTo>
                  <a:pt x="686" y="16733"/>
                  <a:pt x="0" y="17707"/>
                  <a:pt x="0" y="18844"/>
                </a:cubicBezTo>
                <a:cubicBezTo>
                  <a:pt x="0" y="20366"/>
                  <a:pt x="1235" y="21600"/>
                  <a:pt x="2757" y="21600"/>
                </a:cubicBezTo>
                <a:cubicBezTo>
                  <a:pt x="4280" y="21600"/>
                  <a:pt x="5516" y="20366"/>
                  <a:pt x="5516" y="18844"/>
                </a:cubicBezTo>
                <a:cubicBezTo>
                  <a:pt x="5516" y="17707"/>
                  <a:pt x="4828" y="16733"/>
                  <a:pt x="3849" y="16312"/>
                </a:cubicBezTo>
                <a:lnTo>
                  <a:pt x="3849" y="13672"/>
                </a:lnTo>
                <a:cubicBezTo>
                  <a:pt x="3849" y="13376"/>
                  <a:pt x="3935" y="11890"/>
                  <a:pt x="5631" y="11890"/>
                </a:cubicBezTo>
                <a:lnTo>
                  <a:pt x="7927" y="11890"/>
                </a:lnTo>
                <a:cubicBezTo>
                  <a:pt x="8626" y="11890"/>
                  <a:pt x="9214" y="11785"/>
                  <a:pt x="9709" y="11608"/>
                </a:cubicBezTo>
                <a:lnTo>
                  <a:pt x="9709" y="16312"/>
                </a:lnTo>
                <a:cubicBezTo>
                  <a:pt x="8730" y="16733"/>
                  <a:pt x="8043" y="17707"/>
                  <a:pt x="8043" y="18844"/>
                </a:cubicBezTo>
                <a:cubicBezTo>
                  <a:pt x="8043" y="20366"/>
                  <a:pt x="9277" y="21600"/>
                  <a:pt x="10801" y="21600"/>
                </a:cubicBezTo>
                <a:cubicBezTo>
                  <a:pt x="12323" y="21600"/>
                  <a:pt x="13558" y="20366"/>
                  <a:pt x="13558" y="18844"/>
                </a:cubicBezTo>
                <a:cubicBezTo>
                  <a:pt x="13558" y="17707"/>
                  <a:pt x="12872" y="16733"/>
                  <a:pt x="11892" y="16312"/>
                </a:cubicBezTo>
                <a:lnTo>
                  <a:pt x="11892" y="11608"/>
                </a:lnTo>
                <a:cubicBezTo>
                  <a:pt x="12388" y="11785"/>
                  <a:pt x="12975" y="11890"/>
                  <a:pt x="13673" y="11890"/>
                </a:cubicBezTo>
                <a:lnTo>
                  <a:pt x="15971" y="11890"/>
                </a:lnTo>
                <a:cubicBezTo>
                  <a:pt x="17592" y="11890"/>
                  <a:pt x="17743" y="13263"/>
                  <a:pt x="17751" y="13672"/>
                </a:cubicBezTo>
                <a:lnTo>
                  <a:pt x="17751" y="16312"/>
                </a:lnTo>
                <a:cubicBezTo>
                  <a:pt x="16772" y="16733"/>
                  <a:pt x="16086" y="17707"/>
                  <a:pt x="16086" y="18844"/>
                </a:cubicBezTo>
                <a:cubicBezTo>
                  <a:pt x="16086" y="20366"/>
                  <a:pt x="17320" y="21600"/>
                  <a:pt x="18843" y="21600"/>
                </a:cubicBezTo>
                <a:cubicBezTo>
                  <a:pt x="20366" y="21600"/>
                  <a:pt x="21600" y="20366"/>
                  <a:pt x="21600" y="18844"/>
                </a:cubicBezTo>
                <a:cubicBezTo>
                  <a:pt x="21600" y="17707"/>
                  <a:pt x="20914" y="16733"/>
                  <a:pt x="19934" y="16312"/>
                </a:cubicBezTo>
                <a:close/>
              </a:path>
            </a:pathLst>
          </a:custGeom>
          <a:solidFill>
            <a:schemeClr val="bg1"/>
          </a:solidFill>
          <a:ln w="12700">
            <a:miter lim="400000"/>
          </a:ln>
        </p:spPr>
        <p:txBody>
          <a:bodyPr lIns="0" tIns="0" rIns="0" bIns="0" anchor="ctr"/>
          <a:lstStyle/>
          <a:p>
            <a:pPr lvl="0">
              <a:lnSpc>
                <a:spcPct val="120000"/>
              </a:lnSpc>
            </a:pPr>
            <a:endParaRPr sz="1732">
              <a:cs typeface="+mn-ea"/>
              <a:sym typeface="+mn-lt"/>
            </a:endParaRPr>
          </a:p>
        </p:txBody>
      </p:sp>
      <p:sp>
        <p:nvSpPr>
          <p:cNvPr id="31"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教学目标</a:t>
            </a:r>
          </a:p>
        </p:txBody>
      </p:sp>
    </p:spTree>
    <p:extLst>
      <p:ext uri="{BB962C8B-B14F-4D97-AF65-F5344CB8AC3E}">
        <p14:creationId xmlns:p14="http://schemas.microsoft.com/office/powerpoint/2010/main" val="98739015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par>
                          <p:cTn id="16" fill="hold">
                            <p:stCondLst>
                              <p:cond delay="165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2150"/>
                            </p:stCondLst>
                            <p:childTnLst>
                              <p:par>
                                <p:cTn id="23" presetID="22" presetClass="entr" presetSubtype="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up)">
                                      <p:cBhvr>
                                        <p:cTn id="25" dur="500"/>
                                        <p:tgtEl>
                                          <p:spTgt spid="2"/>
                                        </p:tgtEl>
                                      </p:cBhvr>
                                    </p:animEffect>
                                  </p:childTnLst>
                                </p:cTn>
                              </p:par>
                            </p:childTnLst>
                          </p:cTn>
                        </p:par>
                        <p:par>
                          <p:cTn id="26" fill="hold">
                            <p:stCondLst>
                              <p:cond delay="2650"/>
                            </p:stCondLst>
                            <p:childTnLst>
                              <p:par>
                                <p:cTn id="27" presetID="18" presetClass="entr" presetSubtype="6" fill="hold" grpId="0" nodeType="afterEffect">
                                  <p:stCondLst>
                                    <p:cond delay="0"/>
                                  </p:stCondLst>
                                  <p:childTnLst>
                                    <p:set>
                                      <p:cBhvr>
                                        <p:cTn id="28" dur="1" fill="hold">
                                          <p:stCondLst>
                                            <p:cond delay="0"/>
                                          </p:stCondLst>
                                        </p:cTn>
                                        <p:tgtEl>
                                          <p:spTgt spid="22">
                                            <p:txEl>
                                              <p:pRg st="0" end="0"/>
                                            </p:txEl>
                                          </p:spTgt>
                                        </p:tgtEl>
                                        <p:attrNameLst>
                                          <p:attrName>style.visibility</p:attrName>
                                        </p:attrNameLst>
                                      </p:cBhvr>
                                      <p:to>
                                        <p:strVal val="visible"/>
                                      </p:to>
                                    </p:set>
                                    <p:animEffect transition="in" filter="strips(downRight)">
                                      <p:cBhvr>
                                        <p:cTn id="29" dur="500"/>
                                        <p:tgtEl>
                                          <p:spTgt spid="22">
                                            <p:txEl>
                                              <p:pRg st="0" end="0"/>
                                            </p:txEl>
                                          </p:spTgt>
                                        </p:tgtEl>
                                      </p:cBhvr>
                                    </p:animEffect>
                                  </p:childTnLst>
                                </p:cTn>
                              </p:par>
                            </p:childTnLst>
                          </p:cTn>
                        </p:par>
                        <p:par>
                          <p:cTn id="30" fill="hold">
                            <p:stCondLst>
                              <p:cond delay="315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3650"/>
                            </p:stCondLst>
                            <p:childTnLst>
                              <p:par>
                                <p:cTn id="35" presetID="10" presetClass="entr" presetSubtype="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par>
                          <p:cTn id="38" fill="hold">
                            <p:stCondLst>
                              <p:cond delay="415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par>
                          <p:cTn id="44" fill="hold">
                            <p:stCondLst>
                              <p:cond delay="4650"/>
                            </p:stCondLst>
                            <p:childTnLst>
                              <p:par>
                                <p:cTn id="45" presetID="22"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up)">
                                      <p:cBhvr>
                                        <p:cTn id="47" dur="500"/>
                                        <p:tgtEl>
                                          <p:spTgt spid="3"/>
                                        </p:tgtEl>
                                      </p:cBhvr>
                                    </p:animEffect>
                                  </p:childTnLst>
                                </p:cTn>
                              </p:par>
                            </p:childTnLst>
                          </p:cTn>
                        </p:par>
                        <p:par>
                          <p:cTn id="48" fill="hold">
                            <p:stCondLst>
                              <p:cond delay="5150"/>
                            </p:stCondLst>
                            <p:childTnLst>
                              <p:par>
                                <p:cTn id="49" presetID="18" presetClass="entr" presetSubtype="6"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strips(downRight)">
                                      <p:cBhvr>
                                        <p:cTn id="51" dur="500"/>
                                        <p:tgtEl>
                                          <p:spTgt spid="25"/>
                                        </p:tgtEl>
                                      </p:cBhvr>
                                    </p:animEffect>
                                  </p:childTnLst>
                                </p:cTn>
                              </p:par>
                            </p:childTnLst>
                          </p:cTn>
                        </p:par>
                        <p:par>
                          <p:cTn id="52" fill="hold">
                            <p:stCondLst>
                              <p:cond delay="5650"/>
                            </p:stCondLst>
                            <p:childTnLst>
                              <p:par>
                                <p:cTn id="53" presetID="10"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par>
                          <p:cTn id="56" fill="hold">
                            <p:stCondLst>
                              <p:cond delay="6150"/>
                            </p:stCondLst>
                            <p:childTnLst>
                              <p:par>
                                <p:cTn id="57" presetID="10"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6650"/>
                            </p:stCondLst>
                            <p:childTnLst>
                              <p:par>
                                <p:cTn id="61" presetID="10" presetClass="entr" presetSubtype="0"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childTnLst>
                          </p:cTn>
                        </p:par>
                        <p:par>
                          <p:cTn id="67" fill="hold">
                            <p:stCondLst>
                              <p:cond delay="7150"/>
                            </p:stCondLst>
                            <p:childTnLst>
                              <p:par>
                                <p:cTn id="68" presetID="22" presetClass="entr" presetSubtype="1" fill="hold" grpId="0" nodeType="after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up)">
                                      <p:cBhvr>
                                        <p:cTn id="70" dur="500"/>
                                        <p:tgtEl>
                                          <p:spTgt spid="4"/>
                                        </p:tgtEl>
                                      </p:cBhvr>
                                    </p:animEffect>
                                  </p:childTnLst>
                                </p:cTn>
                              </p:par>
                            </p:childTnLst>
                          </p:cTn>
                        </p:par>
                        <p:par>
                          <p:cTn id="71" fill="hold">
                            <p:stCondLst>
                              <p:cond delay="7650"/>
                            </p:stCondLst>
                            <p:childTnLst>
                              <p:par>
                                <p:cTn id="72" presetID="18" presetClass="entr" presetSubtype="6"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strips(downRight)">
                                      <p:cBhvr>
                                        <p:cTn id="74" dur="500"/>
                                        <p:tgtEl>
                                          <p:spTgt spid="26"/>
                                        </p:tgtEl>
                                      </p:cBhvr>
                                    </p:animEffect>
                                  </p:childTnLst>
                                </p:cTn>
                              </p:par>
                            </p:childTnLst>
                          </p:cTn>
                        </p:par>
                        <p:par>
                          <p:cTn id="75" fill="hold">
                            <p:stCondLst>
                              <p:cond delay="8150"/>
                            </p:stCondLst>
                            <p:childTnLst>
                              <p:par>
                                <p:cTn id="76" presetID="10" presetClass="entr" presetSubtype="0"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500"/>
                                        <p:tgtEl>
                                          <p:spTgt spid="12"/>
                                        </p:tgtEl>
                                      </p:cBhvr>
                                    </p:animEffect>
                                  </p:childTnLst>
                                </p:cTn>
                              </p:par>
                            </p:childTnLst>
                          </p:cTn>
                        </p:par>
                        <p:par>
                          <p:cTn id="79" fill="hold">
                            <p:stCondLst>
                              <p:cond delay="8650"/>
                            </p:stCondLst>
                            <p:childTnLst>
                              <p:par>
                                <p:cTn id="80" presetID="10" presetClass="entr" presetSubtype="0"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500"/>
                                        <p:tgtEl>
                                          <p:spTgt spid="24"/>
                                        </p:tgtEl>
                                      </p:cBhvr>
                                    </p:animEffect>
                                  </p:childTnLst>
                                </p:cTn>
                              </p:par>
                            </p:childTnLst>
                          </p:cTn>
                        </p:par>
                        <p:par>
                          <p:cTn id="83" fill="hold">
                            <p:stCondLst>
                              <p:cond delay="9150"/>
                            </p:stCondLst>
                            <p:childTnLst>
                              <p:par>
                                <p:cTn id="84" presetID="53" presetClass="entr" presetSubtype="16" fill="hold" nodeType="after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p:cTn id="86" dur="500" fill="hold"/>
                                        <p:tgtEl>
                                          <p:spTgt spid="18"/>
                                        </p:tgtEl>
                                        <p:attrNameLst>
                                          <p:attrName>ppt_w</p:attrName>
                                        </p:attrNameLst>
                                      </p:cBhvr>
                                      <p:tavLst>
                                        <p:tav tm="0">
                                          <p:val>
                                            <p:fltVal val="0"/>
                                          </p:val>
                                        </p:tav>
                                        <p:tav tm="100000">
                                          <p:val>
                                            <p:strVal val="#ppt_w"/>
                                          </p:val>
                                        </p:tav>
                                      </p:tavLst>
                                    </p:anim>
                                    <p:anim calcmode="lin" valueType="num">
                                      <p:cBhvr>
                                        <p:cTn id="87" dur="500" fill="hold"/>
                                        <p:tgtEl>
                                          <p:spTgt spid="18"/>
                                        </p:tgtEl>
                                        <p:attrNameLst>
                                          <p:attrName>ppt_h</p:attrName>
                                        </p:attrNameLst>
                                      </p:cBhvr>
                                      <p:tavLst>
                                        <p:tav tm="0">
                                          <p:val>
                                            <p:fltVal val="0"/>
                                          </p:val>
                                        </p:tav>
                                        <p:tav tm="100000">
                                          <p:val>
                                            <p:strVal val="#ppt_h"/>
                                          </p:val>
                                        </p:tav>
                                      </p:tavLst>
                                    </p:anim>
                                    <p:animEffect transition="in" filter="fade">
                                      <p:cBhvr>
                                        <p:cTn id="88" dur="500"/>
                                        <p:tgtEl>
                                          <p:spTgt spid="18"/>
                                        </p:tgtEl>
                                      </p:cBhvr>
                                    </p:animEffect>
                                  </p:childTnLst>
                                </p:cTn>
                              </p:par>
                            </p:childTnLst>
                          </p:cTn>
                        </p:par>
                        <p:par>
                          <p:cTn id="89" fill="hold">
                            <p:stCondLst>
                              <p:cond delay="9650"/>
                            </p:stCondLst>
                            <p:childTnLst>
                              <p:par>
                                <p:cTn id="90" presetID="22" presetClass="entr" presetSubtype="1" fill="hold" grpId="0" nodeType="after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wipe(up)">
                                      <p:cBhvr>
                                        <p:cTn id="92" dur="500"/>
                                        <p:tgtEl>
                                          <p:spTgt spid="5"/>
                                        </p:tgtEl>
                                      </p:cBhvr>
                                    </p:animEffect>
                                  </p:childTnLst>
                                </p:cTn>
                              </p:par>
                            </p:childTnLst>
                          </p:cTn>
                        </p:par>
                        <p:par>
                          <p:cTn id="93" fill="hold">
                            <p:stCondLst>
                              <p:cond delay="10150"/>
                            </p:stCondLst>
                            <p:childTnLst>
                              <p:par>
                                <p:cTn id="94" presetID="18" presetClass="entr" presetSubtype="6"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strips(downRight)">
                                      <p:cBhvr>
                                        <p:cTn id="9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1" grpId="0" animBg="1"/>
      <p:bldP spid="12" grpId="0" animBg="1"/>
      <p:bldP spid="21" grpId="0" build="p"/>
      <p:bldP spid="22" grpId="0" build="p"/>
      <p:bldP spid="23" grpId="0"/>
      <p:bldP spid="24" grpId="0"/>
      <p:bldP spid="25" grpId="0"/>
      <p:bldP spid="26" grpId="0"/>
      <p:bldP spid="27" grpId="0"/>
      <p:bldP spid="28" grpId="0"/>
      <p:bldP spid="29" grpId="0" animBg="1"/>
      <p:bldP spid="30" grpId="0" animBg="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9311" y="0"/>
            <a:ext cx="15474462" cy="6858000"/>
          </a:xfrm>
          <a:prstGeom prst="rect">
            <a:avLst/>
          </a:prstGeom>
        </p:spPr>
      </p:pic>
      <p:sp>
        <p:nvSpPr>
          <p:cNvPr id="31" name="矩形 259"/>
          <p:cNvSpPr>
            <a:spLocks noChangeArrowheads="1"/>
          </p:cNvSpPr>
          <p:nvPr/>
        </p:nvSpPr>
        <p:spPr bwMode="auto">
          <a:xfrm>
            <a:off x="2756307" y="3021398"/>
            <a:ext cx="6949439"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rPr>
              <a:t>重点难点</a:t>
            </a:r>
          </a:p>
        </p:txBody>
      </p:sp>
    </p:spTree>
    <p:custDataLst>
      <p:tags r:id="rId1"/>
    </p:custDataLst>
    <p:extLst>
      <p:ext uri="{BB962C8B-B14F-4D97-AF65-F5344CB8AC3E}">
        <p14:creationId xmlns:p14="http://schemas.microsoft.com/office/powerpoint/2010/main" val="63714483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0"/>
                                  </p:iterate>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3"/>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1228835" y="1860987"/>
            <a:ext cx="4049161" cy="1575847"/>
          </a:xfrm>
          <a:prstGeom prst="rect">
            <a:avLst/>
          </a:prstGeom>
          <a:solidFill>
            <a:schemeClr val="accent1"/>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6997949" y="1831402"/>
            <a:ext cx="4049161" cy="1575847"/>
          </a:xfrm>
          <a:prstGeom prst="rect">
            <a:avLst/>
          </a:prstGeom>
          <a:solidFill>
            <a:schemeClr val="accent2"/>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495618" y="1210290"/>
            <a:ext cx="1988355" cy="1988355"/>
          </a:xfrm>
          <a:prstGeom prst="ellipse">
            <a:avLst/>
          </a:prstGeom>
          <a:blipFill>
            <a:blip r:embed="rId3"/>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264731" y="1210290"/>
            <a:ext cx="1988355" cy="1988355"/>
          </a:xfrm>
          <a:prstGeom prst="ellipse">
            <a:avLst/>
          </a:prstGeom>
          <a:blipFill>
            <a:blip r:embed="rId4"/>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0"/>
          <p:cNvSpPr>
            <a:spLocks noEditPoints="1"/>
          </p:cNvSpPr>
          <p:nvPr/>
        </p:nvSpPr>
        <p:spPr bwMode="auto">
          <a:xfrm>
            <a:off x="9665045" y="2268901"/>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Freeform 35"/>
          <p:cNvSpPr>
            <a:spLocks noEditPoints="1"/>
          </p:cNvSpPr>
          <p:nvPr/>
        </p:nvSpPr>
        <p:spPr bwMode="auto">
          <a:xfrm>
            <a:off x="3970442" y="2227731"/>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9" name="TextBox 12"/>
          <p:cNvSpPr txBox="1"/>
          <p:nvPr/>
        </p:nvSpPr>
        <p:spPr>
          <a:xfrm>
            <a:off x="1271604" y="3570109"/>
            <a:ext cx="3963621" cy="3185487"/>
          </a:xfrm>
          <a:prstGeom prst="rect">
            <a:avLst/>
          </a:prstGeom>
          <a:noFill/>
        </p:spPr>
        <p:txBody>
          <a:bodyPr wrap="square" rtlCol="0">
            <a:spAutoFit/>
          </a:bodyPr>
          <a:lstStyle/>
          <a:p>
            <a:pPr>
              <a:lnSpc>
                <a:spcPct val="150000"/>
              </a:lnSpc>
            </a:pPr>
            <a:r>
              <a:rPr lang="zh-CN" altLang="en-US" sz="3600" dirty="0">
                <a:solidFill>
                  <a:schemeClr val="tx1">
                    <a:lumMod val="75000"/>
                    <a:lumOff val="25000"/>
                  </a:schemeClr>
                </a:solidFill>
                <a:latin typeface="造字工房悦黑体验版常规体" pitchFamily="50" charset="-122"/>
                <a:ea typeface="造字工房悦黑体验版常规体" pitchFamily="50" charset="-122"/>
              </a:rPr>
              <a:t>    </a:t>
            </a:r>
            <a:r>
              <a:rPr lang="zh-CN" altLang="en-US" sz="3600" dirty="0">
                <a:solidFill>
                  <a:srgbClr val="519500"/>
                </a:solidFill>
                <a:latin typeface="造字工房悦黑体验版常规体" pitchFamily="50" charset="-122"/>
                <a:ea typeface="造字工房悦黑体验版常规体" pitchFamily="50" charset="-122"/>
              </a:rPr>
              <a:t>教学重点</a:t>
            </a:r>
            <a:r>
              <a:rPr lang="zh-CN" altLang="en-US" sz="3600" b="1" dirty="0">
                <a:solidFill>
                  <a:srgbClr val="519500"/>
                </a:solidFill>
                <a:latin typeface="造字工房悦黑体验版常规体" pitchFamily="50" charset="-122"/>
                <a:ea typeface="造字工房悦黑体验版常规体" pitchFamily="50" charset="-122"/>
              </a:rPr>
              <a:t>解析</a:t>
            </a:r>
            <a:endParaRPr lang="en-US" altLang="zh-CN" sz="3600" b="1" dirty="0">
              <a:solidFill>
                <a:srgbClr val="519500"/>
              </a:solidFill>
              <a:latin typeface="造字工房悦黑体验版常规体" pitchFamily="50" charset="-122"/>
              <a:ea typeface="造字工房悦黑体验版常规体" pitchFamily="50" charset="-122"/>
            </a:endParaRPr>
          </a:p>
          <a:p>
            <a:pPr>
              <a:lnSpc>
                <a:spcPct val="150000"/>
              </a:lnSpc>
            </a:pPr>
            <a:r>
              <a:rPr lang="zh-CN" altLang="en-US" sz="1400" dirty="0">
                <a:solidFill>
                  <a:schemeClr val="tx1">
                    <a:lumMod val="85000"/>
                    <a:lumOff val="15000"/>
                  </a:schemeClr>
                </a:solidFill>
                <a:latin typeface="造字工房悦黑体验版常规体" pitchFamily="50" charset="-122"/>
                <a:ea typeface="造字工房悦黑体验版常规体" pitchFamily="50" charset="-122"/>
              </a:rPr>
              <a:t>您的内容打在这里，或者通过复制您的文本后，在此框中选择粘贴，并选择只保留文字</a:t>
            </a:r>
          </a:p>
          <a:p>
            <a:pPr>
              <a:lnSpc>
                <a:spcPct val="150000"/>
              </a:lnSpc>
            </a:pPr>
            <a:r>
              <a:rPr lang="zh-CN" altLang="en-US" sz="1400" dirty="0">
                <a:solidFill>
                  <a:schemeClr val="tx1">
                    <a:lumMod val="85000"/>
                    <a:lumOff val="15000"/>
                  </a:schemeClr>
                </a:solidFill>
                <a:latin typeface="造字工房悦黑体验版常规体" pitchFamily="50" charset="-122"/>
                <a:ea typeface="造字工房悦黑体验版常规体" pitchFamily="50" charset="-122"/>
              </a:rPr>
              <a:t>您的内容打在这里，或者通过复制您的文本后，在此框中选择粘贴，并选择只保留文字</a:t>
            </a:r>
          </a:p>
          <a:p>
            <a:pPr>
              <a:lnSpc>
                <a:spcPct val="150000"/>
              </a:lnSpc>
            </a:pPr>
            <a:r>
              <a:rPr lang="zh-CN" altLang="en-US" sz="1400" dirty="0">
                <a:solidFill>
                  <a:schemeClr val="tx1">
                    <a:lumMod val="85000"/>
                    <a:lumOff val="15000"/>
                  </a:schemeClr>
                </a:solidFill>
                <a:latin typeface="造字工房悦黑体验版常规体" pitchFamily="50" charset="-122"/>
                <a:ea typeface="造字工房悦黑体验版常规体" pitchFamily="50" charset="-122"/>
              </a:rPr>
              <a:t>您的内容打在这里，或者通过复制您的文本后，在此框中选择粘贴，并选择只保留文字</a:t>
            </a:r>
          </a:p>
          <a:p>
            <a:pPr>
              <a:lnSpc>
                <a:spcPct val="150000"/>
              </a:lnSpc>
            </a:pPr>
            <a:endParaRPr lang="en-US" altLang="zh-CN" sz="1400" dirty="0">
              <a:solidFill>
                <a:schemeClr val="tx1">
                  <a:lumMod val="85000"/>
                  <a:lumOff val="15000"/>
                </a:schemeClr>
              </a:solidFill>
              <a:latin typeface="造字工房悦黑体验版常规体" pitchFamily="50" charset="-122"/>
              <a:ea typeface="造字工房悦黑体验版常规体" pitchFamily="50" charset="-122"/>
            </a:endParaRPr>
          </a:p>
        </p:txBody>
      </p:sp>
      <p:sp>
        <p:nvSpPr>
          <p:cNvPr id="20" name="TextBox 12"/>
          <p:cNvSpPr txBox="1"/>
          <p:nvPr/>
        </p:nvSpPr>
        <p:spPr>
          <a:xfrm>
            <a:off x="6997949" y="3593192"/>
            <a:ext cx="4179855" cy="3139321"/>
          </a:xfrm>
          <a:prstGeom prst="rect">
            <a:avLst/>
          </a:prstGeom>
          <a:noFill/>
        </p:spPr>
        <p:txBody>
          <a:bodyPr wrap="square" rtlCol="0">
            <a:spAutoFit/>
          </a:bodyPr>
          <a:lstStyle/>
          <a:p>
            <a:pPr>
              <a:lnSpc>
                <a:spcPct val="150000"/>
              </a:lnSpc>
            </a:pPr>
            <a:r>
              <a:rPr lang="zh-CN" altLang="en-US" sz="3200" b="1" dirty="0">
                <a:solidFill>
                  <a:srgbClr val="26AC39"/>
                </a:solidFill>
                <a:latin typeface="造字工房悦黑体验版常规体" pitchFamily="50" charset="-122"/>
                <a:ea typeface="造字工房悦黑体验版常规体" pitchFamily="50" charset="-122"/>
              </a:rPr>
              <a:t>      </a:t>
            </a:r>
            <a:r>
              <a:rPr lang="zh-CN" altLang="en-US" sz="3200" b="1" dirty="0">
                <a:solidFill>
                  <a:srgbClr val="B2D65B"/>
                </a:solidFill>
                <a:latin typeface="造字工房悦黑体验版常规体" pitchFamily="50" charset="-122"/>
                <a:ea typeface="造字工房悦黑体验版常规体" pitchFamily="50" charset="-122"/>
              </a:rPr>
              <a:t>教学难点解析</a:t>
            </a:r>
            <a:endParaRPr lang="en-US" altLang="zh-CN" sz="3200" b="1" dirty="0">
              <a:solidFill>
                <a:srgbClr val="B2D65B"/>
              </a:solidFill>
              <a:latin typeface="造字工房悦黑体验版常规体" pitchFamily="50" charset="-122"/>
              <a:ea typeface="造字工房悦黑体验版常规体" pitchFamily="50" charset="-122"/>
            </a:endParaRPr>
          </a:p>
          <a:p>
            <a:pPr>
              <a:lnSpc>
                <a:spcPct val="150000"/>
              </a:lnSpc>
            </a:pPr>
            <a:r>
              <a:rPr lang="zh-CN" altLang="en-US" sz="1400" dirty="0">
                <a:solidFill>
                  <a:schemeClr val="tx1">
                    <a:lumMod val="85000"/>
                    <a:lumOff val="15000"/>
                  </a:schemeClr>
                </a:solidFill>
                <a:latin typeface="造字工房悦黑体验版常规体" pitchFamily="50" charset="-122"/>
                <a:ea typeface="造字工房悦黑体验版常规体" pitchFamily="50" charset="-122"/>
              </a:rPr>
              <a:t>您的内容打在这里，或者通过复制您的文本后，在此框中选择粘贴，并选择只保留文字</a:t>
            </a:r>
          </a:p>
          <a:p>
            <a:pPr>
              <a:lnSpc>
                <a:spcPct val="150000"/>
              </a:lnSpc>
            </a:pPr>
            <a:r>
              <a:rPr lang="zh-CN" altLang="en-US" sz="1400" dirty="0">
                <a:solidFill>
                  <a:schemeClr val="tx1">
                    <a:lumMod val="85000"/>
                    <a:lumOff val="15000"/>
                  </a:schemeClr>
                </a:solidFill>
                <a:latin typeface="造字工房悦黑体验版常规体" pitchFamily="50" charset="-122"/>
                <a:ea typeface="造字工房悦黑体验版常规体" pitchFamily="50" charset="-122"/>
              </a:rPr>
              <a:t>您的内容打在这里，或者通过复制您的文本后，在此框中选择粘贴，并选择只保留文字</a:t>
            </a:r>
          </a:p>
          <a:p>
            <a:pPr>
              <a:lnSpc>
                <a:spcPct val="150000"/>
              </a:lnSpc>
            </a:pPr>
            <a:r>
              <a:rPr lang="zh-CN" altLang="en-US" sz="1400" dirty="0">
                <a:solidFill>
                  <a:schemeClr val="tx1">
                    <a:lumMod val="85000"/>
                    <a:lumOff val="15000"/>
                  </a:schemeClr>
                </a:solidFill>
                <a:latin typeface="造字工房悦黑体验版常规体" pitchFamily="50" charset="-122"/>
                <a:ea typeface="造字工房悦黑体验版常规体" pitchFamily="50" charset="-122"/>
              </a:rPr>
              <a:t>您的内容打在这里，或者通过复制您的文本后，在此框中选择粘贴，并选择只保留文字</a:t>
            </a:r>
          </a:p>
          <a:p>
            <a:pPr>
              <a:lnSpc>
                <a:spcPct val="150000"/>
              </a:lnSpc>
            </a:pPr>
            <a:endParaRPr lang="en-US" altLang="zh-CN" sz="1600" dirty="0">
              <a:solidFill>
                <a:schemeClr val="tx1">
                  <a:lumMod val="85000"/>
                  <a:lumOff val="15000"/>
                </a:schemeClr>
              </a:solidFill>
              <a:latin typeface="造字工房悦黑体验版常规体" pitchFamily="50" charset="-122"/>
              <a:ea typeface="造字工房悦黑体验版常规体" pitchFamily="50" charset="-122"/>
            </a:endParaRPr>
          </a:p>
        </p:txBody>
      </p:sp>
      <p:sp>
        <p:nvSpPr>
          <p:cNvPr id="12"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重点难点</a:t>
            </a:r>
          </a:p>
        </p:txBody>
      </p:sp>
    </p:spTree>
    <p:extLst>
      <p:ext uri="{BB962C8B-B14F-4D97-AF65-F5344CB8AC3E}">
        <p14:creationId xmlns:p14="http://schemas.microsoft.com/office/powerpoint/2010/main" val="264246011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childTnLst>
                          </p:cTn>
                        </p:par>
                        <p:par>
                          <p:cTn id="11" fill="hold">
                            <p:stCondLst>
                              <p:cond delay="650"/>
                            </p:stCondLst>
                            <p:childTnLst>
                              <p:par>
                                <p:cTn id="12" presetID="47"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1650"/>
                            </p:stCondLst>
                            <p:childTnLst>
                              <p:par>
                                <p:cTn id="18" presetID="10"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2150"/>
                            </p:stCondLst>
                            <p:childTnLst>
                              <p:par>
                                <p:cTn id="22" presetID="16" presetClass="entr" presetSubtype="37"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outVertical)">
                                      <p:cBhvr>
                                        <p:cTn id="24" dur="500"/>
                                        <p:tgtEl>
                                          <p:spTgt spid="19"/>
                                        </p:tgtEl>
                                      </p:cBhvr>
                                    </p:animEffect>
                                  </p:childTnLst>
                                </p:cTn>
                              </p:par>
                            </p:childTnLst>
                          </p:cTn>
                        </p:par>
                        <p:par>
                          <p:cTn id="25" fill="hold">
                            <p:stCondLst>
                              <p:cond delay="2650"/>
                            </p:stCondLst>
                            <p:childTnLst>
                              <p:par>
                                <p:cTn id="26" presetID="16" presetClass="entr" presetSubtype="37"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outVertical)">
                                      <p:cBhvr>
                                        <p:cTn id="28" dur="500"/>
                                        <p:tgtEl>
                                          <p:spTgt spid="10"/>
                                        </p:tgtEl>
                                      </p:cBhvr>
                                    </p:animEffect>
                                  </p:childTnLst>
                                </p:cTn>
                              </p:par>
                            </p:childTnLst>
                          </p:cTn>
                        </p:par>
                        <p:par>
                          <p:cTn id="29" fill="hold">
                            <p:stCondLst>
                              <p:cond delay="3150"/>
                            </p:stCondLst>
                            <p:childTnLst>
                              <p:par>
                                <p:cTn id="30" presetID="47"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4150"/>
                            </p:stCondLst>
                            <p:childTnLst>
                              <p:par>
                                <p:cTn id="36" presetID="10"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par>
                          <p:cTn id="39" fill="hold">
                            <p:stCondLst>
                              <p:cond delay="4650"/>
                            </p:stCondLst>
                            <p:childTnLst>
                              <p:par>
                                <p:cTn id="40" presetID="16" presetClass="entr" presetSubtype="37"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animBg="1"/>
      <p:bldP spid="16" grpId="0" animBg="1"/>
      <p:bldP spid="18" grpId="0" animBg="1"/>
      <p:bldP spid="19" grpId="0"/>
      <p:bldP spid="2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a:cxnSpLocks/>
          </p:cNvCxnSpPr>
          <p:nvPr/>
        </p:nvCxnSpPr>
        <p:spPr>
          <a:xfrm flipH="1">
            <a:off x="0" y="6741933"/>
            <a:ext cx="12192000" cy="0"/>
          </a:xfrm>
          <a:prstGeom prst="line">
            <a:avLst/>
          </a:prstGeom>
          <a:pattFill prst="ltUpDiag">
            <a:fgClr>
              <a:schemeClr val="bg1">
                <a:lumMod val="50000"/>
              </a:schemeClr>
            </a:fgClr>
            <a:bgClr>
              <a:schemeClr val="bg1">
                <a:lumMod val="85000"/>
              </a:schemeClr>
            </a:bgClr>
          </a:pattFill>
          <a:ln w="25400">
            <a:solidFill>
              <a:schemeClr val="bg2">
                <a:lumMod val="75000"/>
              </a:schemeClr>
            </a:solidFill>
            <a:prstDash val="sysDot"/>
            <a:headEnd type="oval" w="sm" len="sm"/>
            <a:tailEnd type="oval" w="sm" len="sm"/>
          </a:ln>
        </p:spPr>
        <p:style>
          <a:lnRef idx="1">
            <a:schemeClr val="accent1"/>
          </a:lnRef>
          <a:fillRef idx="3">
            <a:schemeClr val="accent1"/>
          </a:fillRef>
          <a:effectRef idx="2">
            <a:schemeClr val="accent1"/>
          </a:effectRef>
          <a:fontRef idx="minor">
            <a:schemeClr val="lt1"/>
          </a:fontRef>
        </p:style>
      </p:cxnSp>
      <p:grpSp>
        <p:nvGrpSpPr>
          <p:cNvPr id="18" name="组合 17"/>
          <p:cNvGrpSpPr/>
          <p:nvPr/>
        </p:nvGrpSpPr>
        <p:grpSpPr>
          <a:xfrm>
            <a:off x="2026322" y="3290864"/>
            <a:ext cx="1055103" cy="3530849"/>
            <a:chOff x="2167000" y="3002999"/>
            <a:chExt cx="1055101" cy="3530849"/>
          </a:xfrm>
        </p:grpSpPr>
        <p:sp>
          <p:nvSpPr>
            <p:cNvPr id="49226" name="Freeform 160"/>
            <p:cNvSpPr>
              <a:spLocks/>
            </p:cNvSpPr>
            <p:nvPr/>
          </p:nvSpPr>
          <p:spPr bwMode="auto">
            <a:xfrm>
              <a:off x="2465386" y="3868324"/>
              <a:ext cx="458337" cy="274121"/>
            </a:xfrm>
            <a:custGeom>
              <a:avLst/>
              <a:gdLst>
                <a:gd name="T0" fmla="*/ 0 w 891"/>
                <a:gd name="T1" fmla="*/ 0 h 806"/>
                <a:gd name="T2" fmla="*/ 1351050951 w 891"/>
                <a:gd name="T3" fmla="*/ 0 h 806"/>
                <a:gd name="T4" fmla="*/ 1235809718 w 891"/>
                <a:gd name="T5" fmla="*/ 203566428 h 806"/>
                <a:gd name="T6" fmla="*/ 1235809718 w 891"/>
                <a:gd name="T7" fmla="*/ 841210848 h 806"/>
                <a:gd name="T8" fmla="*/ 1232776795 w 891"/>
                <a:gd name="T9" fmla="*/ 871147303 h 806"/>
                <a:gd name="T10" fmla="*/ 1220646333 w 891"/>
                <a:gd name="T11" fmla="*/ 902580031 h 806"/>
                <a:gd name="T12" fmla="*/ 1205482948 w 891"/>
                <a:gd name="T13" fmla="*/ 932516486 h 806"/>
                <a:gd name="T14" fmla="*/ 1185770794 w 891"/>
                <a:gd name="T15" fmla="*/ 960955446 h 806"/>
                <a:gd name="T16" fmla="*/ 1161509871 w 891"/>
                <a:gd name="T17" fmla="*/ 984904365 h 806"/>
                <a:gd name="T18" fmla="*/ 1135731870 w 891"/>
                <a:gd name="T19" fmla="*/ 1001369477 h 806"/>
                <a:gd name="T20" fmla="*/ 774844785 w 891"/>
                <a:gd name="T21" fmla="*/ 1185478249 h 806"/>
                <a:gd name="T22" fmla="*/ 744518015 w 891"/>
                <a:gd name="T23" fmla="*/ 1197452097 h 806"/>
                <a:gd name="T24" fmla="*/ 711159553 w 891"/>
                <a:gd name="T25" fmla="*/ 1204937129 h 806"/>
                <a:gd name="T26" fmla="*/ 674766937 w 891"/>
                <a:gd name="T27" fmla="*/ 1206433401 h 806"/>
                <a:gd name="T28" fmla="*/ 638375552 w 891"/>
                <a:gd name="T29" fmla="*/ 1204937129 h 806"/>
                <a:gd name="T30" fmla="*/ 605015859 w 891"/>
                <a:gd name="T31" fmla="*/ 1197452097 h 806"/>
                <a:gd name="T32" fmla="*/ 576206166 w 891"/>
                <a:gd name="T33" fmla="*/ 1185478249 h 806"/>
                <a:gd name="T34" fmla="*/ 213803236 w 891"/>
                <a:gd name="T35" fmla="*/ 1001369477 h 806"/>
                <a:gd name="T36" fmla="*/ 188025235 w 891"/>
                <a:gd name="T37" fmla="*/ 984904365 h 806"/>
                <a:gd name="T38" fmla="*/ 163764311 w 891"/>
                <a:gd name="T39" fmla="*/ 960955446 h 806"/>
                <a:gd name="T40" fmla="*/ 144050926 w 891"/>
                <a:gd name="T41" fmla="*/ 932516486 h 806"/>
                <a:gd name="T42" fmla="*/ 127371695 w 891"/>
                <a:gd name="T43" fmla="*/ 902580031 h 806"/>
                <a:gd name="T44" fmla="*/ 116757079 w 891"/>
                <a:gd name="T45" fmla="*/ 871147303 h 806"/>
                <a:gd name="T46" fmla="*/ 113725387 w 891"/>
                <a:gd name="T47" fmla="*/ 841210848 h 806"/>
                <a:gd name="T48" fmla="*/ 113725387 w 891"/>
                <a:gd name="T49" fmla="*/ 203566428 h 806"/>
                <a:gd name="T50" fmla="*/ 0 w 891"/>
                <a:gd name="T51" fmla="*/ 0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161"/>
            <p:cNvSpPr>
              <a:spLocks/>
            </p:cNvSpPr>
            <p:nvPr/>
          </p:nvSpPr>
          <p:spPr bwMode="auto">
            <a:xfrm>
              <a:off x="2505375" y="3915374"/>
              <a:ext cx="378361" cy="47051"/>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162"/>
            <p:cNvSpPr>
              <a:spLocks/>
            </p:cNvSpPr>
            <p:nvPr/>
          </p:nvSpPr>
          <p:spPr bwMode="auto">
            <a:xfrm>
              <a:off x="2505375" y="3978790"/>
              <a:ext cx="378361" cy="47050"/>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163"/>
            <p:cNvSpPr>
              <a:spLocks/>
            </p:cNvSpPr>
            <p:nvPr/>
          </p:nvSpPr>
          <p:spPr bwMode="auto">
            <a:xfrm>
              <a:off x="2505375" y="4042206"/>
              <a:ext cx="378361" cy="45005"/>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164"/>
            <p:cNvSpPr>
              <a:spLocks/>
            </p:cNvSpPr>
            <p:nvPr/>
          </p:nvSpPr>
          <p:spPr bwMode="auto">
            <a:xfrm>
              <a:off x="2631495" y="4117897"/>
              <a:ext cx="126119" cy="24548"/>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231" name="Freeform 165"/>
            <p:cNvSpPr>
              <a:spLocks/>
            </p:cNvSpPr>
            <p:nvPr/>
          </p:nvSpPr>
          <p:spPr bwMode="auto">
            <a:xfrm>
              <a:off x="2167000" y="3002999"/>
              <a:ext cx="1055101" cy="875552"/>
            </a:xfrm>
            <a:custGeom>
              <a:avLst/>
              <a:gdLst>
                <a:gd name="T0" fmla="*/ 1671979031 w 2057"/>
                <a:gd name="T1" fmla="*/ 4519447 h 2566"/>
                <a:gd name="T2" fmla="*/ 1905664579 w 2057"/>
                <a:gd name="T3" fmla="*/ 40678705 h 2566"/>
                <a:gd name="T4" fmla="*/ 2127288834 w 2057"/>
                <a:gd name="T5" fmla="*/ 111489920 h 2566"/>
                <a:gd name="T6" fmla="*/ 2147483646 w 2057"/>
                <a:gd name="T7" fmla="*/ 210926345 h 2566"/>
                <a:gd name="T8" fmla="*/ 2147483646 w 2057"/>
                <a:gd name="T9" fmla="*/ 340495280 h 2566"/>
                <a:gd name="T10" fmla="*/ 2147483646 w 2057"/>
                <a:gd name="T11" fmla="*/ 495677278 h 2566"/>
                <a:gd name="T12" fmla="*/ 2147483646 w 2057"/>
                <a:gd name="T13" fmla="*/ 670444365 h 2566"/>
                <a:gd name="T14" fmla="*/ 2147483646 w 2057"/>
                <a:gd name="T15" fmla="*/ 867811141 h 2566"/>
                <a:gd name="T16" fmla="*/ 2147483646 w 2057"/>
                <a:gd name="T17" fmla="*/ 1081750859 h 2566"/>
                <a:gd name="T18" fmla="*/ 2147483646 w 2057"/>
                <a:gd name="T19" fmla="*/ 1309250146 h 2566"/>
                <a:gd name="T20" fmla="*/ 2147483646 w 2057"/>
                <a:gd name="T21" fmla="*/ 1548802927 h 2566"/>
                <a:gd name="T22" fmla="*/ 2147483646 w 2057"/>
                <a:gd name="T23" fmla="*/ 1756715898 h 2566"/>
                <a:gd name="T24" fmla="*/ 2147483646 w 2057"/>
                <a:gd name="T25" fmla="*/ 1951069301 h 2566"/>
                <a:gd name="T26" fmla="*/ 2147483646 w 2057"/>
                <a:gd name="T27" fmla="*/ 2136383809 h 2566"/>
                <a:gd name="T28" fmla="*/ 2147483646 w 2057"/>
                <a:gd name="T29" fmla="*/ 2147483646 h 2566"/>
                <a:gd name="T30" fmla="*/ 2147483646 w 2057"/>
                <a:gd name="T31" fmla="*/ 2147483646 h 2566"/>
                <a:gd name="T32" fmla="*/ 2147483646 w 2057"/>
                <a:gd name="T33" fmla="*/ 2147483646 h 2566"/>
                <a:gd name="T34" fmla="*/ 2147483646 w 2057"/>
                <a:gd name="T35" fmla="*/ 2147483646 h 2566"/>
                <a:gd name="T36" fmla="*/ 2147483646 w 2057"/>
                <a:gd name="T37" fmla="*/ 2147483646 h 2566"/>
                <a:gd name="T38" fmla="*/ 2147483646 w 2057"/>
                <a:gd name="T39" fmla="*/ 2147483646 h 2566"/>
                <a:gd name="T40" fmla="*/ 2147483646 w 2057"/>
                <a:gd name="T41" fmla="*/ 2147483646 h 2566"/>
                <a:gd name="T42" fmla="*/ 2147483646 w 2057"/>
                <a:gd name="T43" fmla="*/ 2147483646 h 2566"/>
                <a:gd name="T44" fmla="*/ 2147483646 w 2057"/>
                <a:gd name="T45" fmla="*/ 2147483646 h 2566"/>
                <a:gd name="T46" fmla="*/ 2147483646 w 2057"/>
                <a:gd name="T47" fmla="*/ 2147483646 h 2566"/>
                <a:gd name="T48" fmla="*/ 2147483646 w 2057"/>
                <a:gd name="T49" fmla="*/ 2147483646 h 2566"/>
                <a:gd name="T50" fmla="*/ 2146887974 w 2057"/>
                <a:gd name="T51" fmla="*/ 2147483646 h 2566"/>
                <a:gd name="T52" fmla="*/ 927201889 w 2057"/>
                <a:gd name="T53" fmla="*/ 2147483646 h 2566"/>
                <a:gd name="T54" fmla="*/ 883480164 w 2057"/>
                <a:gd name="T55" fmla="*/ 2147483646 h 2566"/>
                <a:gd name="T56" fmla="*/ 854835362 w 2057"/>
                <a:gd name="T57" fmla="*/ 2147483646 h 2566"/>
                <a:gd name="T58" fmla="*/ 833728407 w 2057"/>
                <a:gd name="T59" fmla="*/ 2147483646 h 2566"/>
                <a:gd name="T60" fmla="*/ 827697147 w 2057"/>
                <a:gd name="T61" fmla="*/ 2147483646 h 2566"/>
                <a:gd name="T62" fmla="*/ 800560159 w 2057"/>
                <a:gd name="T63" fmla="*/ 2147483646 h 2566"/>
                <a:gd name="T64" fmla="*/ 749300587 w 2057"/>
                <a:gd name="T65" fmla="*/ 2147483646 h 2566"/>
                <a:gd name="T66" fmla="*/ 676932831 w 2057"/>
                <a:gd name="T67" fmla="*/ 2147483646 h 2566"/>
                <a:gd name="T68" fmla="*/ 592505011 w 2057"/>
                <a:gd name="T69" fmla="*/ 2147483646 h 2566"/>
                <a:gd name="T70" fmla="*/ 496015899 w 2057"/>
                <a:gd name="T71" fmla="*/ 2147483646 h 2566"/>
                <a:gd name="T72" fmla="*/ 345250356 w 2057"/>
                <a:gd name="T73" fmla="*/ 2147483646 h 2566"/>
                <a:gd name="T74" fmla="*/ 248761243 w 2057"/>
                <a:gd name="T75" fmla="*/ 2147483646 h 2566"/>
                <a:gd name="T76" fmla="*/ 159809978 w 2057"/>
                <a:gd name="T77" fmla="*/ 2147483646 h 2566"/>
                <a:gd name="T78" fmla="*/ 87443450 w 2057"/>
                <a:gd name="T79" fmla="*/ 2026399963 h 2566"/>
                <a:gd name="T80" fmla="*/ 33168248 w 2057"/>
                <a:gd name="T81" fmla="*/ 1844100055 h 2566"/>
                <a:gd name="T82" fmla="*/ 4523445 w 2057"/>
                <a:gd name="T83" fmla="*/ 1649746653 h 2566"/>
                <a:gd name="T84" fmla="*/ 4523445 w 2057"/>
                <a:gd name="T85" fmla="*/ 1428272886 h 2566"/>
                <a:gd name="T86" fmla="*/ 40706095 w 2057"/>
                <a:gd name="T87" fmla="*/ 1194748080 h 2566"/>
                <a:gd name="T88" fmla="*/ 111566035 w 2057"/>
                <a:gd name="T89" fmla="*/ 973274313 h 2566"/>
                <a:gd name="T90" fmla="*/ 211070778 w 2057"/>
                <a:gd name="T91" fmla="*/ 766868643 h 2566"/>
                <a:gd name="T92" fmla="*/ 340728138 w 2057"/>
                <a:gd name="T93" fmla="*/ 580048061 h 2566"/>
                <a:gd name="T94" fmla="*/ 496015899 w 2057"/>
                <a:gd name="T95" fmla="*/ 414319868 h 2566"/>
                <a:gd name="T96" fmla="*/ 670902799 w 2057"/>
                <a:gd name="T97" fmla="*/ 272697438 h 2566"/>
                <a:gd name="T98" fmla="*/ 868404469 w 2057"/>
                <a:gd name="T99" fmla="*/ 158195372 h 2566"/>
                <a:gd name="T100" fmla="*/ 1082489650 w 2057"/>
                <a:gd name="T101" fmla="*/ 72317288 h 2566"/>
                <a:gd name="T102" fmla="*/ 1310143938 w 2057"/>
                <a:gd name="T103" fmla="*/ 18079015 h 2566"/>
                <a:gd name="T104" fmla="*/ 1549860746 w 2057"/>
                <a:gd name="T105" fmla="*/ 0 h 25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lgn="just">
                <a:lnSpc>
                  <a:spcPct val="120000"/>
                </a:lnSpc>
              </a:pPr>
              <a:endParaRPr lang="zh-CN" alt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232" name="Freeform 172"/>
            <p:cNvSpPr>
              <a:spLocks/>
            </p:cNvSpPr>
            <p:nvPr/>
          </p:nvSpPr>
          <p:spPr bwMode="auto">
            <a:xfrm>
              <a:off x="2576126" y="3622842"/>
              <a:ext cx="233783" cy="255710"/>
            </a:xfrm>
            <a:custGeom>
              <a:avLst/>
              <a:gdLst>
                <a:gd name="T0" fmla="*/ 343409709 w 456"/>
                <a:gd name="T1" fmla="*/ 0 h 748"/>
                <a:gd name="T2" fmla="*/ 399137374 w 456"/>
                <a:gd name="T3" fmla="*/ 4536597 h 748"/>
                <a:gd name="T4" fmla="*/ 451854557 w 456"/>
                <a:gd name="T5" fmla="*/ 15123630 h 748"/>
                <a:gd name="T6" fmla="*/ 501557576 w 456"/>
                <a:gd name="T7" fmla="*/ 33271248 h 748"/>
                <a:gd name="T8" fmla="*/ 545237177 w 456"/>
                <a:gd name="T9" fmla="*/ 58980681 h 748"/>
                <a:gd name="T10" fmla="*/ 587409697 w 456"/>
                <a:gd name="T11" fmla="*/ 89226711 h 748"/>
                <a:gd name="T12" fmla="*/ 620545861 w 456"/>
                <a:gd name="T13" fmla="*/ 124010568 h 748"/>
                <a:gd name="T14" fmla="*/ 647657380 w 456"/>
                <a:gd name="T15" fmla="*/ 163329792 h 748"/>
                <a:gd name="T16" fmla="*/ 668744253 w 456"/>
                <a:gd name="T17" fmla="*/ 207188073 h 748"/>
                <a:gd name="T18" fmla="*/ 682299399 w 456"/>
                <a:gd name="T19" fmla="*/ 252556503 h 748"/>
                <a:gd name="T20" fmla="*/ 686818190 w 456"/>
                <a:gd name="T21" fmla="*/ 302463990 h 748"/>
                <a:gd name="T22" fmla="*/ 686818190 w 456"/>
                <a:gd name="T23" fmla="*/ 1131213822 h 748"/>
                <a:gd name="T24" fmla="*/ 0 w 456"/>
                <a:gd name="T25" fmla="*/ 1131213822 h 748"/>
                <a:gd name="T26" fmla="*/ 0 w 456"/>
                <a:gd name="T27" fmla="*/ 302463990 h 748"/>
                <a:gd name="T28" fmla="*/ 4518791 w 456"/>
                <a:gd name="T29" fmla="*/ 252556503 h 748"/>
                <a:gd name="T30" fmla="*/ 16568082 w 456"/>
                <a:gd name="T31" fmla="*/ 207188073 h 748"/>
                <a:gd name="T32" fmla="*/ 39160810 w 456"/>
                <a:gd name="T33" fmla="*/ 163329792 h 748"/>
                <a:gd name="T34" fmla="*/ 66272329 w 456"/>
                <a:gd name="T35" fmla="*/ 124010568 h 748"/>
                <a:gd name="T36" fmla="*/ 100914348 w 456"/>
                <a:gd name="T37" fmla="*/ 89226711 h 748"/>
                <a:gd name="T38" fmla="*/ 141581013 w 456"/>
                <a:gd name="T39" fmla="*/ 58980681 h 748"/>
                <a:gd name="T40" fmla="*/ 186766468 w 456"/>
                <a:gd name="T41" fmla="*/ 33271248 h 748"/>
                <a:gd name="T42" fmla="*/ 234963633 w 456"/>
                <a:gd name="T43" fmla="*/ 15123630 h 748"/>
                <a:gd name="T44" fmla="*/ 289186671 w 456"/>
                <a:gd name="T45" fmla="*/ 4536597 h 748"/>
                <a:gd name="T46" fmla="*/ 343409709 w 456"/>
                <a:gd name="T47" fmla="*/ 0 h 7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a:noFill/>
            </a:ln>
            <a:extLst>
              <a:ext uri="{91240B29-F687-4F45-9708-019B960494DF}">
                <a14:hiddenLine xmlns:a14="http://schemas.microsoft.com/office/drawing/2010/main" w="0">
                  <a:solidFill>
                    <a:srgbClr val="000000"/>
                  </a:solidFill>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175"/>
            <p:cNvSpPr>
              <a:spLocks noEditPoints="1"/>
            </p:cNvSpPr>
            <p:nvPr/>
          </p:nvSpPr>
          <p:spPr bwMode="auto">
            <a:xfrm>
              <a:off x="2453082" y="3831501"/>
              <a:ext cx="479871" cy="470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176"/>
            <p:cNvSpPr>
              <a:spLocks noEditPoints="1"/>
            </p:cNvSpPr>
            <p:nvPr/>
          </p:nvSpPr>
          <p:spPr bwMode="auto">
            <a:xfrm>
              <a:off x="2576126" y="3825363"/>
              <a:ext cx="233783" cy="53188"/>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177"/>
            <p:cNvSpPr>
              <a:spLocks/>
            </p:cNvSpPr>
            <p:nvPr/>
          </p:nvSpPr>
          <p:spPr bwMode="auto">
            <a:xfrm>
              <a:off x="2659179" y="3825363"/>
              <a:ext cx="70751" cy="531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ound Same Side Corner Rectangle 89"/>
            <p:cNvSpPr/>
            <p:nvPr/>
          </p:nvSpPr>
          <p:spPr bwMode="auto">
            <a:xfrm>
              <a:off x="2769919" y="3408044"/>
              <a:ext cx="36913" cy="286396"/>
            </a:xfrm>
            <a:prstGeom prst="round2SameRect">
              <a:avLst/>
            </a:prstGeom>
            <a:solidFill>
              <a:schemeClr val="bg1">
                <a:lumMod val="95000"/>
              </a:schemeClr>
            </a:solidFill>
            <a:ln w="0">
              <a:noFill/>
              <a:round/>
              <a:headEnd/>
              <a:tailE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1" name="Straight Connector 90"/>
            <p:cNvCxnSpPr/>
            <p:nvPr/>
          </p:nvCxnSpPr>
          <p:spPr bwMode="auto">
            <a:xfrm>
              <a:off x="2582278" y="3408044"/>
              <a:ext cx="18148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3" name="Round Same Side Corner Rectangle 92"/>
            <p:cNvSpPr/>
            <p:nvPr/>
          </p:nvSpPr>
          <p:spPr bwMode="auto">
            <a:xfrm>
              <a:off x="2576126" y="3408044"/>
              <a:ext cx="39988" cy="288442"/>
            </a:xfrm>
            <a:prstGeom prst="round2SameRect">
              <a:avLst/>
            </a:prstGeom>
            <a:solidFill>
              <a:schemeClr val="bg1">
                <a:lumMod val="95000"/>
              </a:schemeClr>
            </a:solidFill>
            <a:ln w="0">
              <a:noFill/>
              <a:round/>
              <a:headEnd/>
              <a:tailE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173"/>
            <p:cNvSpPr>
              <a:spLocks/>
            </p:cNvSpPr>
            <p:nvPr/>
          </p:nvSpPr>
          <p:spPr bwMode="auto">
            <a:xfrm>
              <a:off x="2609962" y="3573745"/>
              <a:ext cx="172261" cy="294578"/>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240" name="Ellipse 45"/>
            <p:cNvSpPr>
              <a:spLocks noChangeArrowheads="1"/>
            </p:cNvSpPr>
            <p:nvPr/>
          </p:nvSpPr>
          <p:spPr bwMode="auto">
            <a:xfrm flipH="1">
              <a:off x="2582278" y="3573745"/>
              <a:ext cx="224554" cy="122741"/>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endParaRPr lang="da-DK" altLang="zh-CN" sz="101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Can 7"/>
            <p:cNvSpPr/>
            <p:nvPr/>
          </p:nvSpPr>
          <p:spPr bwMode="auto">
            <a:xfrm>
              <a:off x="2545361" y="4109715"/>
              <a:ext cx="307611" cy="2319804"/>
            </a:xfrm>
            <a:prstGeom prst="can">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173" name="Freeform 74"/>
            <p:cNvSpPr>
              <a:spLocks/>
            </p:cNvSpPr>
            <p:nvPr/>
          </p:nvSpPr>
          <p:spPr bwMode="auto">
            <a:xfrm flipH="1" flipV="1">
              <a:off x="2526905" y="6319051"/>
              <a:ext cx="319913" cy="214797"/>
            </a:xfrm>
            <a:custGeom>
              <a:avLst/>
              <a:gdLst>
                <a:gd name="T0" fmla="*/ 76710024 w 195"/>
                <a:gd name="T1" fmla="*/ 715789 h 196"/>
                <a:gd name="T2" fmla="*/ 90331010 w 195"/>
                <a:gd name="T3" fmla="*/ 3578947 h 196"/>
                <a:gd name="T4" fmla="*/ 102518521 w 195"/>
                <a:gd name="T5" fmla="*/ 8590319 h 196"/>
                <a:gd name="T6" fmla="*/ 114706031 w 195"/>
                <a:gd name="T7" fmla="*/ 15749058 h 196"/>
                <a:gd name="T8" fmla="*/ 124025743 w 195"/>
                <a:gd name="T9" fmla="*/ 26486745 h 196"/>
                <a:gd name="T10" fmla="*/ 131195664 w 195"/>
                <a:gd name="T11" fmla="*/ 37225278 h 196"/>
                <a:gd name="T12" fmla="*/ 136213253 w 195"/>
                <a:gd name="T13" fmla="*/ 49394544 h 196"/>
                <a:gd name="T14" fmla="*/ 139798214 w 195"/>
                <a:gd name="T15" fmla="*/ 62996234 h 196"/>
                <a:gd name="T16" fmla="*/ 139798214 w 195"/>
                <a:gd name="T17" fmla="*/ 77312868 h 196"/>
                <a:gd name="T18" fmla="*/ 136213253 w 195"/>
                <a:gd name="T19" fmla="*/ 91630347 h 196"/>
                <a:gd name="T20" fmla="*/ 131195664 w 195"/>
                <a:gd name="T21" fmla="*/ 103800459 h 196"/>
                <a:gd name="T22" fmla="*/ 124025743 w 195"/>
                <a:gd name="T23" fmla="*/ 114538146 h 196"/>
                <a:gd name="T24" fmla="*/ 114706031 w 195"/>
                <a:gd name="T25" fmla="*/ 123844254 h 196"/>
                <a:gd name="T26" fmla="*/ 102518521 w 195"/>
                <a:gd name="T27" fmla="*/ 131718783 h 196"/>
                <a:gd name="T28" fmla="*/ 90331010 w 195"/>
                <a:gd name="T29" fmla="*/ 137445944 h 196"/>
                <a:gd name="T30" fmla="*/ 76710024 w 195"/>
                <a:gd name="T31" fmla="*/ 140309101 h 196"/>
                <a:gd name="T32" fmla="*/ 62371875 w 195"/>
                <a:gd name="T33" fmla="*/ 140309101 h 196"/>
                <a:gd name="T34" fmla="*/ 49467204 w 195"/>
                <a:gd name="T35" fmla="*/ 137445944 h 196"/>
                <a:gd name="T36" fmla="*/ 36562532 w 195"/>
                <a:gd name="T37" fmla="*/ 131718783 h 196"/>
                <a:gd name="T38" fmla="*/ 25808497 w 195"/>
                <a:gd name="T39" fmla="*/ 123844254 h 196"/>
                <a:gd name="T40" fmla="*/ 15772471 w 195"/>
                <a:gd name="T41" fmla="*/ 114538146 h 196"/>
                <a:gd name="T42" fmla="*/ 7886235 w 195"/>
                <a:gd name="T43" fmla="*/ 103800459 h 196"/>
                <a:gd name="T44" fmla="*/ 2867799 w 195"/>
                <a:gd name="T45" fmla="*/ 91630347 h 196"/>
                <a:gd name="T46" fmla="*/ 717161 w 195"/>
                <a:gd name="T47" fmla="*/ 77312868 h 196"/>
                <a:gd name="T48" fmla="*/ 717161 w 195"/>
                <a:gd name="T49" fmla="*/ 62996234 h 196"/>
                <a:gd name="T50" fmla="*/ 2867799 w 195"/>
                <a:gd name="T51" fmla="*/ 49394544 h 196"/>
                <a:gd name="T52" fmla="*/ 7886235 w 195"/>
                <a:gd name="T53" fmla="*/ 37225278 h 196"/>
                <a:gd name="T54" fmla="*/ 15772471 w 195"/>
                <a:gd name="T55" fmla="*/ 26486745 h 196"/>
                <a:gd name="T56" fmla="*/ 25808497 w 195"/>
                <a:gd name="T57" fmla="*/ 15749058 h 196"/>
                <a:gd name="T58" fmla="*/ 36562532 w 195"/>
                <a:gd name="T59" fmla="*/ 8590319 h 196"/>
                <a:gd name="T60" fmla="*/ 49467204 w 195"/>
                <a:gd name="T61" fmla="*/ 3578947 h 196"/>
                <a:gd name="T62" fmla="*/ 62371875 w 195"/>
                <a:gd name="T63" fmla="*/ 715789 h 1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组合 18"/>
          <p:cNvGrpSpPr/>
          <p:nvPr/>
        </p:nvGrpSpPr>
        <p:grpSpPr>
          <a:xfrm>
            <a:off x="4422667" y="4422129"/>
            <a:ext cx="1055103" cy="2420041"/>
            <a:chOff x="4769377" y="4134264"/>
            <a:chExt cx="1055103" cy="2420041"/>
          </a:xfrm>
        </p:grpSpPr>
        <p:grpSp>
          <p:nvGrpSpPr>
            <p:cNvPr id="4" name="Group 37"/>
            <p:cNvGrpSpPr>
              <a:grpSpLocks/>
            </p:cNvGrpSpPr>
            <p:nvPr/>
          </p:nvGrpSpPr>
          <p:grpSpPr bwMode="auto">
            <a:xfrm>
              <a:off x="4769377" y="4134264"/>
              <a:ext cx="1055103" cy="1137398"/>
              <a:chOff x="1555060" y="1309888"/>
              <a:chExt cx="2525713" cy="4098924"/>
            </a:xfrm>
          </p:grpSpPr>
          <p:sp>
            <p:nvSpPr>
              <p:cNvPr id="49211" name="Freeform 160"/>
              <p:cNvSpPr>
                <a:spLocks/>
              </p:cNvSpPr>
              <p:nvPr/>
            </p:nvSpPr>
            <p:spPr bwMode="auto">
              <a:xfrm>
                <a:off x="2269330" y="4420942"/>
                <a:ext cx="1097172" cy="987870"/>
              </a:xfrm>
              <a:custGeom>
                <a:avLst/>
                <a:gdLst>
                  <a:gd name="T0" fmla="*/ 0 w 891"/>
                  <a:gd name="T1" fmla="*/ 0 h 806"/>
                  <a:gd name="T2" fmla="*/ 1351050951 w 891"/>
                  <a:gd name="T3" fmla="*/ 0 h 806"/>
                  <a:gd name="T4" fmla="*/ 1235809718 w 891"/>
                  <a:gd name="T5" fmla="*/ 204300341 h 806"/>
                  <a:gd name="T6" fmla="*/ 1235809718 w 891"/>
                  <a:gd name="T7" fmla="*/ 844240320 h 806"/>
                  <a:gd name="T8" fmla="*/ 1232776795 w 891"/>
                  <a:gd name="T9" fmla="*/ 874283335 h 806"/>
                  <a:gd name="T10" fmla="*/ 1220646333 w 891"/>
                  <a:gd name="T11" fmla="*/ 905830215 h 806"/>
                  <a:gd name="T12" fmla="*/ 1205482948 w 891"/>
                  <a:gd name="T13" fmla="*/ 935874455 h 806"/>
                  <a:gd name="T14" fmla="*/ 1185770794 w 891"/>
                  <a:gd name="T15" fmla="*/ 964416054 h 806"/>
                  <a:gd name="T16" fmla="*/ 1161509871 w 891"/>
                  <a:gd name="T17" fmla="*/ 988452181 h 806"/>
                  <a:gd name="T18" fmla="*/ 1135731870 w 891"/>
                  <a:gd name="T19" fmla="*/ 1004976330 h 806"/>
                  <a:gd name="T20" fmla="*/ 774844785 w 891"/>
                  <a:gd name="T21" fmla="*/ 1189747240 h 806"/>
                  <a:gd name="T22" fmla="*/ 744518015 w 891"/>
                  <a:gd name="T23" fmla="*/ 1201764691 h 806"/>
                  <a:gd name="T24" fmla="*/ 711159553 w 891"/>
                  <a:gd name="T25" fmla="*/ 1209275445 h 806"/>
                  <a:gd name="T26" fmla="*/ 674766937 w 891"/>
                  <a:gd name="T27" fmla="*/ 1210778085 h 806"/>
                  <a:gd name="T28" fmla="*/ 638375552 w 891"/>
                  <a:gd name="T29" fmla="*/ 1209275445 h 806"/>
                  <a:gd name="T30" fmla="*/ 605015859 w 891"/>
                  <a:gd name="T31" fmla="*/ 1201764691 h 806"/>
                  <a:gd name="T32" fmla="*/ 576206166 w 891"/>
                  <a:gd name="T33" fmla="*/ 1189747240 h 806"/>
                  <a:gd name="T34" fmla="*/ 213803236 w 891"/>
                  <a:gd name="T35" fmla="*/ 1004976330 h 806"/>
                  <a:gd name="T36" fmla="*/ 188025235 w 891"/>
                  <a:gd name="T37" fmla="*/ 988452181 h 806"/>
                  <a:gd name="T38" fmla="*/ 163764311 w 891"/>
                  <a:gd name="T39" fmla="*/ 964416054 h 806"/>
                  <a:gd name="T40" fmla="*/ 144050926 w 891"/>
                  <a:gd name="T41" fmla="*/ 935874455 h 806"/>
                  <a:gd name="T42" fmla="*/ 127371695 w 891"/>
                  <a:gd name="T43" fmla="*/ 905830215 h 806"/>
                  <a:gd name="T44" fmla="*/ 116757079 w 891"/>
                  <a:gd name="T45" fmla="*/ 874283335 h 806"/>
                  <a:gd name="T46" fmla="*/ 113725387 w 891"/>
                  <a:gd name="T47" fmla="*/ 844240320 h 806"/>
                  <a:gd name="T48" fmla="*/ 113725387 w 891"/>
                  <a:gd name="T49" fmla="*/ 204300341 h 806"/>
                  <a:gd name="T50" fmla="*/ 0 w 891"/>
                  <a:gd name="T51" fmla="*/ 0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61"/>
              <p:cNvSpPr>
                <a:spLocks/>
              </p:cNvSpPr>
              <p:nvPr/>
            </p:nvSpPr>
            <p:spPr bwMode="auto">
              <a:xfrm>
                <a:off x="2365055" y="4590499"/>
                <a:ext cx="905724" cy="169562"/>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162"/>
              <p:cNvSpPr>
                <a:spLocks/>
              </p:cNvSpPr>
              <p:nvPr/>
            </p:nvSpPr>
            <p:spPr bwMode="auto">
              <a:xfrm>
                <a:off x="2365055" y="4819039"/>
                <a:ext cx="905724" cy="16955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163"/>
              <p:cNvSpPr>
                <a:spLocks/>
              </p:cNvSpPr>
              <p:nvPr/>
            </p:nvSpPr>
            <p:spPr bwMode="auto">
              <a:xfrm>
                <a:off x="2365055" y="5047574"/>
                <a:ext cx="905724" cy="16956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164"/>
              <p:cNvSpPr>
                <a:spLocks/>
              </p:cNvSpPr>
              <p:nvPr/>
            </p:nvSpPr>
            <p:spPr bwMode="auto">
              <a:xfrm>
                <a:off x="2666964" y="5320346"/>
                <a:ext cx="301905" cy="88466"/>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216" name="Freeform 165"/>
              <p:cNvSpPr>
                <a:spLocks/>
              </p:cNvSpPr>
              <p:nvPr/>
            </p:nvSpPr>
            <p:spPr bwMode="auto">
              <a:xfrm>
                <a:off x="1555060" y="1309888"/>
                <a:ext cx="2525713" cy="3147912"/>
              </a:xfrm>
              <a:custGeom>
                <a:avLst/>
                <a:gdLst>
                  <a:gd name="T0" fmla="*/ 1671979031 w 2057"/>
                  <a:gd name="T1" fmla="*/ 4514543 h 2566"/>
                  <a:gd name="T2" fmla="*/ 1905664579 w 2057"/>
                  <a:gd name="T3" fmla="*/ 40634563 h 2566"/>
                  <a:gd name="T4" fmla="*/ 2127288834 w 2057"/>
                  <a:gd name="T5" fmla="*/ 111369348 h 2566"/>
                  <a:gd name="T6" fmla="*/ 2147483646 w 2057"/>
                  <a:gd name="T7" fmla="*/ 210697871 h 2566"/>
                  <a:gd name="T8" fmla="*/ 2147483646 w 2057"/>
                  <a:gd name="T9" fmla="*/ 340126616 h 2566"/>
                  <a:gd name="T10" fmla="*/ 2147483646 w 2057"/>
                  <a:gd name="T11" fmla="*/ 495139814 h 2566"/>
                  <a:gd name="T12" fmla="*/ 2147483646 w 2057"/>
                  <a:gd name="T13" fmla="*/ 669717665 h 2566"/>
                  <a:gd name="T14" fmla="*/ 2147483646 w 2057"/>
                  <a:gd name="T15" fmla="*/ 866870682 h 2566"/>
                  <a:gd name="T16" fmla="*/ 2147483646 w 2057"/>
                  <a:gd name="T17" fmla="*/ 1080579066 h 2566"/>
                  <a:gd name="T18" fmla="*/ 2147483646 w 2057"/>
                  <a:gd name="T19" fmla="*/ 1307831078 h 2566"/>
                  <a:gd name="T20" fmla="*/ 2147483646 w 2057"/>
                  <a:gd name="T21" fmla="*/ 1547123915 h 2566"/>
                  <a:gd name="T22" fmla="*/ 2147483646 w 2057"/>
                  <a:gd name="T23" fmla="*/ 1754811273 h 2566"/>
                  <a:gd name="T24" fmla="*/ 2147483646 w 2057"/>
                  <a:gd name="T25" fmla="*/ 1948953777 h 2566"/>
                  <a:gd name="T26" fmla="*/ 2147483646 w 2057"/>
                  <a:gd name="T27" fmla="*/ 2134067196 h 2566"/>
                  <a:gd name="T28" fmla="*/ 2147483646 w 2057"/>
                  <a:gd name="T29" fmla="*/ 2147483646 h 2566"/>
                  <a:gd name="T30" fmla="*/ 2147483646 w 2057"/>
                  <a:gd name="T31" fmla="*/ 2147483646 h 2566"/>
                  <a:gd name="T32" fmla="*/ 2147483646 w 2057"/>
                  <a:gd name="T33" fmla="*/ 2147483646 h 2566"/>
                  <a:gd name="T34" fmla="*/ 2147483646 w 2057"/>
                  <a:gd name="T35" fmla="*/ 2147483646 h 2566"/>
                  <a:gd name="T36" fmla="*/ 2147483646 w 2057"/>
                  <a:gd name="T37" fmla="*/ 2147483646 h 2566"/>
                  <a:gd name="T38" fmla="*/ 2147483646 w 2057"/>
                  <a:gd name="T39" fmla="*/ 2147483646 h 2566"/>
                  <a:gd name="T40" fmla="*/ 2147483646 w 2057"/>
                  <a:gd name="T41" fmla="*/ 2147483646 h 2566"/>
                  <a:gd name="T42" fmla="*/ 2147483646 w 2057"/>
                  <a:gd name="T43" fmla="*/ 2147483646 h 2566"/>
                  <a:gd name="T44" fmla="*/ 2147483646 w 2057"/>
                  <a:gd name="T45" fmla="*/ 2147483646 h 2566"/>
                  <a:gd name="T46" fmla="*/ 2147483646 w 2057"/>
                  <a:gd name="T47" fmla="*/ 2147483646 h 2566"/>
                  <a:gd name="T48" fmla="*/ 2147483646 w 2057"/>
                  <a:gd name="T49" fmla="*/ 2147483646 h 2566"/>
                  <a:gd name="T50" fmla="*/ 2146887974 w 2057"/>
                  <a:gd name="T51" fmla="*/ 2147483646 h 2566"/>
                  <a:gd name="T52" fmla="*/ 927201889 w 2057"/>
                  <a:gd name="T53" fmla="*/ 2147483646 h 2566"/>
                  <a:gd name="T54" fmla="*/ 883480164 w 2057"/>
                  <a:gd name="T55" fmla="*/ 2147483646 h 2566"/>
                  <a:gd name="T56" fmla="*/ 854835362 w 2057"/>
                  <a:gd name="T57" fmla="*/ 2147483646 h 2566"/>
                  <a:gd name="T58" fmla="*/ 833728407 w 2057"/>
                  <a:gd name="T59" fmla="*/ 2147483646 h 2566"/>
                  <a:gd name="T60" fmla="*/ 827697147 w 2057"/>
                  <a:gd name="T61" fmla="*/ 2147483646 h 2566"/>
                  <a:gd name="T62" fmla="*/ 800560159 w 2057"/>
                  <a:gd name="T63" fmla="*/ 2147483646 h 2566"/>
                  <a:gd name="T64" fmla="*/ 749300587 w 2057"/>
                  <a:gd name="T65" fmla="*/ 2147483646 h 2566"/>
                  <a:gd name="T66" fmla="*/ 676932831 w 2057"/>
                  <a:gd name="T67" fmla="*/ 2147483646 h 2566"/>
                  <a:gd name="T68" fmla="*/ 592505011 w 2057"/>
                  <a:gd name="T69" fmla="*/ 2147483646 h 2566"/>
                  <a:gd name="T70" fmla="*/ 496015899 w 2057"/>
                  <a:gd name="T71" fmla="*/ 2147483646 h 2566"/>
                  <a:gd name="T72" fmla="*/ 345250356 w 2057"/>
                  <a:gd name="T73" fmla="*/ 2147483646 h 2566"/>
                  <a:gd name="T74" fmla="*/ 248761243 w 2057"/>
                  <a:gd name="T75" fmla="*/ 2147483646 h 2566"/>
                  <a:gd name="T76" fmla="*/ 159809978 w 2057"/>
                  <a:gd name="T77" fmla="*/ 2147483646 h 2566"/>
                  <a:gd name="T78" fmla="*/ 87443450 w 2057"/>
                  <a:gd name="T79" fmla="*/ 2024203105 h 2566"/>
                  <a:gd name="T80" fmla="*/ 33168248 w 2057"/>
                  <a:gd name="T81" fmla="*/ 1842100198 h 2566"/>
                  <a:gd name="T82" fmla="*/ 4523445 w 2057"/>
                  <a:gd name="T83" fmla="*/ 1647957694 h 2566"/>
                  <a:gd name="T84" fmla="*/ 4523445 w 2057"/>
                  <a:gd name="T85" fmla="*/ 1426724255 h 2566"/>
                  <a:gd name="T86" fmla="*/ 40706095 w 2057"/>
                  <a:gd name="T87" fmla="*/ 1193452444 h 2566"/>
                  <a:gd name="T88" fmla="*/ 111566035 w 2057"/>
                  <a:gd name="T89" fmla="*/ 972220231 h 2566"/>
                  <a:gd name="T90" fmla="*/ 211070778 w 2057"/>
                  <a:gd name="T91" fmla="*/ 766036902 h 2566"/>
                  <a:gd name="T92" fmla="*/ 340728138 w 2057"/>
                  <a:gd name="T93" fmla="*/ 579418226 h 2566"/>
                  <a:gd name="T94" fmla="*/ 496015899 w 2057"/>
                  <a:gd name="T95" fmla="*/ 413870687 h 2566"/>
                  <a:gd name="T96" fmla="*/ 670902799 w 2057"/>
                  <a:gd name="T97" fmla="*/ 272402344 h 2566"/>
                  <a:gd name="T98" fmla="*/ 868404469 w 2057"/>
                  <a:gd name="T99" fmla="*/ 158023710 h 2566"/>
                  <a:gd name="T100" fmla="*/ 1082489650 w 2057"/>
                  <a:gd name="T101" fmla="*/ 72238815 h 2566"/>
                  <a:gd name="T102" fmla="*/ 1310143938 w 2057"/>
                  <a:gd name="T103" fmla="*/ 18059397 h 2566"/>
                  <a:gd name="T104" fmla="*/ 1549860746 w 2057"/>
                  <a:gd name="T105" fmla="*/ 0 h 25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217" name="Freeform 172"/>
              <p:cNvSpPr>
                <a:spLocks/>
              </p:cNvSpPr>
              <p:nvPr/>
            </p:nvSpPr>
            <p:spPr bwMode="auto">
              <a:xfrm>
                <a:off x="2534420" y="3543652"/>
                <a:ext cx="559633" cy="914149"/>
              </a:xfrm>
              <a:custGeom>
                <a:avLst/>
                <a:gdLst>
                  <a:gd name="T0" fmla="*/ 343409709 w 456"/>
                  <a:gd name="T1" fmla="*/ 0 h 748"/>
                  <a:gd name="T2" fmla="*/ 399137374 w 456"/>
                  <a:gd name="T3" fmla="*/ 4480308 h 748"/>
                  <a:gd name="T4" fmla="*/ 451854557 w 456"/>
                  <a:gd name="T5" fmla="*/ 14935581 h 748"/>
                  <a:gd name="T6" fmla="*/ 501557576 w 456"/>
                  <a:gd name="T7" fmla="*/ 32859257 h 748"/>
                  <a:gd name="T8" fmla="*/ 545237177 w 456"/>
                  <a:gd name="T9" fmla="*/ 58250112 h 748"/>
                  <a:gd name="T10" fmla="*/ 587409697 w 456"/>
                  <a:gd name="T11" fmla="*/ 88121275 h 748"/>
                  <a:gd name="T12" fmla="*/ 620545861 w 456"/>
                  <a:gd name="T13" fmla="*/ 122473968 h 748"/>
                  <a:gd name="T14" fmla="*/ 647657380 w 456"/>
                  <a:gd name="T15" fmla="*/ 161306968 h 748"/>
                  <a:gd name="T16" fmla="*/ 668744253 w 456"/>
                  <a:gd name="T17" fmla="*/ 204621499 h 748"/>
                  <a:gd name="T18" fmla="*/ 682299399 w 456"/>
                  <a:gd name="T19" fmla="*/ 249429465 h 748"/>
                  <a:gd name="T20" fmla="*/ 686818190 w 456"/>
                  <a:gd name="T21" fmla="*/ 298717740 h 748"/>
                  <a:gd name="T22" fmla="*/ 686818190 w 456"/>
                  <a:gd name="T23" fmla="*/ 1117203736 h 748"/>
                  <a:gd name="T24" fmla="*/ 0 w 456"/>
                  <a:gd name="T25" fmla="*/ 1117203736 h 748"/>
                  <a:gd name="T26" fmla="*/ 0 w 456"/>
                  <a:gd name="T27" fmla="*/ 298717740 h 748"/>
                  <a:gd name="T28" fmla="*/ 4518791 w 456"/>
                  <a:gd name="T29" fmla="*/ 249429465 h 748"/>
                  <a:gd name="T30" fmla="*/ 16568082 w 456"/>
                  <a:gd name="T31" fmla="*/ 204621499 h 748"/>
                  <a:gd name="T32" fmla="*/ 39160810 w 456"/>
                  <a:gd name="T33" fmla="*/ 161306968 h 748"/>
                  <a:gd name="T34" fmla="*/ 66272329 w 456"/>
                  <a:gd name="T35" fmla="*/ 122473968 h 748"/>
                  <a:gd name="T36" fmla="*/ 100914348 w 456"/>
                  <a:gd name="T37" fmla="*/ 88121275 h 748"/>
                  <a:gd name="T38" fmla="*/ 141581013 w 456"/>
                  <a:gd name="T39" fmla="*/ 58250112 h 748"/>
                  <a:gd name="T40" fmla="*/ 186766468 w 456"/>
                  <a:gd name="T41" fmla="*/ 32859257 h 748"/>
                  <a:gd name="T42" fmla="*/ 234963633 w 456"/>
                  <a:gd name="T43" fmla="*/ 14935581 h 748"/>
                  <a:gd name="T44" fmla="*/ 289186671 w 456"/>
                  <a:gd name="T45" fmla="*/ 4480308 h 748"/>
                  <a:gd name="T46" fmla="*/ 343409709 w 456"/>
                  <a:gd name="T47" fmla="*/ 0 h 7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a:noFill/>
              </a:ln>
              <a:extLst>
                <a:ext uri="{91240B29-F687-4F45-9708-019B960494DF}">
                  <a14:hiddenLine xmlns:a14="http://schemas.microsoft.com/office/drawing/2010/main" w="0">
                    <a:solidFill>
                      <a:srgbClr val="000000"/>
                    </a:solidFill>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175"/>
              <p:cNvSpPr>
                <a:spLocks noEditPoints="1"/>
              </p:cNvSpPr>
              <p:nvPr/>
            </p:nvSpPr>
            <p:spPr bwMode="auto">
              <a:xfrm>
                <a:off x="2239876" y="4288243"/>
                <a:ext cx="1148720" cy="169557"/>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176"/>
              <p:cNvSpPr>
                <a:spLocks noEditPoints="1"/>
              </p:cNvSpPr>
              <p:nvPr/>
            </p:nvSpPr>
            <p:spPr bwMode="auto">
              <a:xfrm>
                <a:off x="2534420" y="4273499"/>
                <a:ext cx="559633" cy="184302"/>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177"/>
              <p:cNvSpPr>
                <a:spLocks/>
              </p:cNvSpPr>
              <p:nvPr/>
            </p:nvSpPr>
            <p:spPr bwMode="auto">
              <a:xfrm>
                <a:off x="2733234" y="4266124"/>
                <a:ext cx="169365" cy="191676"/>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ound Same Side Corner Rectangle 73"/>
              <p:cNvSpPr/>
              <p:nvPr/>
            </p:nvSpPr>
            <p:spPr>
              <a:xfrm>
                <a:off x="2998323" y="2762202"/>
                <a:ext cx="88363" cy="1032103"/>
              </a:xfrm>
              <a:prstGeom prst="round2SameRect">
                <a:avLst/>
              </a:prstGeom>
              <a:solidFill>
                <a:schemeClr val="bg1">
                  <a:lumMod val="95000"/>
                </a:schemeClr>
              </a:solidFill>
              <a:ln w="0">
                <a:noFill/>
                <a:round/>
                <a:headEnd/>
                <a:tailE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5" name="Straight Connector 74"/>
              <p:cNvCxnSpPr/>
              <p:nvPr/>
            </p:nvCxnSpPr>
            <p:spPr>
              <a:xfrm>
                <a:off x="2549147" y="2769577"/>
                <a:ext cx="43444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7" name="Round Same Side Corner Rectangle 76"/>
              <p:cNvSpPr/>
              <p:nvPr/>
            </p:nvSpPr>
            <p:spPr>
              <a:xfrm>
                <a:off x="2534420" y="2769577"/>
                <a:ext cx="95724" cy="1032103"/>
              </a:xfrm>
              <a:prstGeom prst="round2SameRect">
                <a:avLst/>
              </a:prstGeom>
              <a:solidFill>
                <a:schemeClr val="bg1">
                  <a:lumMod val="95000"/>
                </a:schemeClr>
              </a:solidFill>
              <a:ln w="0">
                <a:noFill/>
                <a:round/>
                <a:headEnd/>
                <a:tailE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173"/>
              <p:cNvSpPr>
                <a:spLocks/>
              </p:cNvSpPr>
              <p:nvPr/>
            </p:nvSpPr>
            <p:spPr bwMode="auto">
              <a:xfrm>
                <a:off x="2615417" y="3359350"/>
                <a:ext cx="412361" cy="1061592"/>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225" name="Ellipse 45"/>
              <p:cNvSpPr>
                <a:spLocks noChangeArrowheads="1"/>
              </p:cNvSpPr>
              <p:nvPr/>
            </p:nvSpPr>
            <p:spPr bwMode="auto">
              <a:xfrm flipH="1">
                <a:off x="2549147" y="3359350"/>
                <a:ext cx="537540" cy="442330"/>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endParaRPr lang="da-DK" altLang="zh-CN" sz="101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 name="Can 9"/>
            <p:cNvSpPr/>
            <p:nvPr/>
          </p:nvSpPr>
          <p:spPr bwMode="auto">
            <a:xfrm>
              <a:off x="5147744" y="5243023"/>
              <a:ext cx="286075" cy="1186496"/>
            </a:xfrm>
            <a:prstGeom prst="can">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174" name="Freeform 74"/>
            <p:cNvSpPr>
              <a:spLocks/>
            </p:cNvSpPr>
            <p:nvPr/>
          </p:nvSpPr>
          <p:spPr bwMode="auto">
            <a:xfrm flipH="1" flipV="1">
              <a:off x="5110820" y="6341554"/>
              <a:ext cx="319913" cy="212751"/>
            </a:xfrm>
            <a:custGeom>
              <a:avLst/>
              <a:gdLst>
                <a:gd name="T0" fmla="*/ 76710024 w 195"/>
                <a:gd name="T1" fmla="*/ 702270 h 196"/>
                <a:gd name="T2" fmla="*/ 90331010 w 195"/>
                <a:gd name="T3" fmla="*/ 3511348 h 196"/>
                <a:gd name="T4" fmla="*/ 102518521 w 195"/>
                <a:gd name="T5" fmla="*/ 8427236 h 196"/>
                <a:gd name="T6" fmla="*/ 114706031 w 195"/>
                <a:gd name="T7" fmla="*/ 15450770 h 196"/>
                <a:gd name="T8" fmla="*/ 124025743 w 195"/>
                <a:gd name="T9" fmla="*/ 25984815 h 196"/>
                <a:gd name="T10" fmla="*/ 131195664 w 195"/>
                <a:gd name="T11" fmla="*/ 36519698 h 196"/>
                <a:gd name="T12" fmla="*/ 136213253 w 195"/>
                <a:gd name="T13" fmla="*/ 48458282 h 196"/>
                <a:gd name="T14" fmla="*/ 139798214 w 195"/>
                <a:gd name="T15" fmla="*/ 61802244 h 196"/>
                <a:gd name="T16" fmla="*/ 139798214 w 195"/>
                <a:gd name="T17" fmla="*/ 75847637 h 196"/>
                <a:gd name="T18" fmla="*/ 136213253 w 195"/>
                <a:gd name="T19" fmla="*/ 89893868 h 196"/>
                <a:gd name="T20" fmla="*/ 131195664 w 195"/>
                <a:gd name="T21" fmla="*/ 101832452 h 196"/>
                <a:gd name="T22" fmla="*/ 124025743 w 195"/>
                <a:gd name="T23" fmla="*/ 112367335 h 196"/>
                <a:gd name="T24" fmla="*/ 114706031 w 195"/>
                <a:gd name="T25" fmla="*/ 121496840 h 196"/>
                <a:gd name="T26" fmla="*/ 102518521 w 195"/>
                <a:gd name="T27" fmla="*/ 129222644 h 196"/>
                <a:gd name="T28" fmla="*/ 90331010 w 195"/>
                <a:gd name="T29" fmla="*/ 134840802 h 196"/>
                <a:gd name="T30" fmla="*/ 76710024 w 195"/>
                <a:gd name="T31" fmla="*/ 137649880 h 196"/>
                <a:gd name="T32" fmla="*/ 62371875 w 195"/>
                <a:gd name="T33" fmla="*/ 137649880 h 196"/>
                <a:gd name="T34" fmla="*/ 49467204 w 195"/>
                <a:gd name="T35" fmla="*/ 134840802 h 196"/>
                <a:gd name="T36" fmla="*/ 36562532 w 195"/>
                <a:gd name="T37" fmla="*/ 129222644 h 196"/>
                <a:gd name="T38" fmla="*/ 25808497 w 195"/>
                <a:gd name="T39" fmla="*/ 121496840 h 196"/>
                <a:gd name="T40" fmla="*/ 15772471 w 195"/>
                <a:gd name="T41" fmla="*/ 112367335 h 196"/>
                <a:gd name="T42" fmla="*/ 7886235 w 195"/>
                <a:gd name="T43" fmla="*/ 101832452 h 196"/>
                <a:gd name="T44" fmla="*/ 2867799 w 195"/>
                <a:gd name="T45" fmla="*/ 89893868 h 196"/>
                <a:gd name="T46" fmla="*/ 717161 w 195"/>
                <a:gd name="T47" fmla="*/ 75847637 h 196"/>
                <a:gd name="T48" fmla="*/ 717161 w 195"/>
                <a:gd name="T49" fmla="*/ 61802244 h 196"/>
                <a:gd name="T50" fmla="*/ 2867799 w 195"/>
                <a:gd name="T51" fmla="*/ 48458282 h 196"/>
                <a:gd name="T52" fmla="*/ 7886235 w 195"/>
                <a:gd name="T53" fmla="*/ 36519698 h 196"/>
                <a:gd name="T54" fmla="*/ 15772471 w 195"/>
                <a:gd name="T55" fmla="*/ 25984815 h 196"/>
                <a:gd name="T56" fmla="*/ 25808497 w 195"/>
                <a:gd name="T57" fmla="*/ 15450770 h 196"/>
                <a:gd name="T58" fmla="*/ 36562532 w 195"/>
                <a:gd name="T59" fmla="*/ 8427236 h 196"/>
                <a:gd name="T60" fmla="*/ 49467204 w 195"/>
                <a:gd name="T61" fmla="*/ 3511348 h 196"/>
                <a:gd name="T62" fmla="*/ 62371875 w 195"/>
                <a:gd name="T63" fmla="*/ 702270 h 1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组合 19"/>
          <p:cNvGrpSpPr/>
          <p:nvPr/>
        </p:nvGrpSpPr>
        <p:grpSpPr>
          <a:xfrm>
            <a:off x="6819014" y="3031065"/>
            <a:ext cx="1055103" cy="3813152"/>
            <a:chOff x="6848818" y="2743200"/>
            <a:chExt cx="1055103" cy="3813152"/>
          </a:xfrm>
        </p:grpSpPr>
        <p:grpSp>
          <p:nvGrpSpPr>
            <p:cNvPr id="5" name="Group 12"/>
            <p:cNvGrpSpPr>
              <a:grpSpLocks/>
            </p:cNvGrpSpPr>
            <p:nvPr/>
          </p:nvGrpSpPr>
          <p:grpSpPr bwMode="auto">
            <a:xfrm>
              <a:off x="6848818" y="2743200"/>
              <a:ext cx="1055103" cy="1141490"/>
              <a:chOff x="1555060" y="1309888"/>
              <a:chExt cx="2525713" cy="4098924"/>
            </a:xfrm>
          </p:grpSpPr>
          <p:sp>
            <p:nvSpPr>
              <p:cNvPr id="48" name="Freeform 160"/>
              <p:cNvSpPr>
                <a:spLocks/>
              </p:cNvSpPr>
              <p:nvPr/>
            </p:nvSpPr>
            <p:spPr bwMode="auto">
              <a:xfrm>
                <a:off x="2269330" y="4417135"/>
                <a:ext cx="1097172" cy="991677"/>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3"/>
              </a:solidFill>
              <a:ln w="0">
                <a:noFill/>
                <a:prstDash val="solid"/>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61"/>
              <p:cNvSpPr>
                <a:spLocks/>
              </p:cNvSpPr>
              <p:nvPr/>
            </p:nvSpPr>
            <p:spPr bwMode="auto">
              <a:xfrm>
                <a:off x="2365055" y="4593432"/>
                <a:ext cx="905724" cy="168954"/>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62"/>
              <p:cNvSpPr>
                <a:spLocks/>
              </p:cNvSpPr>
              <p:nvPr/>
            </p:nvSpPr>
            <p:spPr bwMode="auto">
              <a:xfrm>
                <a:off x="2365055" y="4813805"/>
                <a:ext cx="905724" cy="176298"/>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63"/>
              <p:cNvSpPr>
                <a:spLocks/>
              </p:cNvSpPr>
              <p:nvPr/>
            </p:nvSpPr>
            <p:spPr bwMode="auto">
              <a:xfrm>
                <a:off x="2365055" y="5048868"/>
                <a:ext cx="905724" cy="161606"/>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64"/>
              <p:cNvSpPr>
                <a:spLocks/>
              </p:cNvSpPr>
              <p:nvPr/>
            </p:nvSpPr>
            <p:spPr bwMode="auto">
              <a:xfrm>
                <a:off x="2666964" y="5320663"/>
                <a:ext cx="301905" cy="8814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65"/>
              <p:cNvSpPr>
                <a:spLocks/>
              </p:cNvSpPr>
              <p:nvPr/>
            </p:nvSpPr>
            <p:spPr bwMode="auto">
              <a:xfrm>
                <a:off x="1555060" y="1309888"/>
                <a:ext cx="2525713" cy="3151321"/>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3"/>
              </a:solidFill>
              <a:ln w="0">
                <a:noFill/>
                <a:prstDash val="solid"/>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202" name="Freeform 172"/>
              <p:cNvSpPr>
                <a:spLocks/>
              </p:cNvSpPr>
              <p:nvPr/>
            </p:nvSpPr>
            <p:spPr bwMode="auto">
              <a:xfrm>
                <a:off x="2534420" y="3542994"/>
                <a:ext cx="559633" cy="918215"/>
              </a:xfrm>
              <a:custGeom>
                <a:avLst/>
                <a:gdLst>
                  <a:gd name="T0" fmla="*/ 343409709 w 456"/>
                  <a:gd name="T1" fmla="*/ 0 h 748"/>
                  <a:gd name="T2" fmla="*/ 399137374 w 456"/>
                  <a:gd name="T3" fmla="*/ 4521104 h 748"/>
                  <a:gd name="T4" fmla="*/ 451854557 w 456"/>
                  <a:gd name="T5" fmla="*/ 15069529 h 748"/>
                  <a:gd name="T6" fmla="*/ 501557576 w 456"/>
                  <a:gd name="T7" fmla="*/ 33151490 h 748"/>
                  <a:gd name="T8" fmla="*/ 545237177 w 456"/>
                  <a:gd name="T9" fmla="*/ 58769443 h 748"/>
                  <a:gd name="T10" fmla="*/ 587409697 w 456"/>
                  <a:gd name="T11" fmla="*/ 88907272 h 748"/>
                  <a:gd name="T12" fmla="*/ 620545861 w 456"/>
                  <a:gd name="T13" fmla="*/ 123566206 h 748"/>
                  <a:gd name="T14" fmla="*/ 647657380 w 456"/>
                  <a:gd name="T15" fmla="*/ 162745016 h 748"/>
                  <a:gd name="T16" fmla="*/ 668744253 w 456"/>
                  <a:gd name="T17" fmla="*/ 206446158 h 748"/>
                  <a:gd name="T18" fmla="*/ 682299399 w 456"/>
                  <a:gd name="T19" fmla="*/ 251653516 h 748"/>
                  <a:gd name="T20" fmla="*/ 686818190 w 456"/>
                  <a:gd name="T21" fmla="*/ 301380750 h 748"/>
                  <a:gd name="T22" fmla="*/ 686818190 w 456"/>
                  <a:gd name="T23" fmla="*/ 1127164153 h 748"/>
                  <a:gd name="T24" fmla="*/ 0 w 456"/>
                  <a:gd name="T25" fmla="*/ 1127164153 h 748"/>
                  <a:gd name="T26" fmla="*/ 0 w 456"/>
                  <a:gd name="T27" fmla="*/ 301380750 h 748"/>
                  <a:gd name="T28" fmla="*/ 4518791 w 456"/>
                  <a:gd name="T29" fmla="*/ 251653516 h 748"/>
                  <a:gd name="T30" fmla="*/ 16568082 w 456"/>
                  <a:gd name="T31" fmla="*/ 206446158 h 748"/>
                  <a:gd name="T32" fmla="*/ 39160810 w 456"/>
                  <a:gd name="T33" fmla="*/ 162745016 h 748"/>
                  <a:gd name="T34" fmla="*/ 66272329 w 456"/>
                  <a:gd name="T35" fmla="*/ 123566206 h 748"/>
                  <a:gd name="T36" fmla="*/ 100914348 w 456"/>
                  <a:gd name="T37" fmla="*/ 88907272 h 748"/>
                  <a:gd name="T38" fmla="*/ 141581013 w 456"/>
                  <a:gd name="T39" fmla="*/ 58769443 h 748"/>
                  <a:gd name="T40" fmla="*/ 186766468 w 456"/>
                  <a:gd name="T41" fmla="*/ 33151490 h 748"/>
                  <a:gd name="T42" fmla="*/ 234963633 w 456"/>
                  <a:gd name="T43" fmla="*/ 15069529 h 748"/>
                  <a:gd name="T44" fmla="*/ 289186671 w 456"/>
                  <a:gd name="T45" fmla="*/ 4521104 h 748"/>
                  <a:gd name="T46" fmla="*/ 343409709 w 456"/>
                  <a:gd name="T47" fmla="*/ 0 h 7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a:noFill/>
              </a:ln>
              <a:extLst>
                <a:ext uri="{91240B29-F687-4F45-9708-019B960494DF}">
                  <a14:hiddenLine xmlns:a14="http://schemas.microsoft.com/office/drawing/2010/main" w="0">
                    <a:solidFill>
                      <a:srgbClr val="000000"/>
                    </a:solidFill>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75"/>
              <p:cNvSpPr>
                <a:spLocks noEditPoints="1"/>
              </p:cNvSpPr>
              <p:nvPr/>
            </p:nvSpPr>
            <p:spPr bwMode="auto">
              <a:xfrm>
                <a:off x="2239876" y="4292259"/>
                <a:ext cx="1148720" cy="1689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76"/>
              <p:cNvSpPr>
                <a:spLocks noEditPoints="1"/>
              </p:cNvSpPr>
              <p:nvPr/>
            </p:nvSpPr>
            <p:spPr bwMode="auto">
              <a:xfrm>
                <a:off x="2534420" y="4270220"/>
                <a:ext cx="559633" cy="190989"/>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177"/>
              <p:cNvSpPr>
                <a:spLocks/>
              </p:cNvSpPr>
              <p:nvPr/>
            </p:nvSpPr>
            <p:spPr bwMode="auto">
              <a:xfrm>
                <a:off x="2733234" y="4270220"/>
                <a:ext cx="169365" cy="190989"/>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ound Same Side Corner Rectangle 57"/>
              <p:cNvSpPr/>
              <p:nvPr/>
            </p:nvSpPr>
            <p:spPr>
              <a:xfrm>
                <a:off x="2998323" y="2764345"/>
                <a:ext cx="88363" cy="1028404"/>
              </a:xfrm>
              <a:prstGeom prst="round2SameRect">
                <a:avLst/>
              </a:prstGeom>
              <a:solidFill>
                <a:schemeClr val="bg1">
                  <a:lumMod val="95000"/>
                </a:schemeClr>
              </a:solidFill>
              <a:ln w="0">
                <a:noFill/>
                <a:round/>
                <a:headEnd/>
                <a:tailE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9" name="Straight Connector 58"/>
              <p:cNvCxnSpPr/>
              <p:nvPr/>
            </p:nvCxnSpPr>
            <p:spPr>
              <a:xfrm>
                <a:off x="2549147" y="2771688"/>
                <a:ext cx="43444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1" name="Round Same Side Corner Rectangle 60"/>
              <p:cNvSpPr/>
              <p:nvPr/>
            </p:nvSpPr>
            <p:spPr>
              <a:xfrm>
                <a:off x="2534420" y="2771688"/>
                <a:ext cx="95724" cy="1028404"/>
              </a:xfrm>
              <a:prstGeom prst="round2SameRect">
                <a:avLst/>
              </a:prstGeom>
              <a:solidFill>
                <a:schemeClr val="bg1">
                  <a:lumMod val="95000"/>
                </a:schemeClr>
              </a:solidFill>
              <a:ln w="0">
                <a:noFill/>
                <a:round/>
                <a:headEnd/>
                <a:tailE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173"/>
              <p:cNvSpPr>
                <a:spLocks/>
              </p:cNvSpPr>
              <p:nvPr/>
            </p:nvSpPr>
            <p:spPr bwMode="auto">
              <a:xfrm>
                <a:off x="2615417" y="3359348"/>
                <a:ext cx="412361" cy="1065135"/>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210" name="Ellipse 45"/>
              <p:cNvSpPr>
                <a:spLocks noChangeArrowheads="1"/>
              </p:cNvSpPr>
              <p:nvPr/>
            </p:nvSpPr>
            <p:spPr bwMode="auto">
              <a:xfrm flipH="1">
                <a:off x="2549147" y="3359348"/>
                <a:ext cx="537540" cy="440745"/>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endParaRPr lang="da-DK" altLang="zh-CN" sz="101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Can 11"/>
            <p:cNvSpPr/>
            <p:nvPr/>
          </p:nvSpPr>
          <p:spPr bwMode="auto">
            <a:xfrm>
              <a:off x="7233339" y="3854004"/>
              <a:ext cx="298381" cy="2575515"/>
            </a:xfrm>
            <a:prstGeom prst="can">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74"/>
            <p:cNvSpPr>
              <a:spLocks/>
            </p:cNvSpPr>
            <p:nvPr/>
          </p:nvSpPr>
          <p:spPr bwMode="auto">
            <a:xfrm flipH="1" flipV="1">
              <a:off x="7224098" y="6341554"/>
              <a:ext cx="322990" cy="214798"/>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3"/>
            </a:solidFill>
            <a:ln w="9525">
              <a:noFill/>
              <a:round/>
              <a:headEnd/>
              <a:tailEnd/>
            </a:ln>
          </p:spPr>
          <p:txBody>
            <a:bodyPr/>
            <a:lstStyle/>
            <a:p>
              <a:pPr algn="just">
                <a:lnSpc>
                  <a:spcPct val="120000"/>
                </a:lnSpc>
                <a:defRPr/>
              </a:pPr>
              <a:endParaRPr lang="en-US" altLang="zh-CN" sz="1010" dirty="0">
                <a:solidFill>
                  <a:srgbClr val="38213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组合 20"/>
          <p:cNvGrpSpPr/>
          <p:nvPr/>
        </p:nvGrpSpPr>
        <p:grpSpPr>
          <a:xfrm>
            <a:off x="9215362" y="4487591"/>
            <a:ext cx="1055103" cy="2362761"/>
            <a:chOff x="9356040" y="4199726"/>
            <a:chExt cx="1055103" cy="2362761"/>
          </a:xfrm>
        </p:grpSpPr>
        <p:sp>
          <p:nvSpPr>
            <p:cNvPr id="14" name="Can 13"/>
            <p:cNvSpPr/>
            <p:nvPr/>
          </p:nvSpPr>
          <p:spPr bwMode="auto">
            <a:xfrm>
              <a:off x="9746508" y="5249160"/>
              <a:ext cx="304535" cy="1174222"/>
            </a:xfrm>
            <a:prstGeom prst="can">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37"/>
            <p:cNvGrpSpPr>
              <a:grpSpLocks/>
            </p:cNvGrpSpPr>
            <p:nvPr/>
          </p:nvGrpSpPr>
          <p:grpSpPr bwMode="auto">
            <a:xfrm>
              <a:off x="9356040" y="4199726"/>
              <a:ext cx="1055103" cy="1139445"/>
              <a:chOff x="1555060" y="1309888"/>
              <a:chExt cx="2525713" cy="4098924"/>
            </a:xfrm>
          </p:grpSpPr>
          <p:sp>
            <p:nvSpPr>
              <p:cNvPr id="32" name="Freeform 160"/>
              <p:cNvSpPr>
                <a:spLocks/>
              </p:cNvSpPr>
              <p:nvPr/>
            </p:nvSpPr>
            <p:spPr bwMode="auto">
              <a:xfrm>
                <a:off x="2269330" y="4422715"/>
                <a:ext cx="1097172" cy="986097"/>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4"/>
              </a:solidFill>
              <a:ln w="0">
                <a:noFill/>
                <a:prstDash val="solid"/>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61"/>
              <p:cNvSpPr>
                <a:spLocks/>
              </p:cNvSpPr>
              <p:nvPr/>
            </p:nvSpPr>
            <p:spPr bwMode="auto">
              <a:xfrm>
                <a:off x="2365055" y="4591973"/>
                <a:ext cx="905724" cy="169253"/>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62"/>
              <p:cNvSpPr>
                <a:spLocks/>
              </p:cNvSpPr>
              <p:nvPr/>
            </p:nvSpPr>
            <p:spPr bwMode="auto">
              <a:xfrm>
                <a:off x="2365055" y="4820097"/>
                <a:ext cx="905724" cy="169258"/>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63"/>
              <p:cNvSpPr>
                <a:spLocks/>
              </p:cNvSpPr>
              <p:nvPr/>
            </p:nvSpPr>
            <p:spPr bwMode="auto">
              <a:xfrm>
                <a:off x="2365055" y="5048227"/>
                <a:ext cx="905724" cy="161897"/>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64"/>
              <p:cNvSpPr>
                <a:spLocks/>
              </p:cNvSpPr>
              <p:nvPr/>
            </p:nvSpPr>
            <p:spPr bwMode="auto">
              <a:xfrm>
                <a:off x="2666964" y="5320505"/>
                <a:ext cx="301905" cy="88307"/>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65"/>
              <p:cNvSpPr>
                <a:spLocks/>
              </p:cNvSpPr>
              <p:nvPr/>
            </p:nvSpPr>
            <p:spPr bwMode="auto">
              <a:xfrm>
                <a:off x="1555060" y="1309888"/>
                <a:ext cx="2525713" cy="3149624"/>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4"/>
              </a:solidFill>
              <a:ln w="0">
                <a:noFill/>
                <a:prstDash val="solid"/>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183" name="Freeform 172"/>
              <p:cNvSpPr>
                <a:spLocks/>
              </p:cNvSpPr>
              <p:nvPr/>
            </p:nvSpPr>
            <p:spPr bwMode="auto">
              <a:xfrm>
                <a:off x="2534420" y="3539643"/>
                <a:ext cx="559633" cy="919869"/>
              </a:xfrm>
              <a:custGeom>
                <a:avLst/>
                <a:gdLst>
                  <a:gd name="T0" fmla="*/ 343409709 w 456"/>
                  <a:gd name="T1" fmla="*/ 0 h 748"/>
                  <a:gd name="T2" fmla="*/ 399137374 w 456"/>
                  <a:gd name="T3" fmla="*/ 4536627 h 748"/>
                  <a:gd name="T4" fmla="*/ 451854557 w 456"/>
                  <a:gd name="T5" fmla="*/ 15123729 h 748"/>
                  <a:gd name="T6" fmla="*/ 501557576 w 456"/>
                  <a:gd name="T7" fmla="*/ 33271465 h 748"/>
                  <a:gd name="T8" fmla="*/ 545237177 w 456"/>
                  <a:gd name="T9" fmla="*/ 58981066 h 748"/>
                  <a:gd name="T10" fmla="*/ 587409697 w 456"/>
                  <a:gd name="T11" fmla="*/ 89228523 h 748"/>
                  <a:gd name="T12" fmla="*/ 620545861 w 456"/>
                  <a:gd name="T13" fmla="*/ 124011377 h 748"/>
                  <a:gd name="T14" fmla="*/ 647657380 w 456"/>
                  <a:gd name="T15" fmla="*/ 163332087 h 748"/>
                  <a:gd name="T16" fmla="*/ 668744253 w 456"/>
                  <a:gd name="T17" fmla="*/ 207190654 h 748"/>
                  <a:gd name="T18" fmla="*/ 682299399 w 456"/>
                  <a:gd name="T19" fmla="*/ 252560610 h 748"/>
                  <a:gd name="T20" fmla="*/ 686818190 w 456"/>
                  <a:gd name="T21" fmla="*/ 302467193 h 748"/>
                  <a:gd name="T22" fmla="*/ 686818190 w 456"/>
                  <a:gd name="T23" fmla="*/ 1131228579 h 748"/>
                  <a:gd name="T24" fmla="*/ 0 w 456"/>
                  <a:gd name="T25" fmla="*/ 1131228579 h 748"/>
                  <a:gd name="T26" fmla="*/ 0 w 456"/>
                  <a:gd name="T27" fmla="*/ 302467193 h 748"/>
                  <a:gd name="T28" fmla="*/ 4518791 w 456"/>
                  <a:gd name="T29" fmla="*/ 252560610 h 748"/>
                  <a:gd name="T30" fmla="*/ 16568082 w 456"/>
                  <a:gd name="T31" fmla="*/ 207190654 h 748"/>
                  <a:gd name="T32" fmla="*/ 39160810 w 456"/>
                  <a:gd name="T33" fmla="*/ 163332087 h 748"/>
                  <a:gd name="T34" fmla="*/ 66272329 w 456"/>
                  <a:gd name="T35" fmla="*/ 124011377 h 748"/>
                  <a:gd name="T36" fmla="*/ 100914348 w 456"/>
                  <a:gd name="T37" fmla="*/ 89228523 h 748"/>
                  <a:gd name="T38" fmla="*/ 141581013 w 456"/>
                  <a:gd name="T39" fmla="*/ 58981066 h 748"/>
                  <a:gd name="T40" fmla="*/ 186766468 w 456"/>
                  <a:gd name="T41" fmla="*/ 33271465 h 748"/>
                  <a:gd name="T42" fmla="*/ 234963633 w 456"/>
                  <a:gd name="T43" fmla="*/ 15123729 h 748"/>
                  <a:gd name="T44" fmla="*/ 289186671 w 456"/>
                  <a:gd name="T45" fmla="*/ 4536627 h 748"/>
                  <a:gd name="T46" fmla="*/ 343409709 w 456"/>
                  <a:gd name="T47" fmla="*/ 0 h 7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a:noFill/>
              </a:ln>
              <a:extLst>
                <a:ext uri="{91240B29-F687-4F45-9708-019B960494DF}">
                  <a14:hiddenLine xmlns:a14="http://schemas.microsoft.com/office/drawing/2010/main" w="0">
                    <a:solidFill>
                      <a:srgbClr val="000000"/>
                    </a:solidFill>
                    <a:round/>
                    <a:headEnd/>
                    <a:tailE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75"/>
              <p:cNvSpPr>
                <a:spLocks noEditPoints="1"/>
              </p:cNvSpPr>
              <p:nvPr/>
            </p:nvSpPr>
            <p:spPr bwMode="auto">
              <a:xfrm>
                <a:off x="2239876" y="4290254"/>
                <a:ext cx="1148720" cy="169258"/>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76"/>
              <p:cNvSpPr>
                <a:spLocks noEditPoints="1"/>
              </p:cNvSpPr>
              <p:nvPr/>
            </p:nvSpPr>
            <p:spPr bwMode="auto">
              <a:xfrm>
                <a:off x="2534420" y="4268180"/>
                <a:ext cx="559633" cy="191332"/>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77"/>
              <p:cNvSpPr>
                <a:spLocks/>
              </p:cNvSpPr>
              <p:nvPr/>
            </p:nvSpPr>
            <p:spPr bwMode="auto">
              <a:xfrm>
                <a:off x="2733234" y="4268180"/>
                <a:ext cx="169365" cy="191332"/>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headEnd/>
                <a:tailE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Round Same Side Corner Rectangle 41"/>
              <p:cNvSpPr/>
              <p:nvPr/>
            </p:nvSpPr>
            <p:spPr>
              <a:xfrm>
                <a:off x="2998323" y="2766957"/>
                <a:ext cx="88363" cy="1030251"/>
              </a:xfrm>
              <a:prstGeom prst="round2SameRect">
                <a:avLst/>
              </a:prstGeom>
              <a:solidFill>
                <a:schemeClr val="bg1">
                  <a:lumMod val="95000"/>
                </a:schemeClr>
              </a:solidFill>
              <a:ln w="0">
                <a:noFill/>
                <a:round/>
                <a:headEnd/>
                <a:tailE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3" name="Straight Connector 42"/>
              <p:cNvCxnSpPr/>
              <p:nvPr/>
            </p:nvCxnSpPr>
            <p:spPr>
              <a:xfrm>
                <a:off x="2549147" y="2766957"/>
                <a:ext cx="43444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5" name="Round Same Side Corner Rectangle 44"/>
              <p:cNvSpPr/>
              <p:nvPr/>
            </p:nvSpPr>
            <p:spPr>
              <a:xfrm>
                <a:off x="2534420" y="2766957"/>
                <a:ext cx="95724" cy="1037607"/>
              </a:xfrm>
              <a:prstGeom prst="round2SameRect">
                <a:avLst/>
              </a:prstGeom>
              <a:solidFill>
                <a:schemeClr val="bg1">
                  <a:lumMod val="95000"/>
                </a:schemeClr>
              </a:solidFill>
              <a:ln w="0">
                <a:noFill/>
                <a:round/>
                <a:headEnd/>
                <a:tailE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73"/>
              <p:cNvSpPr>
                <a:spLocks/>
              </p:cNvSpPr>
              <p:nvPr/>
            </p:nvSpPr>
            <p:spPr bwMode="auto">
              <a:xfrm>
                <a:off x="2615417" y="3363028"/>
                <a:ext cx="412361" cy="1059687"/>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191" name="Ellipse 45"/>
              <p:cNvSpPr>
                <a:spLocks noChangeArrowheads="1"/>
              </p:cNvSpPr>
              <p:nvPr/>
            </p:nvSpPr>
            <p:spPr bwMode="auto">
              <a:xfrm flipH="1">
                <a:off x="2549147" y="3363028"/>
                <a:ext cx="537540" cy="441536"/>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endParaRPr lang="da-DK" altLang="zh-CN" sz="101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4" name="Freeform 74"/>
            <p:cNvSpPr>
              <a:spLocks/>
            </p:cNvSpPr>
            <p:nvPr/>
          </p:nvSpPr>
          <p:spPr bwMode="auto">
            <a:xfrm flipH="1" flipV="1">
              <a:off x="9755726" y="6347690"/>
              <a:ext cx="319913" cy="214797"/>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4"/>
            </a:solidFill>
            <a:ln w="9525">
              <a:noFill/>
              <a:round/>
              <a:headEnd/>
              <a:tailEnd/>
            </a:ln>
          </p:spPr>
          <p:txBody>
            <a:bodyPr/>
            <a:lstStyle/>
            <a:p>
              <a:pPr algn="just">
                <a:lnSpc>
                  <a:spcPct val="120000"/>
                </a:lnSpc>
                <a:defRPr/>
              </a:pPr>
              <a:endParaRPr lang="en-US" altLang="zh-CN" sz="1010" dirty="0">
                <a:solidFill>
                  <a:srgbClr val="38213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2" name="Details 1"/>
          <p:cNvSpPr txBox="1"/>
          <p:nvPr/>
        </p:nvSpPr>
        <p:spPr>
          <a:xfrm>
            <a:off x="1014444" y="2097220"/>
            <a:ext cx="3004941" cy="932563"/>
          </a:xfrm>
          <a:prstGeom prst="rect">
            <a:avLst/>
          </a:prstGeom>
          <a:noFill/>
        </p:spPr>
        <p:txBody>
          <a:bodyPr wrap="square" rtlCol="0" anchor="ctr">
            <a:spAutoFit/>
          </a:bodyPr>
          <a:lstStyle/>
          <a:p>
            <a:pPr lvl="0" algn="ct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p:txBody>
      </p:sp>
      <p:sp>
        <p:nvSpPr>
          <p:cNvPr id="95" name="MH_Text_1"/>
          <p:cNvSpPr/>
          <p:nvPr>
            <p:custDataLst>
              <p:tags r:id="rId1"/>
            </p:custDataLst>
          </p:nvPr>
        </p:nvSpPr>
        <p:spPr>
          <a:xfrm>
            <a:off x="1106321" y="1700950"/>
            <a:ext cx="268754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2400" b="1" dirty="0">
                <a:solidFill>
                  <a:schemeClr val="accent1"/>
                </a:solidFill>
                <a:cs typeface="+mn-ea"/>
                <a:sym typeface="+mn-lt"/>
              </a:rPr>
              <a:t>输入小标题</a:t>
            </a:r>
            <a:endParaRPr lang="en-US" altLang="zh-CN" sz="2400" b="1" dirty="0">
              <a:solidFill>
                <a:schemeClr val="accent1"/>
              </a:solidFill>
              <a:cs typeface="+mn-ea"/>
              <a:sym typeface="+mn-lt"/>
            </a:endParaRPr>
          </a:p>
        </p:txBody>
      </p:sp>
      <p:sp>
        <p:nvSpPr>
          <p:cNvPr id="96" name="Details 1"/>
          <p:cNvSpPr txBox="1"/>
          <p:nvPr/>
        </p:nvSpPr>
        <p:spPr>
          <a:xfrm>
            <a:off x="3532561" y="3389103"/>
            <a:ext cx="3004941" cy="932563"/>
          </a:xfrm>
          <a:prstGeom prst="rect">
            <a:avLst/>
          </a:prstGeom>
          <a:noFill/>
        </p:spPr>
        <p:txBody>
          <a:bodyPr wrap="square" rtlCol="0" anchor="ctr">
            <a:spAutoFit/>
          </a:bodyPr>
          <a:lstStyle/>
          <a:p>
            <a:pPr lvl="0" algn="ct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p:txBody>
      </p:sp>
      <p:sp>
        <p:nvSpPr>
          <p:cNvPr id="97" name="MH_Text_1"/>
          <p:cNvSpPr/>
          <p:nvPr>
            <p:custDataLst>
              <p:tags r:id="rId2"/>
            </p:custDataLst>
          </p:nvPr>
        </p:nvSpPr>
        <p:spPr>
          <a:xfrm>
            <a:off x="3624438" y="2992833"/>
            <a:ext cx="268754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2400" b="1" dirty="0">
                <a:solidFill>
                  <a:schemeClr val="accent1"/>
                </a:solidFill>
                <a:cs typeface="+mn-ea"/>
                <a:sym typeface="+mn-lt"/>
              </a:rPr>
              <a:t>输入小标题</a:t>
            </a:r>
            <a:endParaRPr lang="en-US" altLang="zh-CN" sz="2400" b="1" dirty="0">
              <a:solidFill>
                <a:schemeClr val="accent1"/>
              </a:solidFill>
              <a:cs typeface="+mn-ea"/>
              <a:sym typeface="+mn-lt"/>
            </a:endParaRPr>
          </a:p>
        </p:txBody>
      </p:sp>
      <p:sp>
        <p:nvSpPr>
          <p:cNvPr id="98" name="Details 1"/>
          <p:cNvSpPr txBox="1"/>
          <p:nvPr/>
        </p:nvSpPr>
        <p:spPr>
          <a:xfrm>
            <a:off x="5788081" y="1956543"/>
            <a:ext cx="3004941" cy="932563"/>
          </a:xfrm>
          <a:prstGeom prst="rect">
            <a:avLst/>
          </a:prstGeom>
          <a:noFill/>
        </p:spPr>
        <p:txBody>
          <a:bodyPr wrap="square" rtlCol="0" anchor="ctr">
            <a:spAutoFit/>
          </a:bodyPr>
          <a:lstStyle/>
          <a:p>
            <a:pPr lvl="0" algn="ct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p:txBody>
      </p:sp>
      <p:sp>
        <p:nvSpPr>
          <p:cNvPr id="99" name="MH_Text_1"/>
          <p:cNvSpPr/>
          <p:nvPr>
            <p:custDataLst>
              <p:tags r:id="rId3"/>
            </p:custDataLst>
          </p:nvPr>
        </p:nvSpPr>
        <p:spPr>
          <a:xfrm>
            <a:off x="5879958" y="1560273"/>
            <a:ext cx="268754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2400" b="1" dirty="0">
                <a:solidFill>
                  <a:schemeClr val="accent1"/>
                </a:solidFill>
                <a:cs typeface="+mn-ea"/>
                <a:sym typeface="+mn-lt"/>
              </a:rPr>
              <a:t>输入小标题</a:t>
            </a:r>
            <a:endParaRPr lang="en-US" altLang="zh-CN" sz="2400" b="1" dirty="0">
              <a:solidFill>
                <a:schemeClr val="accent1"/>
              </a:solidFill>
              <a:cs typeface="+mn-ea"/>
              <a:sym typeface="+mn-lt"/>
            </a:endParaRPr>
          </a:p>
        </p:txBody>
      </p:sp>
      <p:sp>
        <p:nvSpPr>
          <p:cNvPr id="100" name="Details 1"/>
          <p:cNvSpPr txBox="1"/>
          <p:nvPr/>
        </p:nvSpPr>
        <p:spPr>
          <a:xfrm>
            <a:off x="8348401" y="3389103"/>
            <a:ext cx="3004941" cy="932563"/>
          </a:xfrm>
          <a:prstGeom prst="rect">
            <a:avLst/>
          </a:prstGeom>
          <a:noFill/>
        </p:spPr>
        <p:txBody>
          <a:bodyPr wrap="square" rtlCol="0" anchor="ctr">
            <a:spAutoFit/>
          </a:bodyPr>
          <a:lstStyle/>
          <a:p>
            <a:pPr lvl="0" algn="ctr">
              <a:lnSpc>
                <a:spcPct val="130000"/>
              </a:lnSpc>
              <a:defRPr/>
            </a:pPr>
            <a:r>
              <a:rPr lang="zh-CN" altLang="en-US" sz="1400" dirty="0">
                <a:solidFill>
                  <a:srgbClr val="6A6666"/>
                </a:solidFill>
                <a:cs typeface="+mn-ea"/>
                <a:sym typeface="+mn-lt"/>
              </a:rPr>
              <a:t>您的内容打在这里，或者通过复制您的文本后，在此框中选择粘贴，并选择只保留文字</a:t>
            </a:r>
          </a:p>
        </p:txBody>
      </p:sp>
      <p:sp>
        <p:nvSpPr>
          <p:cNvPr id="101" name="MH_Text_1"/>
          <p:cNvSpPr/>
          <p:nvPr>
            <p:custDataLst>
              <p:tags r:id="rId4"/>
            </p:custDataLst>
          </p:nvPr>
        </p:nvSpPr>
        <p:spPr>
          <a:xfrm>
            <a:off x="8440278" y="2992833"/>
            <a:ext cx="268754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2400" b="1" dirty="0">
                <a:solidFill>
                  <a:schemeClr val="accent1"/>
                </a:solidFill>
                <a:cs typeface="+mn-ea"/>
                <a:sym typeface="+mn-lt"/>
              </a:rPr>
              <a:t>输入小标题</a:t>
            </a:r>
            <a:endParaRPr lang="en-US" altLang="zh-CN" sz="2400" b="1" dirty="0">
              <a:solidFill>
                <a:schemeClr val="accent1"/>
              </a:solidFill>
              <a:cs typeface="+mn-ea"/>
              <a:sym typeface="+mn-lt"/>
            </a:endParaRPr>
          </a:p>
        </p:txBody>
      </p:sp>
      <p:sp>
        <p:nvSpPr>
          <p:cNvPr id="102"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重点难点</a:t>
            </a:r>
          </a:p>
        </p:txBody>
      </p:sp>
    </p:spTree>
    <p:extLst>
      <p:ext uri="{BB962C8B-B14F-4D97-AF65-F5344CB8AC3E}">
        <p14:creationId xmlns:p14="http://schemas.microsoft.com/office/powerpoint/2010/main" val="319430651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barn(inVertical)">
                                      <p:cBhvr>
                                        <p:cTn id="18" dur="500"/>
                                        <p:tgtEl>
                                          <p:spTgt spid="95"/>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42"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barn(inVertical)">
                                      <p:cBhvr>
                                        <p:cTn id="31" dur="500"/>
                                        <p:tgtEl>
                                          <p:spTgt spid="9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fade">
                                      <p:cBhvr>
                                        <p:cTn id="35" dur="500"/>
                                        <p:tgtEl>
                                          <p:spTgt spid="96"/>
                                        </p:tgtEl>
                                      </p:cBhvr>
                                    </p:animEffect>
                                  </p:childTnLst>
                                </p:cTn>
                              </p:par>
                              <p:par>
                                <p:cTn id="36" presetID="42"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6" presetClass="entr" presetSubtype="21" fill="hold" grpId="0" nodeType="afterEffect">
                                  <p:stCondLst>
                                    <p:cond delay="0"/>
                                  </p:stCondLst>
                                  <p:childTnLst>
                                    <p:set>
                                      <p:cBhvr>
                                        <p:cTn id="43" dur="1" fill="hold">
                                          <p:stCondLst>
                                            <p:cond delay="0"/>
                                          </p:stCondLst>
                                        </p:cTn>
                                        <p:tgtEl>
                                          <p:spTgt spid="99"/>
                                        </p:tgtEl>
                                        <p:attrNameLst>
                                          <p:attrName>style.visibility</p:attrName>
                                        </p:attrNameLst>
                                      </p:cBhvr>
                                      <p:to>
                                        <p:strVal val="visible"/>
                                      </p:to>
                                    </p:set>
                                    <p:animEffect transition="in" filter="barn(inVertical)">
                                      <p:cBhvr>
                                        <p:cTn id="44" dur="500"/>
                                        <p:tgtEl>
                                          <p:spTgt spid="99"/>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98"/>
                                        </p:tgtEl>
                                        <p:attrNameLst>
                                          <p:attrName>style.visibility</p:attrName>
                                        </p:attrNameLst>
                                      </p:cBhvr>
                                      <p:to>
                                        <p:strVal val="visible"/>
                                      </p:to>
                                    </p:set>
                                    <p:animEffect transition="in" filter="fade">
                                      <p:cBhvr>
                                        <p:cTn id="48" dur="500"/>
                                        <p:tgtEl>
                                          <p:spTgt spid="98"/>
                                        </p:tgtEl>
                                      </p:cBhvr>
                                    </p:animEffect>
                                  </p:childTnLst>
                                </p:cTn>
                              </p:par>
                              <p:par>
                                <p:cTn id="49" presetID="42"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barn(inVertical)">
                                      <p:cBhvr>
                                        <p:cTn id="57" dur="500"/>
                                        <p:tgtEl>
                                          <p:spTgt spid="101"/>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5" grpId="0"/>
      <p:bldP spid="96" grpId="0"/>
      <p:bldP spid="97" grpId="0"/>
      <p:bldP spid="98" grpId="0"/>
      <p:bldP spid="99" grpId="0"/>
      <p:bldP spid="100" grpId="0"/>
      <p:bldP spid="101" grpId="0"/>
      <p:bldP spid="10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重点难点</a:t>
            </a:r>
          </a:p>
        </p:txBody>
      </p:sp>
      <p:sp>
        <p:nvSpPr>
          <p:cNvPr id="31" name="Oval 16"/>
          <p:cNvSpPr>
            <a:spLocks noChangeAspect="1"/>
          </p:cNvSpPr>
          <p:nvPr/>
        </p:nvSpPr>
        <p:spPr>
          <a:xfrm>
            <a:off x="3105459" y="2625449"/>
            <a:ext cx="1782115" cy="17821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758" b="1" dirty="0">
              <a:solidFill>
                <a:schemeClr val="bg1"/>
              </a:solidFill>
              <a:cs typeface="+mn-ea"/>
              <a:sym typeface="+mn-lt"/>
            </a:endParaRPr>
          </a:p>
        </p:txBody>
      </p:sp>
      <p:sp>
        <p:nvSpPr>
          <p:cNvPr id="32" name="Oval 21"/>
          <p:cNvSpPr>
            <a:spLocks noChangeAspect="1"/>
          </p:cNvSpPr>
          <p:nvPr/>
        </p:nvSpPr>
        <p:spPr>
          <a:xfrm>
            <a:off x="4500978" y="2625449"/>
            <a:ext cx="1782115" cy="17821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758" b="1" dirty="0">
              <a:solidFill>
                <a:schemeClr val="bg1"/>
              </a:solidFill>
              <a:cs typeface="+mn-ea"/>
              <a:sym typeface="+mn-lt"/>
            </a:endParaRPr>
          </a:p>
        </p:txBody>
      </p:sp>
      <p:sp>
        <p:nvSpPr>
          <p:cNvPr id="33" name="Oval 28"/>
          <p:cNvSpPr>
            <a:spLocks noChangeAspect="1"/>
          </p:cNvSpPr>
          <p:nvPr/>
        </p:nvSpPr>
        <p:spPr>
          <a:xfrm>
            <a:off x="7292015" y="2625449"/>
            <a:ext cx="1782115" cy="17821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758" b="1" dirty="0">
              <a:solidFill>
                <a:schemeClr val="bg1"/>
              </a:solidFill>
              <a:cs typeface="+mn-ea"/>
              <a:sym typeface="+mn-lt"/>
            </a:endParaRPr>
          </a:p>
        </p:txBody>
      </p:sp>
      <p:sp>
        <p:nvSpPr>
          <p:cNvPr id="63" name="Oval 34"/>
          <p:cNvSpPr>
            <a:spLocks noChangeAspect="1"/>
          </p:cNvSpPr>
          <p:nvPr/>
        </p:nvSpPr>
        <p:spPr>
          <a:xfrm>
            <a:off x="5896495" y="2625449"/>
            <a:ext cx="1782115" cy="17821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758" b="1" dirty="0">
              <a:solidFill>
                <a:schemeClr val="bg1"/>
              </a:solidFill>
              <a:cs typeface="+mn-ea"/>
              <a:sym typeface="+mn-lt"/>
            </a:endParaRPr>
          </a:p>
        </p:txBody>
      </p:sp>
      <p:sp>
        <p:nvSpPr>
          <p:cNvPr id="64" name="Title 1"/>
          <p:cNvSpPr txBox="1">
            <a:spLocks/>
          </p:cNvSpPr>
          <p:nvPr/>
        </p:nvSpPr>
        <p:spPr>
          <a:xfrm>
            <a:off x="3590918" y="3131600"/>
            <a:ext cx="786851" cy="738664"/>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lvl="0">
              <a:lnSpc>
                <a:spcPct val="100000"/>
              </a:lnSpc>
              <a:spcBef>
                <a:spcPts val="0"/>
              </a:spcBef>
            </a:pPr>
            <a:r>
              <a:rPr lang="zh-CN" altLang="en-US" sz="2400" b="1" dirty="0">
                <a:solidFill>
                  <a:prstClr val="white"/>
                </a:solidFill>
                <a:latin typeface="+mn-lt"/>
                <a:ea typeface="+mn-ea"/>
                <a:cs typeface="+mn-ea"/>
                <a:sym typeface="+mn-lt"/>
              </a:rPr>
              <a:t>关键字</a:t>
            </a:r>
            <a:endParaRPr lang="en-AU" sz="1327" dirty="0">
              <a:solidFill>
                <a:schemeClr val="bg1"/>
              </a:solidFill>
              <a:latin typeface="+mn-lt"/>
              <a:ea typeface="+mn-ea"/>
              <a:cs typeface="+mn-ea"/>
              <a:sym typeface="+mn-lt"/>
            </a:endParaRPr>
          </a:p>
        </p:txBody>
      </p:sp>
      <p:sp>
        <p:nvSpPr>
          <p:cNvPr id="65" name="Title 1"/>
          <p:cNvSpPr txBox="1">
            <a:spLocks/>
          </p:cNvSpPr>
          <p:nvPr/>
        </p:nvSpPr>
        <p:spPr>
          <a:xfrm>
            <a:off x="4998608" y="3131600"/>
            <a:ext cx="786851" cy="738664"/>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lvl="0">
              <a:lnSpc>
                <a:spcPct val="100000"/>
              </a:lnSpc>
              <a:spcBef>
                <a:spcPts val="0"/>
              </a:spcBef>
            </a:pPr>
            <a:r>
              <a:rPr lang="zh-CN" altLang="en-US" sz="2400" b="1" dirty="0">
                <a:solidFill>
                  <a:prstClr val="white"/>
                </a:solidFill>
                <a:latin typeface="+mn-lt"/>
                <a:ea typeface="+mn-ea"/>
                <a:cs typeface="+mn-ea"/>
                <a:sym typeface="+mn-lt"/>
              </a:rPr>
              <a:t>关键字</a:t>
            </a:r>
            <a:endParaRPr lang="en-AU" sz="1327" dirty="0">
              <a:solidFill>
                <a:schemeClr val="bg1"/>
              </a:solidFill>
              <a:latin typeface="+mn-lt"/>
              <a:ea typeface="+mn-ea"/>
              <a:cs typeface="+mn-ea"/>
              <a:sym typeface="+mn-lt"/>
            </a:endParaRPr>
          </a:p>
        </p:txBody>
      </p:sp>
      <p:sp>
        <p:nvSpPr>
          <p:cNvPr id="66" name="Title 1"/>
          <p:cNvSpPr txBox="1">
            <a:spLocks/>
          </p:cNvSpPr>
          <p:nvPr/>
        </p:nvSpPr>
        <p:spPr>
          <a:xfrm>
            <a:off x="6394126" y="3131600"/>
            <a:ext cx="786851" cy="738664"/>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lvl="0">
              <a:lnSpc>
                <a:spcPct val="100000"/>
              </a:lnSpc>
              <a:spcBef>
                <a:spcPts val="0"/>
              </a:spcBef>
            </a:pPr>
            <a:r>
              <a:rPr lang="zh-CN" altLang="en-US" sz="2400" b="1" dirty="0">
                <a:solidFill>
                  <a:prstClr val="white"/>
                </a:solidFill>
                <a:latin typeface="+mn-lt"/>
                <a:ea typeface="+mn-ea"/>
                <a:cs typeface="+mn-ea"/>
                <a:sym typeface="+mn-lt"/>
              </a:rPr>
              <a:t>文字</a:t>
            </a:r>
            <a:endParaRPr lang="en-US" altLang="zh-CN" sz="2400" b="1" dirty="0">
              <a:solidFill>
                <a:prstClr val="white"/>
              </a:solidFill>
              <a:latin typeface="+mn-lt"/>
              <a:ea typeface="+mn-ea"/>
              <a:cs typeface="+mn-ea"/>
              <a:sym typeface="+mn-lt"/>
            </a:endParaRPr>
          </a:p>
          <a:p>
            <a:pPr lvl="0">
              <a:lnSpc>
                <a:spcPct val="100000"/>
              </a:lnSpc>
              <a:spcBef>
                <a:spcPts val="0"/>
              </a:spcBef>
            </a:pPr>
            <a:r>
              <a:rPr lang="zh-CN" altLang="en-US" sz="2400" b="1" dirty="0">
                <a:solidFill>
                  <a:prstClr val="white"/>
                </a:solidFill>
                <a:latin typeface="+mn-lt"/>
                <a:ea typeface="+mn-ea"/>
                <a:cs typeface="+mn-ea"/>
                <a:sym typeface="+mn-lt"/>
              </a:rPr>
              <a:t>标题</a:t>
            </a:r>
            <a:endParaRPr lang="en-AU" sz="1327" dirty="0">
              <a:solidFill>
                <a:schemeClr val="bg1"/>
              </a:solidFill>
              <a:latin typeface="+mn-lt"/>
              <a:ea typeface="+mn-ea"/>
              <a:cs typeface="+mn-ea"/>
              <a:sym typeface="+mn-lt"/>
            </a:endParaRPr>
          </a:p>
        </p:txBody>
      </p:sp>
      <p:sp>
        <p:nvSpPr>
          <p:cNvPr id="67" name="Title 1"/>
          <p:cNvSpPr txBox="1">
            <a:spLocks/>
          </p:cNvSpPr>
          <p:nvPr/>
        </p:nvSpPr>
        <p:spPr>
          <a:xfrm>
            <a:off x="7789648" y="3131600"/>
            <a:ext cx="786851" cy="738664"/>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lvl="0">
              <a:lnSpc>
                <a:spcPct val="100000"/>
              </a:lnSpc>
              <a:spcBef>
                <a:spcPts val="0"/>
              </a:spcBef>
            </a:pPr>
            <a:r>
              <a:rPr lang="zh-CN" altLang="en-US" sz="2400" b="1" dirty="0">
                <a:solidFill>
                  <a:prstClr val="white"/>
                </a:solidFill>
                <a:latin typeface="+mn-lt"/>
                <a:ea typeface="+mn-ea"/>
                <a:cs typeface="+mn-ea"/>
                <a:sym typeface="+mn-lt"/>
              </a:rPr>
              <a:t>文字</a:t>
            </a:r>
            <a:endParaRPr lang="en-US" altLang="zh-CN" sz="2400" b="1" dirty="0">
              <a:solidFill>
                <a:prstClr val="white"/>
              </a:solidFill>
              <a:latin typeface="+mn-lt"/>
              <a:ea typeface="+mn-ea"/>
              <a:cs typeface="+mn-ea"/>
              <a:sym typeface="+mn-lt"/>
            </a:endParaRPr>
          </a:p>
          <a:p>
            <a:pPr lvl="0">
              <a:lnSpc>
                <a:spcPct val="100000"/>
              </a:lnSpc>
              <a:spcBef>
                <a:spcPts val="0"/>
              </a:spcBef>
            </a:pPr>
            <a:r>
              <a:rPr lang="zh-CN" altLang="en-US" sz="2400" b="1" dirty="0">
                <a:solidFill>
                  <a:prstClr val="white"/>
                </a:solidFill>
                <a:latin typeface="+mn-lt"/>
                <a:ea typeface="+mn-ea"/>
                <a:cs typeface="+mn-ea"/>
                <a:sym typeface="+mn-lt"/>
              </a:rPr>
              <a:t>标题</a:t>
            </a:r>
            <a:endParaRPr lang="en-AU" sz="1327" dirty="0">
              <a:solidFill>
                <a:schemeClr val="bg1"/>
              </a:solidFill>
              <a:latin typeface="+mn-lt"/>
              <a:ea typeface="+mn-ea"/>
              <a:cs typeface="+mn-ea"/>
              <a:sym typeface="+mn-lt"/>
            </a:endParaRPr>
          </a:p>
        </p:txBody>
      </p:sp>
      <p:cxnSp>
        <p:nvCxnSpPr>
          <p:cNvPr id="68" name="Elbow Connector 42"/>
          <p:cNvCxnSpPr/>
          <p:nvPr/>
        </p:nvCxnSpPr>
        <p:spPr>
          <a:xfrm flipH="1" flipV="1">
            <a:off x="2978165" y="1936626"/>
            <a:ext cx="1002487" cy="690495"/>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69" name="Text Placeholder 10"/>
          <p:cNvSpPr txBox="1">
            <a:spLocks/>
          </p:cNvSpPr>
          <p:nvPr/>
        </p:nvSpPr>
        <p:spPr>
          <a:xfrm>
            <a:off x="1305047" y="1706312"/>
            <a:ext cx="1593090" cy="423321"/>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lnSpc>
                <a:spcPct val="120000"/>
              </a:lnSpc>
              <a:spcBef>
                <a:spcPts val="0"/>
              </a:spcBef>
              <a:buClr>
                <a:srgbClr val="C00000"/>
              </a:buClr>
            </a:pPr>
            <a:r>
              <a:rPr lang="zh-CN" altLang="en-US" b="1" dirty="0">
                <a:solidFill>
                  <a:schemeClr val="accent1"/>
                </a:solidFill>
                <a:latin typeface="+mn-lt"/>
                <a:ea typeface="+mn-ea"/>
                <a:cs typeface="+mn-ea"/>
                <a:sym typeface="+mn-lt"/>
              </a:rPr>
              <a:t>输入小标题</a:t>
            </a:r>
            <a:endParaRPr lang="en-US" altLang="zh-CN" b="1" dirty="0">
              <a:solidFill>
                <a:schemeClr val="accent1"/>
              </a:solidFill>
              <a:latin typeface="+mn-lt"/>
              <a:ea typeface="+mn-ea"/>
              <a:cs typeface="+mn-ea"/>
              <a:sym typeface="+mn-lt"/>
            </a:endParaRPr>
          </a:p>
        </p:txBody>
      </p:sp>
      <p:sp>
        <p:nvSpPr>
          <p:cNvPr id="70" name="Text Placeholder 11"/>
          <p:cNvSpPr txBox="1">
            <a:spLocks/>
          </p:cNvSpPr>
          <p:nvPr/>
        </p:nvSpPr>
        <p:spPr>
          <a:xfrm>
            <a:off x="548639" y="2164052"/>
            <a:ext cx="3014143" cy="840230"/>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cxnSp>
        <p:nvCxnSpPr>
          <p:cNvPr id="71" name="Elbow Connector 45"/>
          <p:cNvCxnSpPr/>
          <p:nvPr/>
        </p:nvCxnSpPr>
        <p:spPr>
          <a:xfrm rot="5400000">
            <a:off x="3838784" y="3546943"/>
            <a:ext cx="692627" cy="241387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72" name="Elbow Connector 48"/>
          <p:cNvCxnSpPr/>
          <p:nvPr/>
        </p:nvCxnSpPr>
        <p:spPr>
          <a:xfrm flipV="1">
            <a:off x="8186289" y="1934954"/>
            <a:ext cx="1002487" cy="690495"/>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73" name="Elbow Connector 52"/>
          <p:cNvCxnSpPr/>
          <p:nvPr/>
        </p:nvCxnSpPr>
        <p:spPr>
          <a:xfrm rot="16200000" flipH="1">
            <a:off x="7580892" y="3545689"/>
            <a:ext cx="692627" cy="241387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74" name="Text Placeholder 10"/>
          <p:cNvSpPr txBox="1">
            <a:spLocks/>
          </p:cNvSpPr>
          <p:nvPr/>
        </p:nvSpPr>
        <p:spPr>
          <a:xfrm>
            <a:off x="1344906" y="4841063"/>
            <a:ext cx="1593090" cy="423321"/>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lnSpc>
                <a:spcPct val="120000"/>
              </a:lnSpc>
              <a:spcBef>
                <a:spcPts val="0"/>
              </a:spcBef>
              <a:buClr>
                <a:srgbClr val="C00000"/>
              </a:buClr>
            </a:pPr>
            <a:r>
              <a:rPr lang="zh-CN" altLang="en-US" b="1" dirty="0">
                <a:solidFill>
                  <a:srgbClr val="A9A9A9"/>
                </a:solidFill>
                <a:latin typeface="+mn-lt"/>
                <a:ea typeface="+mn-ea"/>
                <a:cs typeface="+mn-ea"/>
                <a:sym typeface="+mn-lt"/>
              </a:rPr>
              <a:t>输入小标题</a:t>
            </a:r>
            <a:endParaRPr lang="en-US" altLang="zh-CN" b="1" dirty="0">
              <a:solidFill>
                <a:srgbClr val="A9A9A9"/>
              </a:solidFill>
              <a:latin typeface="+mn-lt"/>
              <a:ea typeface="+mn-ea"/>
              <a:cs typeface="+mn-ea"/>
              <a:sym typeface="+mn-lt"/>
            </a:endParaRPr>
          </a:p>
        </p:txBody>
      </p:sp>
      <p:sp>
        <p:nvSpPr>
          <p:cNvPr id="75" name="Text Placeholder 11"/>
          <p:cNvSpPr txBox="1">
            <a:spLocks/>
          </p:cNvSpPr>
          <p:nvPr/>
        </p:nvSpPr>
        <p:spPr>
          <a:xfrm>
            <a:off x="588498" y="5298803"/>
            <a:ext cx="3014143" cy="840230"/>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76" name="Text Placeholder 10"/>
          <p:cNvSpPr txBox="1">
            <a:spLocks/>
          </p:cNvSpPr>
          <p:nvPr/>
        </p:nvSpPr>
        <p:spPr>
          <a:xfrm>
            <a:off x="9279087" y="1718035"/>
            <a:ext cx="1593090" cy="423321"/>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lnSpc>
                <a:spcPct val="120000"/>
              </a:lnSpc>
              <a:spcBef>
                <a:spcPts val="0"/>
              </a:spcBef>
              <a:buClr>
                <a:srgbClr val="C00000"/>
              </a:buClr>
            </a:pPr>
            <a:r>
              <a:rPr lang="zh-CN" altLang="en-US" b="1" dirty="0">
                <a:solidFill>
                  <a:srgbClr val="A9A9A9"/>
                </a:solidFill>
                <a:latin typeface="+mn-lt"/>
                <a:ea typeface="+mn-ea"/>
                <a:cs typeface="+mn-ea"/>
                <a:sym typeface="+mn-lt"/>
              </a:rPr>
              <a:t>输入小标题</a:t>
            </a:r>
            <a:endParaRPr lang="en-US" altLang="zh-CN" b="1" dirty="0">
              <a:solidFill>
                <a:srgbClr val="A9A9A9"/>
              </a:solidFill>
              <a:latin typeface="+mn-lt"/>
              <a:ea typeface="+mn-ea"/>
              <a:cs typeface="+mn-ea"/>
              <a:sym typeface="+mn-lt"/>
            </a:endParaRPr>
          </a:p>
        </p:txBody>
      </p:sp>
      <p:sp>
        <p:nvSpPr>
          <p:cNvPr id="77" name="Text Placeholder 11"/>
          <p:cNvSpPr txBox="1">
            <a:spLocks/>
          </p:cNvSpPr>
          <p:nvPr/>
        </p:nvSpPr>
        <p:spPr>
          <a:xfrm>
            <a:off x="8522679" y="2175775"/>
            <a:ext cx="3014143" cy="840230"/>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
        <p:nvSpPr>
          <p:cNvPr id="78" name="Text Placeholder 10"/>
          <p:cNvSpPr txBox="1">
            <a:spLocks/>
          </p:cNvSpPr>
          <p:nvPr/>
        </p:nvSpPr>
        <p:spPr>
          <a:xfrm>
            <a:off x="9290809" y="4824652"/>
            <a:ext cx="1593090" cy="423321"/>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lnSpc>
                <a:spcPct val="120000"/>
              </a:lnSpc>
              <a:spcBef>
                <a:spcPts val="0"/>
              </a:spcBef>
              <a:buClr>
                <a:srgbClr val="C00000"/>
              </a:buClr>
            </a:pPr>
            <a:r>
              <a:rPr lang="zh-CN" altLang="en-US" b="1" dirty="0">
                <a:solidFill>
                  <a:schemeClr val="accent1"/>
                </a:solidFill>
                <a:latin typeface="+mn-lt"/>
                <a:ea typeface="+mn-ea"/>
                <a:cs typeface="+mn-ea"/>
                <a:sym typeface="+mn-lt"/>
              </a:rPr>
              <a:t>输入小标题</a:t>
            </a:r>
            <a:endParaRPr lang="en-US" altLang="zh-CN" b="1" dirty="0">
              <a:solidFill>
                <a:schemeClr val="accent1"/>
              </a:solidFill>
              <a:latin typeface="+mn-lt"/>
              <a:ea typeface="+mn-ea"/>
              <a:cs typeface="+mn-ea"/>
              <a:sym typeface="+mn-lt"/>
            </a:endParaRPr>
          </a:p>
        </p:txBody>
      </p:sp>
      <p:sp>
        <p:nvSpPr>
          <p:cNvPr id="79" name="Text Placeholder 11"/>
          <p:cNvSpPr txBox="1">
            <a:spLocks/>
          </p:cNvSpPr>
          <p:nvPr/>
        </p:nvSpPr>
        <p:spPr>
          <a:xfrm>
            <a:off x="8534401" y="5282392"/>
            <a:ext cx="3014143" cy="840230"/>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Tree>
    <p:extLst>
      <p:ext uri="{BB962C8B-B14F-4D97-AF65-F5344CB8AC3E}">
        <p14:creationId xmlns:p14="http://schemas.microsoft.com/office/powerpoint/2010/main" val="183066696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14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900"/>
                            </p:stCondLst>
                            <p:childTnLst>
                              <p:par>
                                <p:cTn id="13" presetID="10" presetClass="entr" presetSubtype="0"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childTnLst>
                          </p:cTn>
                        </p:par>
                        <p:par>
                          <p:cTn id="16" fill="hold">
                            <p:stCondLst>
                              <p:cond delay="2400"/>
                            </p:stCondLst>
                            <p:childTnLst>
                              <p:par>
                                <p:cTn id="17" presetID="22" presetClass="entr" presetSubtype="2"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right)">
                                      <p:cBhvr>
                                        <p:cTn id="19" dur="500"/>
                                        <p:tgtEl>
                                          <p:spTgt spid="68"/>
                                        </p:tgtEl>
                                      </p:cBhvr>
                                    </p:animEffect>
                                  </p:childTnLst>
                                </p:cTn>
                              </p:par>
                            </p:childTnLst>
                          </p:cTn>
                        </p:par>
                        <p:par>
                          <p:cTn id="20" fill="hold">
                            <p:stCondLst>
                              <p:cond delay="3400"/>
                            </p:stCondLst>
                            <p:childTnLst>
                              <p:par>
                                <p:cTn id="21" presetID="10" presetClass="entr" presetSubtype="0" fill="hold" grpId="0" nodeType="afterEffect">
                                  <p:stCondLst>
                                    <p:cond delay="0"/>
                                  </p:stCondLst>
                                  <p:childTnLst>
                                    <p:set>
                                      <p:cBhvr>
                                        <p:cTn id="22" dur="1" fill="hold">
                                          <p:stCondLst>
                                            <p:cond delay="0"/>
                                          </p:stCondLst>
                                        </p:cTn>
                                        <p:tgtEl>
                                          <p:spTgt spid="69">
                                            <p:txEl>
                                              <p:pRg st="0" end="0"/>
                                            </p:txEl>
                                          </p:spTgt>
                                        </p:tgtEl>
                                        <p:attrNameLst>
                                          <p:attrName>style.visibility</p:attrName>
                                        </p:attrNameLst>
                                      </p:cBhvr>
                                      <p:to>
                                        <p:strVal val="visible"/>
                                      </p:to>
                                    </p:set>
                                    <p:animEffect transition="in" filter="fade">
                                      <p:cBhvr>
                                        <p:cTn id="23" dur="500"/>
                                        <p:tgtEl>
                                          <p:spTgt spid="69">
                                            <p:txEl>
                                              <p:pRg st="0" end="0"/>
                                            </p:txEl>
                                          </p:spTgt>
                                        </p:tgtEl>
                                      </p:cBhvr>
                                    </p:animEffect>
                                  </p:childTnLst>
                                </p:cTn>
                              </p:par>
                            </p:childTnLst>
                          </p:cTn>
                        </p:par>
                        <p:par>
                          <p:cTn id="24" fill="hold">
                            <p:stCondLst>
                              <p:cond delay="3900"/>
                            </p:stCondLst>
                            <p:childTnLst>
                              <p:par>
                                <p:cTn id="25" presetID="22" presetClass="entr" presetSubtype="4" fill="hold" grpId="0" nodeType="afterEffect">
                                  <p:stCondLst>
                                    <p:cond delay="0"/>
                                  </p:stCondLst>
                                  <p:childTnLst>
                                    <p:set>
                                      <p:cBhvr>
                                        <p:cTn id="26" dur="1" fill="hold">
                                          <p:stCondLst>
                                            <p:cond delay="0"/>
                                          </p:stCondLst>
                                        </p:cTn>
                                        <p:tgtEl>
                                          <p:spTgt spid="70">
                                            <p:txEl>
                                              <p:pRg st="0" end="0"/>
                                            </p:txEl>
                                          </p:spTgt>
                                        </p:tgtEl>
                                        <p:attrNameLst>
                                          <p:attrName>style.visibility</p:attrName>
                                        </p:attrNameLst>
                                      </p:cBhvr>
                                      <p:to>
                                        <p:strVal val="visible"/>
                                      </p:to>
                                    </p:set>
                                    <p:animEffect transition="in" filter="wipe(down)">
                                      <p:cBhvr>
                                        <p:cTn id="27" dur="500"/>
                                        <p:tgtEl>
                                          <p:spTgt spid="70">
                                            <p:txEl>
                                              <p:pRg st="0" end="0"/>
                                            </p:txEl>
                                          </p:spTgt>
                                        </p:tgtEl>
                                      </p:cBhvr>
                                    </p:animEffect>
                                  </p:childTnLst>
                                </p:cTn>
                              </p:par>
                            </p:childTnLst>
                          </p:cTn>
                        </p:par>
                        <p:par>
                          <p:cTn id="28" fill="hold">
                            <p:stCondLst>
                              <p:cond delay="4400"/>
                            </p:stCondLst>
                            <p:childTnLst>
                              <p:par>
                                <p:cTn id="29" presetID="22" presetClass="entr" presetSubtype="8"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childTnLst>
                          </p:cTn>
                        </p:par>
                        <p:par>
                          <p:cTn id="32" fill="hold">
                            <p:stCondLst>
                              <p:cond delay="4900"/>
                            </p:stCondLst>
                            <p:childTnLst>
                              <p:par>
                                <p:cTn id="33" presetID="10" presetClass="entr" presetSubtype="0"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childTnLst>
                          </p:cTn>
                        </p:par>
                        <p:par>
                          <p:cTn id="36" fill="hold">
                            <p:stCondLst>
                              <p:cond delay="5400"/>
                            </p:stCondLst>
                            <p:childTnLst>
                              <p:par>
                                <p:cTn id="37" presetID="22" presetClass="entr" presetSubtype="2" fill="hold"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right)">
                                      <p:cBhvr>
                                        <p:cTn id="39" dur="500"/>
                                        <p:tgtEl>
                                          <p:spTgt spid="71"/>
                                        </p:tgtEl>
                                      </p:cBhvr>
                                    </p:animEffect>
                                  </p:childTnLst>
                                </p:cTn>
                              </p:par>
                            </p:childTnLst>
                          </p:cTn>
                        </p:par>
                        <p:par>
                          <p:cTn id="40" fill="hold">
                            <p:stCondLst>
                              <p:cond delay="5900"/>
                            </p:stCondLst>
                            <p:childTnLst>
                              <p:par>
                                <p:cTn id="41" presetID="10" presetClass="entr" presetSubtype="0" fill="hold" grpId="0" nodeType="afterEffect">
                                  <p:stCondLst>
                                    <p:cond delay="0"/>
                                  </p:stCondLst>
                                  <p:childTnLst>
                                    <p:set>
                                      <p:cBhvr>
                                        <p:cTn id="42" dur="1" fill="hold">
                                          <p:stCondLst>
                                            <p:cond delay="0"/>
                                          </p:stCondLst>
                                        </p:cTn>
                                        <p:tgtEl>
                                          <p:spTgt spid="74">
                                            <p:txEl>
                                              <p:pRg st="0" end="0"/>
                                            </p:txEl>
                                          </p:spTgt>
                                        </p:tgtEl>
                                        <p:attrNameLst>
                                          <p:attrName>style.visibility</p:attrName>
                                        </p:attrNameLst>
                                      </p:cBhvr>
                                      <p:to>
                                        <p:strVal val="visible"/>
                                      </p:to>
                                    </p:set>
                                    <p:animEffect transition="in" filter="fade">
                                      <p:cBhvr>
                                        <p:cTn id="43" dur="500"/>
                                        <p:tgtEl>
                                          <p:spTgt spid="74">
                                            <p:txEl>
                                              <p:pRg st="0" end="0"/>
                                            </p:txEl>
                                          </p:spTgt>
                                        </p:tgtEl>
                                      </p:cBhvr>
                                    </p:animEffect>
                                  </p:childTnLst>
                                </p:cTn>
                              </p:par>
                            </p:childTnLst>
                          </p:cTn>
                        </p:par>
                        <p:par>
                          <p:cTn id="44" fill="hold">
                            <p:stCondLst>
                              <p:cond delay="6400"/>
                            </p:stCondLst>
                            <p:childTnLst>
                              <p:par>
                                <p:cTn id="45" presetID="22" presetClass="entr" presetSubtype="4" fill="hold" grpId="0" nodeType="afterEffect">
                                  <p:stCondLst>
                                    <p:cond delay="0"/>
                                  </p:stCondLst>
                                  <p:childTnLst>
                                    <p:set>
                                      <p:cBhvr>
                                        <p:cTn id="46" dur="1" fill="hold">
                                          <p:stCondLst>
                                            <p:cond delay="0"/>
                                          </p:stCondLst>
                                        </p:cTn>
                                        <p:tgtEl>
                                          <p:spTgt spid="75">
                                            <p:txEl>
                                              <p:pRg st="0" end="0"/>
                                            </p:txEl>
                                          </p:spTgt>
                                        </p:tgtEl>
                                        <p:attrNameLst>
                                          <p:attrName>style.visibility</p:attrName>
                                        </p:attrNameLst>
                                      </p:cBhvr>
                                      <p:to>
                                        <p:strVal val="visible"/>
                                      </p:to>
                                    </p:set>
                                    <p:animEffect transition="in" filter="wipe(down)">
                                      <p:cBhvr>
                                        <p:cTn id="47" dur="500"/>
                                        <p:tgtEl>
                                          <p:spTgt spid="75">
                                            <p:txEl>
                                              <p:pRg st="0" end="0"/>
                                            </p:txEl>
                                          </p:spTgt>
                                        </p:tgtEl>
                                      </p:cBhvr>
                                    </p:animEffect>
                                  </p:childTnLst>
                                </p:cTn>
                              </p:par>
                            </p:childTnLst>
                          </p:cTn>
                        </p:par>
                        <p:par>
                          <p:cTn id="48" fill="hold">
                            <p:stCondLst>
                              <p:cond delay="6900"/>
                            </p:stCondLst>
                            <p:childTnLst>
                              <p:par>
                                <p:cTn id="49" presetID="22" presetClass="entr" presetSubtype="8" fill="hold" grpId="0"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childTnLst>
                          </p:cTn>
                        </p:par>
                        <p:par>
                          <p:cTn id="52" fill="hold">
                            <p:stCondLst>
                              <p:cond delay="7400"/>
                            </p:stCondLst>
                            <p:childTnLst>
                              <p:par>
                                <p:cTn id="53" presetID="10" presetClass="entr" presetSubtype="0"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par>
                          <p:cTn id="56" fill="hold">
                            <p:stCondLst>
                              <p:cond delay="7900"/>
                            </p:stCondLst>
                            <p:childTnLst>
                              <p:par>
                                <p:cTn id="57" presetID="22" presetClass="entr" presetSubtype="8" fill="hold" nodeType="afterEffect">
                                  <p:stCondLst>
                                    <p:cond delay="0"/>
                                  </p:stCondLst>
                                  <p:childTnLst>
                                    <p:set>
                                      <p:cBhvr>
                                        <p:cTn id="58" dur="1" fill="hold">
                                          <p:stCondLst>
                                            <p:cond delay="0"/>
                                          </p:stCondLst>
                                        </p:cTn>
                                        <p:tgtEl>
                                          <p:spTgt spid="73"/>
                                        </p:tgtEl>
                                        <p:attrNameLst>
                                          <p:attrName>style.visibility</p:attrName>
                                        </p:attrNameLst>
                                      </p:cBhvr>
                                      <p:to>
                                        <p:strVal val="visible"/>
                                      </p:to>
                                    </p:set>
                                    <p:animEffect transition="in" filter="wipe(left)">
                                      <p:cBhvr>
                                        <p:cTn id="59" dur="500"/>
                                        <p:tgtEl>
                                          <p:spTgt spid="73"/>
                                        </p:tgtEl>
                                      </p:cBhvr>
                                    </p:animEffect>
                                  </p:childTnLst>
                                </p:cTn>
                              </p:par>
                            </p:childTnLst>
                          </p:cTn>
                        </p:par>
                        <p:par>
                          <p:cTn id="60" fill="hold">
                            <p:stCondLst>
                              <p:cond delay="8900"/>
                            </p:stCondLst>
                            <p:childTnLst>
                              <p:par>
                                <p:cTn id="61" presetID="10" presetClass="entr" presetSubtype="0" fill="hold" grpId="0" nodeType="afterEffect">
                                  <p:stCondLst>
                                    <p:cond delay="0"/>
                                  </p:stCondLst>
                                  <p:childTnLst>
                                    <p:set>
                                      <p:cBhvr>
                                        <p:cTn id="62" dur="1" fill="hold">
                                          <p:stCondLst>
                                            <p:cond delay="0"/>
                                          </p:stCondLst>
                                        </p:cTn>
                                        <p:tgtEl>
                                          <p:spTgt spid="78">
                                            <p:txEl>
                                              <p:pRg st="0" end="0"/>
                                            </p:txEl>
                                          </p:spTgt>
                                        </p:tgtEl>
                                        <p:attrNameLst>
                                          <p:attrName>style.visibility</p:attrName>
                                        </p:attrNameLst>
                                      </p:cBhvr>
                                      <p:to>
                                        <p:strVal val="visible"/>
                                      </p:to>
                                    </p:set>
                                    <p:animEffect transition="in" filter="fade">
                                      <p:cBhvr>
                                        <p:cTn id="63" dur="500"/>
                                        <p:tgtEl>
                                          <p:spTgt spid="78">
                                            <p:txEl>
                                              <p:pRg st="0" end="0"/>
                                            </p:txEl>
                                          </p:spTgt>
                                        </p:tgtEl>
                                      </p:cBhvr>
                                    </p:animEffect>
                                  </p:childTnLst>
                                </p:cTn>
                              </p:par>
                            </p:childTnLst>
                          </p:cTn>
                        </p:par>
                        <p:par>
                          <p:cTn id="64" fill="hold">
                            <p:stCondLst>
                              <p:cond delay="9400"/>
                            </p:stCondLst>
                            <p:childTnLst>
                              <p:par>
                                <p:cTn id="65" presetID="22" presetClass="entr" presetSubtype="4" fill="hold" grpId="0" nodeType="afterEffect">
                                  <p:stCondLst>
                                    <p:cond delay="0"/>
                                  </p:stCondLst>
                                  <p:childTnLst>
                                    <p:set>
                                      <p:cBhvr>
                                        <p:cTn id="66" dur="1" fill="hold">
                                          <p:stCondLst>
                                            <p:cond delay="0"/>
                                          </p:stCondLst>
                                        </p:cTn>
                                        <p:tgtEl>
                                          <p:spTgt spid="79">
                                            <p:txEl>
                                              <p:pRg st="0" end="0"/>
                                            </p:txEl>
                                          </p:spTgt>
                                        </p:tgtEl>
                                        <p:attrNameLst>
                                          <p:attrName>style.visibility</p:attrName>
                                        </p:attrNameLst>
                                      </p:cBhvr>
                                      <p:to>
                                        <p:strVal val="visible"/>
                                      </p:to>
                                    </p:set>
                                    <p:animEffect transition="in" filter="wipe(down)">
                                      <p:cBhvr>
                                        <p:cTn id="67" dur="500"/>
                                        <p:tgtEl>
                                          <p:spTgt spid="79">
                                            <p:txEl>
                                              <p:pRg st="0" end="0"/>
                                            </p:txEl>
                                          </p:spTgt>
                                        </p:tgtEl>
                                      </p:cBhvr>
                                    </p:animEffect>
                                  </p:childTnLst>
                                </p:cTn>
                              </p:par>
                            </p:childTnLst>
                          </p:cTn>
                        </p:par>
                        <p:par>
                          <p:cTn id="68" fill="hold">
                            <p:stCondLst>
                              <p:cond delay="9900"/>
                            </p:stCondLst>
                            <p:childTnLst>
                              <p:par>
                                <p:cTn id="69" presetID="22" presetClass="entr" presetSubtype="8"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left)">
                                      <p:cBhvr>
                                        <p:cTn id="71" dur="500"/>
                                        <p:tgtEl>
                                          <p:spTgt spid="33"/>
                                        </p:tgtEl>
                                      </p:cBhvr>
                                    </p:animEffect>
                                  </p:childTnLst>
                                </p:cTn>
                              </p:par>
                            </p:childTnLst>
                          </p:cTn>
                        </p:par>
                        <p:par>
                          <p:cTn id="72" fill="hold">
                            <p:stCondLst>
                              <p:cond delay="10400"/>
                            </p:stCondLst>
                            <p:childTnLst>
                              <p:par>
                                <p:cTn id="73" presetID="10"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500"/>
                                        <p:tgtEl>
                                          <p:spTgt spid="67"/>
                                        </p:tgtEl>
                                      </p:cBhvr>
                                    </p:animEffect>
                                  </p:childTnLst>
                                </p:cTn>
                              </p:par>
                            </p:childTnLst>
                          </p:cTn>
                        </p:par>
                        <p:par>
                          <p:cTn id="76" fill="hold">
                            <p:stCondLst>
                              <p:cond delay="10900"/>
                            </p:stCondLst>
                            <p:childTnLst>
                              <p:par>
                                <p:cTn id="77" presetID="22" presetClass="entr" presetSubtype="8" fill="hold" nodeType="after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wipe(left)">
                                      <p:cBhvr>
                                        <p:cTn id="79" dur="500"/>
                                        <p:tgtEl>
                                          <p:spTgt spid="72"/>
                                        </p:tgtEl>
                                      </p:cBhvr>
                                    </p:animEffect>
                                  </p:childTnLst>
                                </p:cTn>
                              </p:par>
                            </p:childTnLst>
                          </p:cTn>
                        </p:par>
                        <p:par>
                          <p:cTn id="80" fill="hold">
                            <p:stCondLst>
                              <p:cond delay="11400"/>
                            </p:stCondLst>
                            <p:childTnLst>
                              <p:par>
                                <p:cTn id="81" presetID="10" presetClass="entr" presetSubtype="0" fill="hold" grpId="0" nodeType="afterEffect">
                                  <p:stCondLst>
                                    <p:cond delay="0"/>
                                  </p:stCondLst>
                                  <p:childTnLst>
                                    <p:set>
                                      <p:cBhvr>
                                        <p:cTn id="82" dur="1" fill="hold">
                                          <p:stCondLst>
                                            <p:cond delay="0"/>
                                          </p:stCondLst>
                                        </p:cTn>
                                        <p:tgtEl>
                                          <p:spTgt spid="76">
                                            <p:txEl>
                                              <p:pRg st="0" end="0"/>
                                            </p:txEl>
                                          </p:spTgt>
                                        </p:tgtEl>
                                        <p:attrNameLst>
                                          <p:attrName>style.visibility</p:attrName>
                                        </p:attrNameLst>
                                      </p:cBhvr>
                                      <p:to>
                                        <p:strVal val="visible"/>
                                      </p:to>
                                    </p:set>
                                    <p:animEffect transition="in" filter="fade">
                                      <p:cBhvr>
                                        <p:cTn id="83" dur="500"/>
                                        <p:tgtEl>
                                          <p:spTgt spid="76">
                                            <p:txEl>
                                              <p:pRg st="0" end="0"/>
                                            </p:txEl>
                                          </p:spTgt>
                                        </p:tgtEl>
                                      </p:cBhvr>
                                    </p:animEffect>
                                  </p:childTnLst>
                                </p:cTn>
                              </p:par>
                            </p:childTnLst>
                          </p:cTn>
                        </p:par>
                        <p:par>
                          <p:cTn id="84" fill="hold">
                            <p:stCondLst>
                              <p:cond delay="11900"/>
                            </p:stCondLst>
                            <p:childTnLst>
                              <p:par>
                                <p:cTn id="85" presetID="22" presetClass="entr" presetSubtype="4" fill="hold" grpId="0" nodeType="afterEffect">
                                  <p:stCondLst>
                                    <p:cond delay="0"/>
                                  </p:stCondLst>
                                  <p:childTnLst>
                                    <p:set>
                                      <p:cBhvr>
                                        <p:cTn id="86" dur="1" fill="hold">
                                          <p:stCondLst>
                                            <p:cond delay="0"/>
                                          </p:stCondLst>
                                        </p:cTn>
                                        <p:tgtEl>
                                          <p:spTgt spid="77">
                                            <p:txEl>
                                              <p:pRg st="0" end="0"/>
                                            </p:txEl>
                                          </p:spTgt>
                                        </p:tgtEl>
                                        <p:attrNameLst>
                                          <p:attrName>style.visibility</p:attrName>
                                        </p:attrNameLst>
                                      </p:cBhvr>
                                      <p:to>
                                        <p:strVal val="visible"/>
                                      </p:to>
                                    </p:set>
                                    <p:animEffect transition="in" filter="wipe(down)">
                                      <p:cBhvr>
                                        <p:cTn id="87" dur="500"/>
                                        <p:tgtEl>
                                          <p:spTgt spid="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1" grpId="0" animBg="1"/>
      <p:bldP spid="32" grpId="0" animBg="1"/>
      <p:bldP spid="33" grpId="0" animBg="1"/>
      <p:bldP spid="63" grpId="0" animBg="1"/>
      <p:bldP spid="64" grpId="0"/>
      <p:bldP spid="65" grpId="0"/>
      <p:bldP spid="66" grpId="0"/>
      <p:bldP spid="67" grpId="0"/>
      <p:bldP spid="69" grpId="0" build="p"/>
      <p:bldP spid="70" grpId="0" build="p"/>
      <p:bldP spid="74" grpId="0" build="p"/>
      <p:bldP spid="75" grpId="0" build="p"/>
      <p:bldP spid="76" grpId="0" build="p"/>
      <p:bldP spid="77" grpId="0" build="p"/>
      <p:bldP spid="78" grpId="0" build="p"/>
      <p:bldP spid="7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重点难点</a:t>
            </a:r>
          </a:p>
        </p:txBody>
      </p:sp>
      <p:grpSp>
        <p:nvGrpSpPr>
          <p:cNvPr id="54" name="组合 53"/>
          <p:cNvGrpSpPr/>
          <p:nvPr/>
        </p:nvGrpSpPr>
        <p:grpSpPr>
          <a:xfrm>
            <a:off x="4250691" y="1397786"/>
            <a:ext cx="4151483" cy="4151483"/>
            <a:chOff x="4249896" y="1397785"/>
            <a:chExt cx="4151483" cy="4151483"/>
          </a:xfrm>
        </p:grpSpPr>
        <p:sp>
          <p:nvSpPr>
            <p:cNvPr id="55" name="椭圆 54"/>
            <p:cNvSpPr/>
            <p:nvPr/>
          </p:nvSpPr>
          <p:spPr>
            <a:xfrm>
              <a:off x="4249896" y="2533293"/>
              <a:ext cx="4151483" cy="1880468"/>
            </a:xfrm>
            <a:prstGeom prst="ellipse">
              <a:avLst/>
            </a:prstGeom>
            <a:noFill/>
            <a:ln w="38100" cap="rnd">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85829">
                <a:lnSpc>
                  <a:spcPct val="120000"/>
                </a:lnSpc>
              </a:pPr>
              <a:endParaRPr lang="zh-CN" altLang="en-US" sz="900">
                <a:solidFill>
                  <a:schemeClr val="bg1">
                    <a:lumMod val="65000"/>
                  </a:schemeClr>
                </a:solidFill>
                <a:cs typeface="+mn-ea"/>
                <a:sym typeface="+mn-lt"/>
              </a:endParaRPr>
            </a:p>
          </p:txBody>
        </p:sp>
        <p:sp>
          <p:nvSpPr>
            <p:cNvPr id="56" name="椭圆 55"/>
            <p:cNvSpPr/>
            <p:nvPr/>
          </p:nvSpPr>
          <p:spPr>
            <a:xfrm rot="5400000">
              <a:off x="4245081" y="2533293"/>
              <a:ext cx="4151483" cy="1880468"/>
            </a:xfrm>
            <a:prstGeom prst="ellipse">
              <a:avLst/>
            </a:prstGeom>
            <a:noFill/>
            <a:ln w="38100" cap="rnd">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85829">
                <a:lnSpc>
                  <a:spcPct val="120000"/>
                </a:lnSpc>
              </a:pPr>
              <a:endParaRPr lang="zh-CN" altLang="en-US" sz="900">
                <a:solidFill>
                  <a:schemeClr val="bg1">
                    <a:lumMod val="65000"/>
                  </a:schemeClr>
                </a:solidFill>
                <a:cs typeface="+mn-ea"/>
                <a:sym typeface="+mn-lt"/>
              </a:endParaRPr>
            </a:p>
          </p:txBody>
        </p:sp>
      </p:grpSp>
      <p:grpSp>
        <p:nvGrpSpPr>
          <p:cNvPr id="57" name="组合 56"/>
          <p:cNvGrpSpPr/>
          <p:nvPr/>
        </p:nvGrpSpPr>
        <p:grpSpPr>
          <a:xfrm>
            <a:off x="4682150" y="1916833"/>
            <a:ext cx="1572738" cy="1433829"/>
            <a:chOff x="4681356" y="1916832"/>
            <a:chExt cx="1572738" cy="1433829"/>
          </a:xfrm>
        </p:grpSpPr>
        <p:sp>
          <p:nvSpPr>
            <p:cNvPr id="58" name="椭圆 57"/>
            <p:cNvSpPr/>
            <p:nvPr/>
          </p:nvSpPr>
          <p:spPr>
            <a:xfrm>
              <a:off x="4757433" y="1916832"/>
              <a:ext cx="1433829" cy="14338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829">
                <a:lnSpc>
                  <a:spcPct val="120000"/>
                </a:lnSpc>
              </a:pPr>
              <a:endParaRPr lang="zh-CN" altLang="en-US" sz="2000">
                <a:solidFill>
                  <a:prstClr val="white"/>
                </a:solidFill>
                <a:cs typeface="+mn-ea"/>
                <a:sym typeface="+mn-lt"/>
              </a:endParaRPr>
            </a:p>
          </p:txBody>
        </p:sp>
        <p:sp>
          <p:nvSpPr>
            <p:cNvPr id="59" name="MH_Title_1"/>
            <p:cNvSpPr txBox="1">
              <a:spLocks noChangeArrowheads="1"/>
            </p:cNvSpPr>
            <p:nvPr/>
          </p:nvSpPr>
          <p:spPr bwMode="auto">
            <a:xfrm>
              <a:off x="4681356" y="2335490"/>
              <a:ext cx="1572738" cy="63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latinLnBrk="1">
                <a:lnSpc>
                  <a:spcPct val="120000"/>
                </a:lnSpc>
              </a:pPr>
              <a:r>
                <a:rPr lang="zh-CN" altLang="en-US" sz="2400" dirty="0">
                  <a:solidFill>
                    <a:prstClr val="white"/>
                  </a:solidFill>
                  <a:latin typeface="+mn-lt"/>
                  <a:ea typeface="+mn-ea"/>
                  <a:cs typeface="+mn-ea"/>
                  <a:sym typeface="+mn-lt"/>
                </a:rPr>
                <a:t>文本</a:t>
              </a:r>
              <a:endParaRPr lang="en-US" altLang="zh-CN" sz="2400" dirty="0">
                <a:solidFill>
                  <a:prstClr val="white"/>
                </a:solidFill>
                <a:latin typeface="+mn-lt"/>
                <a:ea typeface="+mn-ea"/>
                <a:cs typeface="+mn-ea"/>
                <a:sym typeface="+mn-lt"/>
              </a:endParaRPr>
            </a:p>
            <a:p>
              <a:pPr lvl="0" algn="ctr" latinLnBrk="1">
                <a:lnSpc>
                  <a:spcPct val="120000"/>
                </a:lnSpc>
              </a:pPr>
              <a:r>
                <a:rPr lang="zh-CN" altLang="en-US" sz="2400" dirty="0">
                  <a:solidFill>
                    <a:prstClr val="white"/>
                  </a:solidFill>
                  <a:latin typeface="+mn-lt"/>
                  <a:ea typeface="+mn-ea"/>
                  <a:cs typeface="+mn-ea"/>
                  <a:sym typeface="+mn-lt"/>
                </a:rPr>
                <a:t>标题</a:t>
              </a:r>
            </a:p>
          </p:txBody>
        </p:sp>
      </p:grpSp>
      <p:sp>
        <p:nvSpPr>
          <p:cNvPr id="60" name="文本框 30"/>
          <p:cNvSpPr txBox="1"/>
          <p:nvPr/>
        </p:nvSpPr>
        <p:spPr>
          <a:xfrm>
            <a:off x="2214449" y="1636438"/>
            <a:ext cx="1755976" cy="461665"/>
          </a:xfrm>
          <a:prstGeom prst="rect">
            <a:avLst/>
          </a:prstGeom>
          <a:noFill/>
        </p:spPr>
        <p:txBody>
          <a:bodyPr wrap="square" rtlCol="0">
            <a:spAutoFit/>
          </a:bodyPr>
          <a:lstStyle/>
          <a:p>
            <a:pPr algn="r"/>
            <a:r>
              <a:rPr lang="zh-CN" altLang="en-US" sz="2400" b="1" dirty="0">
                <a:solidFill>
                  <a:schemeClr val="accent1"/>
                </a:solidFill>
                <a:cs typeface="+mn-ea"/>
                <a:sym typeface="+mn-lt"/>
              </a:rPr>
              <a:t>文本标题</a:t>
            </a:r>
          </a:p>
        </p:txBody>
      </p:sp>
      <p:sp>
        <p:nvSpPr>
          <p:cNvPr id="61" name="文本框 31"/>
          <p:cNvSpPr txBox="1"/>
          <p:nvPr/>
        </p:nvSpPr>
        <p:spPr>
          <a:xfrm>
            <a:off x="1342678" y="2163961"/>
            <a:ext cx="2722658" cy="932563"/>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grpSp>
        <p:nvGrpSpPr>
          <p:cNvPr id="62" name="组合 61"/>
          <p:cNvGrpSpPr/>
          <p:nvPr/>
        </p:nvGrpSpPr>
        <p:grpSpPr>
          <a:xfrm>
            <a:off x="6457799" y="1916833"/>
            <a:ext cx="1572738" cy="1433829"/>
            <a:chOff x="6457005" y="1916832"/>
            <a:chExt cx="1572738" cy="1433829"/>
          </a:xfrm>
        </p:grpSpPr>
        <p:sp>
          <p:nvSpPr>
            <p:cNvPr id="63" name="椭圆 62"/>
            <p:cNvSpPr/>
            <p:nvPr/>
          </p:nvSpPr>
          <p:spPr>
            <a:xfrm>
              <a:off x="6526460" y="1916832"/>
              <a:ext cx="1433829" cy="14338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829">
                <a:lnSpc>
                  <a:spcPct val="120000"/>
                </a:lnSpc>
              </a:pPr>
              <a:endParaRPr lang="zh-CN" altLang="en-US" sz="2000">
                <a:solidFill>
                  <a:prstClr val="white"/>
                </a:solidFill>
                <a:cs typeface="+mn-ea"/>
                <a:sym typeface="+mn-lt"/>
              </a:endParaRPr>
            </a:p>
          </p:txBody>
        </p:sp>
        <p:sp>
          <p:nvSpPr>
            <p:cNvPr id="64" name="MH_Title_1"/>
            <p:cNvSpPr txBox="1">
              <a:spLocks noChangeArrowheads="1"/>
            </p:cNvSpPr>
            <p:nvPr/>
          </p:nvSpPr>
          <p:spPr bwMode="auto">
            <a:xfrm>
              <a:off x="6457005" y="2318445"/>
              <a:ext cx="1572738" cy="63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latinLnBrk="1">
                <a:lnSpc>
                  <a:spcPct val="120000"/>
                </a:lnSpc>
              </a:pPr>
              <a:r>
                <a:rPr lang="zh-CN" altLang="en-US" sz="2400" dirty="0">
                  <a:solidFill>
                    <a:prstClr val="white"/>
                  </a:solidFill>
                  <a:latin typeface="+mn-lt"/>
                  <a:ea typeface="+mn-ea"/>
                  <a:cs typeface="+mn-ea"/>
                  <a:sym typeface="+mn-lt"/>
                </a:rPr>
                <a:t>文本</a:t>
              </a:r>
              <a:endParaRPr lang="en-US" altLang="zh-CN" sz="2400" dirty="0">
                <a:solidFill>
                  <a:prstClr val="white"/>
                </a:solidFill>
                <a:latin typeface="+mn-lt"/>
                <a:ea typeface="+mn-ea"/>
                <a:cs typeface="+mn-ea"/>
                <a:sym typeface="+mn-lt"/>
              </a:endParaRPr>
            </a:p>
            <a:p>
              <a:pPr lvl="0" algn="ctr" latinLnBrk="1">
                <a:lnSpc>
                  <a:spcPct val="120000"/>
                </a:lnSpc>
              </a:pPr>
              <a:r>
                <a:rPr lang="zh-CN" altLang="en-US" sz="2400" dirty="0">
                  <a:solidFill>
                    <a:prstClr val="white"/>
                  </a:solidFill>
                  <a:latin typeface="+mn-lt"/>
                  <a:ea typeface="+mn-ea"/>
                  <a:cs typeface="+mn-ea"/>
                  <a:sym typeface="+mn-lt"/>
                </a:rPr>
                <a:t>标题</a:t>
              </a:r>
            </a:p>
          </p:txBody>
        </p:sp>
      </p:grpSp>
      <p:sp>
        <p:nvSpPr>
          <p:cNvPr id="65" name="文本框 42"/>
          <p:cNvSpPr txBox="1"/>
          <p:nvPr/>
        </p:nvSpPr>
        <p:spPr>
          <a:xfrm>
            <a:off x="8909710" y="1462199"/>
            <a:ext cx="1755976" cy="461665"/>
          </a:xfrm>
          <a:prstGeom prst="rect">
            <a:avLst/>
          </a:prstGeom>
          <a:noFill/>
        </p:spPr>
        <p:txBody>
          <a:bodyPr wrap="square" rtlCol="0">
            <a:spAutoFit/>
          </a:bodyPr>
          <a:lstStyle/>
          <a:p>
            <a:r>
              <a:rPr lang="zh-CN" altLang="en-US" sz="2400" b="1" dirty="0">
                <a:solidFill>
                  <a:srgbClr val="A9A9A9"/>
                </a:solidFill>
                <a:cs typeface="+mn-ea"/>
                <a:sym typeface="+mn-lt"/>
              </a:rPr>
              <a:t>文本标题</a:t>
            </a:r>
          </a:p>
        </p:txBody>
      </p:sp>
      <p:sp>
        <p:nvSpPr>
          <p:cNvPr id="66" name="文本框 43"/>
          <p:cNvSpPr txBox="1"/>
          <p:nvPr/>
        </p:nvSpPr>
        <p:spPr>
          <a:xfrm>
            <a:off x="8781598" y="1974668"/>
            <a:ext cx="2708181" cy="932563"/>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grpSp>
        <p:nvGrpSpPr>
          <p:cNvPr id="67" name="组合 66"/>
          <p:cNvGrpSpPr/>
          <p:nvPr/>
        </p:nvGrpSpPr>
        <p:grpSpPr>
          <a:xfrm>
            <a:off x="4682150" y="3640586"/>
            <a:ext cx="1572738" cy="1433829"/>
            <a:chOff x="4681356" y="3640585"/>
            <a:chExt cx="1572738" cy="1433829"/>
          </a:xfrm>
        </p:grpSpPr>
        <p:sp>
          <p:nvSpPr>
            <p:cNvPr id="68" name="椭圆 67"/>
            <p:cNvSpPr/>
            <p:nvPr/>
          </p:nvSpPr>
          <p:spPr>
            <a:xfrm>
              <a:off x="4757433" y="3640585"/>
              <a:ext cx="1433829" cy="143382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829">
                <a:lnSpc>
                  <a:spcPct val="120000"/>
                </a:lnSpc>
              </a:pPr>
              <a:endParaRPr lang="zh-CN" altLang="en-US" sz="2000">
                <a:solidFill>
                  <a:prstClr val="white"/>
                </a:solidFill>
                <a:cs typeface="+mn-ea"/>
                <a:sym typeface="+mn-lt"/>
              </a:endParaRPr>
            </a:p>
          </p:txBody>
        </p:sp>
        <p:sp>
          <p:nvSpPr>
            <p:cNvPr id="69" name="MH_Title_1"/>
            <p:cNvSpPr txBox="1">
              <a:spLocks noChangeArrowheads="1"/>
            </p:cNvSpPr>
            <p:nvPr/>
          </p:nvSpPr>
          <p:spPr bwMode="auto">
            <a:xfrm>
              <a:off x="4681356" y="4019735"/>
              <a:ext cx="1572738" cy="63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latinLnBrk="1">
                <a:lnSpc>
                  <a:spcPct val="120000"/>
                </a:lnSpc>
              </a:pPr>
              <a:r>
                <a:rPr lang="zh-CN" altLang="en-US" sz="2400" dirty="0">
                  <a:solidFill>
                    <a:prstClr val="white"/>
                  </a:solidFill>
                  <a:latin typeface="+mn-lt"/>
                  <a:ea typeface="+mn-ea"/>
                  <a:cs typeface="+mn-ea"/>
                  <a:sym typeface="+mn-lt"/>
                </a:rPr>
                <a:t>文本</a:t>
              </a:r>
              <a:endParaRPr lang="en-US" altLang="zh-CN" sz="2400" dirty="0">
                <a:solidFill>
                  <a:prstClr val="white"/>
                </a:solidFill>
                <a:latin typeface="+mn-lt"/>
                <a:ea typeface="+mn-ea"/>
                <a:cs typeface="+mn-ea"/>
                <a:sym typeface="+mn-lt"/>
              </a:endParaRPr>
            </a:p>
            <a:p>
              <a:pPr lvl="0" algn="ctr" latinLnBrk="1">
                <a:lnSpc>
                  <a:spcPct val="120000"/>
                </a:lnSpc>
              </a:pPr>
              <a:r>
                <a:rPr lang="zh-CN" altLang="en-US" sz="2400" dirty="0">
                  <a:solidFill>
                    <a:prstClr val="white"/>
                  </a:solidFill>
                  <a:latin typeface="+mn-lt"/>
                  <a:ea typeface="+mn-ea"/>
                  <a:cs typeface="+mn-ea"/>
                  <a:sym typeface="+mn-lt"/>
                </a:rPr>
                <a:t>标题</a:t>
              </a:r>
            </a:p>
          </p:txBody>
        </p:sp>
      </p:grpSp>
      <p:sp>
        <p:nvSpPr>
          <p:cNvPr id="70" name="文本框 32"/>
          <p:cNvSpPr txBox="1"/>
          <p:nvPr/>
        </p:nvSpPr>
        <p:spPr>
          <a:xfrm>
            <a:off x="2189065" y="4389296"/>
            <a:ext cx="1755976" cy="461665"/>
          </a:xfrm>
          <a:prstGeom prst="rect">
            <a:avLst/>
          </a:prstGeom>
          <a:noFill/>
        </p:spPr>
        <p:txBody>
          <a:bodyPr wrap="square" rtlCol="0">
            <a:spAutoFit/>
          </a:bodyPr>
          <a:lstStyle/>
          <a:p>
            <a:pPr algn="r"/>
            <a:r>
              <a:rPr lang="zh-CN" altLang="en-US" sz="2400" b="1" dirty="0">
                <a:solidFill>
                  <a:schemeClr val="accent1"/>
                </a:solidFill>
                <a:cs typeface="+mn-ea"/>
                <a:sym typeface="+mn-lt"/>
              </a:rPr>
              <a:t>文本标题</a:t>
            </a:r>
          </a:p>
        </p:txBody>
      </p:sp>
      <p:sp>
        <p:nvSpPr>
          <p:cNvPr id="71" name="文本框 33"/>
          <p:cNvSpPr txBox="1"/>
          <p:nvPr/>
        </p:nvSpPr>
        <p:spPr>
          <a:xfrm>
            <a:off x="1317294" y="4916819"/>
            <a:ext cx="2722658" cy="932563"/>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grpSp>
        <p:nvGrpSpPr>
          <p:cNvPr id="72" name="组合 71"/>
          <p:cNvGrpSpPr/>
          <p:nvPr/>
        </p:nvGrpSpPr>
        <p:grpSpPr>
          <a:xfrm>
            <a:off x="6457799" y="3625867"/>
            <a:ext cx="1572738" cy="1433829"/>
            <a:chOff x="6457005" y="3625866"/>
            <a:chExt cx="1572738" cy="1433829"/>
          </a:xfrm>
        </p:grpSpPr>
        <p:sp>
          <p:nvSpPr>
            <p:cNvPr id="73" name="椭圆 72"/>
            <p:cNvSpPr/>
            <p:nvPr/>
          </p:nvSpPr>
          <p:spPr>
            <a:xfrm>
              <a:off x="6526460" y="3625866"/>
              <a:ext cx="1433829" cy="143382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829">
                <a:lnSpc>
                  <a:spcPct val="120000"/>
                </a:lnSpc>
              </a:pPr>
              <a:endParaRPr lang="zh-CN" altLang="en-US" sz="2000">
                <a:solidFill>
                  <a:prstClr val="white"/>
                </a:solidFill>
                <a:cs typeface="+mn-ea"/>
                <a:sym typeface="+mn-lt"/>
              </a:endParaRPr>
            </a:p>
          </p:txBody>
        </p:sp>
        <p:sp>
          <p:nvSpPr>
            <p:cNvPr id="74" name="MH_Title_1"/>
            <p:cNvSpPr txBox="1">
              <a:spLocks noChangeArrowheads="1"/>
            </p:cNvSpPr>
            <p:nvPr/>
          </p:nvSpPr>
          <p:spPr bwMode="auto">
            <a:xfrm>
              <a:off x="6457005" y="3956020"/>
              <a:ext cx="1572738" cy="63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latinLnBrk="1">
                <a:lnSpc>
                  <a:spcPct val="120000"/>
                </a:lnSpc>
              </a:pPr>
              <a:r>
                <a:rPr lang="zh-CN" altLang="en-US" sz="2400" dirty="0">
                  <a:solidFill>
                    <a:prstClr val="white"/>
                  </a:solidFill>
                  <a:latin typeface="+mn-lt"/>
                  <a:ea typeface="+mn-ea"/>
                  <a:cs typeface="+mn-ea"/>
                  <a:sym typeface="+mn-lt"/>
                </a:rPr>
                <a:t>文本</a:t>
              </a:r>
              <a:endParaRPr lang="en-US" altLang="zh-CN" sz="2400" dirty="0">
                <a:solidFill>
                  <a:prstClr val="white"/>
                </a:solidFill>
                <a:latin typeface="+mn-lt"/>
                <a:ea typeface="+mn-ea"/>
                <a:cs typeface="+mn-ea"/>
                <a:sym typeface="+mn-lt"/>
              </a:endParaRPr>
            </a:p>
            <a:p>
              <a:pPr lvl="0" algn="ctr" latinLnBrk="1">
                <a:lnSpc>
                  <a:spcPct val="120000"/>
                </a:lnSpc>
              </a:pPr>
              <a:r>
                <a:rPr lang="zh-CN" altLang="en-US" sz="2400" dirty="0">
                  <a:solidFill>
                    <a:prstClr val="white"/>
                  </a:solidFill>
                  <a:latin typeface="+mn-lt"/>
                  <a:ea typeface="+mn-ea"/>
                  <a:cs typeface="+mn-ea"/>
                  <a:sym typeface="+mn-lt"/>
                </a:rPr>
                <a:t>标题</a:t>
              </a:r>
            </a:p>
          </p:txBody>
        </p:sp>
      </p:grpSp>
      <p:sp>
        <p:nvSpPr>
          <p:cNvPr id="75" name="文本框 40"/>
          <p:cNvSpPr txBox="1"/>
          <p:nvPr/>
        </p:nvSpPr>
        <p:spPr>
          <a:xfrm>
            <a:off x="8879840" y="4158464"/>
            <a:ext cx="1755976" cy="461665"/>
          </a:xfrm>
          <a:prstGeom prst="rect">
            <a:avLst/>
          </a:prstGeom>
          <a:noFill/>
        </p:spPr>
        <p:txBody>
          <a:bodyPr wrap="square" rtlCol="0">
            <a:spAutoFit/>
          </a:bodyPr>
          <a:lstStyle/>
          <a:p>
            <a:r>
              <a:rPr lang="zh-CN" altLang="en-US" sz="2400" b="1" dirty="0">
                <a:solidFill>
                  <a:srgbClr val="A9A9A9"/>
                </a:solidFill>
                <a:cs typeface="+mn-ea"/>
                <a:sym typeface="+mn-lt"/>
              </a:rPr>
              <a:t>文本标题</a:t>
            </a:r>
          </a:p>
        </p:txBody>
      </p:sp>
      <p:sp>
        <p:nvSpPr>
          <p:cNvPr id="76" name="文本框 41"/>
          <p:cNvSpPr txBox="1"/>
          <p:nvPr/>
        </p:nvSpPr>
        <p:spPr>
          <a:xfrm>
            <a:off x="8751728" y="4670933"/>
            <a:ext cx="2708181" cy="932563"/>
          </a:xfrm>
          <a:prstGeom prst="rect">
            <a:avLst/>
          </a:prstGeom>
        </p:spPr>
        <p:txBody>
          <a:bodyPr wrap="square">
            <a:spAutoFit/>
          </a:bodyPr>
          <a:lstStyle>
            <a:defPPr>
              <a:defRPr lang="zh-CN"/>
            </a:defPPr>
            <a:lvl1pPr>
              <a:lnSpc>
                <a:spcPct val="130000"/>
              </a:lnSpc>
              <a:defRPr sz="1400">
                <a:solidFill>
                  <a:srgbClr val="6A6666"/>
                </a:solidFill>
                <a:cs typeface="+mn-ea"/>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sym typeface="+mn-lt"/>
              </a:rPr>
              <a:t>您的内容打在这里，或者通过复制您的文本后，在此框中选择粘贴，并选择只保留文字</a:t>
            </a:r>
          </a:p>
        </p:txBody>
      </p:sp>
    </p:spTree>
    <p:extLst>
      <p:ext uri="{BB962C8B-B14F-4D97-AF65-F5344CB8AC3E}">
        <p14:creationId xmlns:p14="http://schemas.microsoft.com/office/powerpoint/2010/main" val="149373352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1400"/>
                            </p:stCondLst>
                            <p:childTnLst>
                              <p:par>
                                <p:cTn id="9" presetID="53" presetClass="entr" presetSubtype="16"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900"/>
                            </p:stCondLst>
                            <p:childTnLst>
                              <p:par>
                                <p:cTn id="15" presetID="16" presetClass="entr" presetSubtype="21"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barn(inVertical)">
                                      <p:cBhvr>
                                        <p:cTn id="17" dur="500"/>
                                        <p:tgtEl>
                                          <p:spTgt spid="57"/>
                                        </p:tgtEl>
                                      </p:cBhvr>
                                    </p:animEffect>
                                  </p:childTnLst>
                                </p:cTn>
                              </p:par>
                            </p:childTnLst>
                          </p:cTn>
                        </p:par>
                        <p:par>
                          <p:cTn id="18" fill="hold">
                            <p:stCondLst>
                              <p:cond delay="2400"/>
                            </p:stCondLst>
                            <p:childTnLst>
                              <p:par>
                                <p:cTn id="19" presetID="10" presetClass="entr" presetSubtype="0"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childTnLst>
                          </p:cTn>
                        </p:par>
                        <p:par>
                          <p:cTn id="22" fill="hold">
                            <p:stCondLst>
                              <p:cond delay="29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61"/>
                                        </p:tgtEl>
                                        <p:attrNameLst>
                                          <p:attrName>style.visibility</p:attrName>
                                        </p:attrNameLst>
                                      </p:cBhvr>
                                      <p:to>
                                        <p:strVal val="visible"/>
                                      </p:to>
                                    </p:set>
                                    <p:animEffect transition="in" filter="fade">
                                      <p:cBhvr>
                                        <p:cTn id="25" dur="250"/>
                                        <p:tgtEl>
                                          <p:spTgt spid="61"/>
                                        </p:tgtEl>
                                      </p:cBhvr>
                                    </p:animEffect>
                                  </p:childTnLst>
                                </p:cTn>
                              </p:par>
                            </p:childTnLst>
                          </p:cTn>
                        </p:par>
                        <p:par>
                          <p:cTn id="26" fill="hold">
                            <p:stCondLst>
                              <p:cond delay="4075"/>
                            </p:stCondLst>
                            <p:childTnLst>
                              <p:par>
                                <p:cTn id="27" presetID="16" presetClass="entr" presetSubtype="21" fill="hold" nodeType="after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barn(inVertical)">
                                      <p:cBhvr>
                                        <p:cTn id="29" dur="500"/>
                                        <p:tgtEl>
                                          <p:spTgt spid="62"/>
                                        </p:tgtEl>
                                      </p:cBhvr>
                                    </p:animEffect>
                                  </p:childTnLst>
                                </p:cTn>
                              </p:par>
                            </p:childTnLst>
                          </p:cTn>
                        </p:par>
                        <p:par>
                          <p:cTn id="30" fill="hold">
                            <p:stCondLst>
                              <p:cond delay="4575"/>
                            </p:stCondLst>
                            <p:childTnLst>
                              <p:par>
                                <p:cTn id="31" presetID="10" presetClass="entr" presetSubtype="0"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500"/>
                                        <p:tgtEl>
                                          <p:spTgt spid="65"/>
                                        </p:tgtEl>
                                      </p:cBhvr>
                                    </p:animEffect>
                                  </p:childTnLst>
                                </p:cTn>
                              </p:par>
                            </p:childTnLst>
                          </p:cTn>
                        </p:par>
                        <p:par>
                          <p:cTn id="34" fill="hold">
                            <p:stCondLst>
                              <p:cond delay="5075"/>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66"/>
                                        </p:tgtEl>
                                        <p:attrNameLst>
                                          <p:attrName>style.visibility</p:attrName>
                                        </p:attrNameLst>
                                      </p:cBhvr>
                                      <p:to>
                                        <p:strVal val="visible"/>
                                      </p:to>
                                    </p:set>
                                    <p:animEffect transition="in" filter="fade">
                                      <p:cBhvr>
                                        <p:cTn id="37" dur="250"/>
                                        <p:tgtEl>
                                          <p:spTgt spid="66"/>
                                        </p:tgtEl>
                                      </p:cBhvr>
                                    </p:animEffect>
                                  </p:childTnLst>
                                </p:cTn>
                              </p:par>
                            </p:childTnLst>
                          </p:cTn>
                        </p:par>
                        <p:par>
                          <p:cTn id="38" fill="hold">
                            <p:stCondLst>
                              <p:cond delay="6250"/>
                            </p:stCondLst>
                            <p:childTnLst>
                              <p:par>
                                <p:cTn id="39" presetID="16" presetClass="entr" presetSubtype="21" fill="hold"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barn(inVertical)">
                                      <p:cBhvr>
                                        <p:cTn id="41" dur="500"/>
                                        <p:tgtEl>
                                          <p:spTgt spid="67"/>
                                        </p:tgtEl>
                                      </p:cBhvr>
                                    </p:animEffect>
                                  </p:childTnLst>
                                </p:cTn>
                              </p:par>
                            </p:childTnLst>
                          </p:cTn>
                        </p:par>
                        <p:par>
                          <p:cTn id="42" fill="hold">
                            <p:stCondLst>
                              <p:cond delay="6750"/>
                            </p:stCondLst>
                            <p:childTnLst>
                              <p:par>
                                <p:cTn id="43" presetID="10" presetClass="entr" presetSubtype="0" fill="hold" grpId="0" nodeType="afterEffect">
                                  <p:stCondLst>
                                    <p:cond delay="0"/>
                                  </p:stCondLst>
                                  <p:childTnLst>
                                    <p:set>
                                      <p:cBhvr>
                                        <p:cTn id="44" dur="1" fill="hold">
                                          <p:stCondLst>
                                            <p:cond delay="0"/>
                                          </p:stCondLst>
                                        </p:cTn>
                                        <p:tgtEl>
                                          <p:spTgt spid="70"/>
                                        </p:tgtEl>
                                        <p:attrNameLst>
                                          <p:attrName>style.visibility</p:attrName>
                                        </p:attrNameLst>
                                      </p:cBhvr>
                                      <p:to>
                                        <p:strVal val="visible"/>
                                      </p:to>
                                    </p:set>
                                    <p:animEffect transition="in" filter="fade">
                                      <p:cBhvr>
                                        <p:cTn id="45" dur="500"/>
                                        <p:tgtEl>
                                          <p:spTgt spid="70"/>
                                        </p:tgtEl>
                                      </p:cBhvr>
                                    </p:animEffect>
                                  </p:childTnLst>
                                </p:cTn>
                              </p:par>
                            </p:childTnLst>
                          </p:cTn>
                        </p:par>
                        <p:par>
                          <p:cTn id="46" fill="hold">
                            <p:stCondLst>
                              <p:cond delay="72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71"/>
                                        </p:tgtEl>
                                        <p:attrNameLst>
                                          <p:attrName>style.visibility</p:attrName>
                                        </p:attrNameLst>
                                      </p:cBhvr>
                                      <p:to>
                                        <p:strVal val="visible"/>
                                      </p:to>
                                    </p:set>
                                    <p:animEffect transition="in" filter="fade">
                                      <p:cBhvr>
                                        <p:cTn id="49" dur="250"/>
                                        <p:tgtEl>
                                          <p:spTgt spid="71"/>
                                        </p:tgtEl>
                                      </p:cBhvr>
                                    </p:animEffect>
                                  </p:childTnLst>
                                </p:cTn>
                              </p:par>
                            </p:childTnLst>
                          </p:cTn>
                        </p:par>
                        <p:par>
                          <p:cTn id="50" fill="hold">
                            <p:stCondLst>
                              <p:cond delay="8425"/>
                            </p:stCondLst>
                            <p:childTnLst>
                              <p:par>
                                <p:cTn id="51" presetID="16" presetClass="entr" presetSubtype="21"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barn(inVertical)">
                                      <p:cBhvr>
                                        <p:cTn id="53" dur="500"/>
                                        <p:tgtEl>
                                          <p:spTgt spid="72"/>
                                        </p:tgtEl>
                                      </p:cBhvr>
                                    </p:animEffect>
                                  </p:childTnLst>
                                </p:cTn>
                              </p:par>
                            </p:childTnLst>
                          </p:cTn>
                        </p:par>
                        <p:par>
                          <p:cTn id="54" fill="hold">
                            <p:stCondLst>
                              <p:cond delay="8925"/>
                            </p:stCondLst>
                            <p:childTnLst>
                              <p:par>
                                <p:cTn id="55" presetID="10" presetClass="entr" presetSubtype="0" fill="hold" grpId="0" nodeType="after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fade">
                                      <p:cBhvr>
                                        <p:cTn id="57" dur="500"/>
                                        <p:tgtEl>
                                          <p:spTgt spid="75"/>
                                        </p:tgtEl>
                                      </p:cBhvr>
                                    </p:animEffect>
                                  </p:childTnLst>
                                </p:cTn>
                              </p:par>
                            </p:childTnLst>
                          </p:cTn>
                        </p:par>
                        <p:par>
                          <p:cTn id="58" fill="hold">
                            <p:stCondLst>
                              <p:cond delay="9425"/>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76"/>
                                        </p:tgtEl>
                                        <p:attrNameLst>
                                          <p:attrName>style.visibility</p:attrName>
                                        </p:attrNameLst>
                                      </p:cBhvr>
                                      <p:to>
                                        <p:strVal val="visible"/>
                                      </p:to>
                                    </p:set>
                                    <p:animEffect transition="in" filter="fade">
                                      <p:cBhvr>
                                        <p:cTn id="61" dur="2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60" grpId="0"/>
      <p:bldP spid="61" grpId="0"/>
      <p:bldP spid="65" grpId="0"/>
      <p:bldP spid="66" grpId="0"/>
      <p:bldP spid="70" grpId="0"/>
      <p:bldP spid="71" grpId="0"/>
      <p:bldP spid="75" grpId="0"/>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重点难点</a:t>
            </a:r>
          </a:p>
        </p:txBody>
      </p:sp>
      <p:cxnSp>
        <p:nvCxnSpPr>
          <p:cNvPr id="12" name="直接连接符 7"/>
          <p:cNvCxnSpPr>
            <a:cxnSpLocks/>
          </p:cNvCxnSpPr>
          <p:nvPr/>
        </p:nvCxnSpPr>
        <p:spPr>
          <a:xfrm>
            <a:off x="6078662" y="998807"/>
            <a:ext cx="0" cy="5314906"/>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sp>
        <p:nvSpPr>
          <p:cNvPr id="32" name="Rectangle 33"/>
          <p:cNvSpPr/>
          <p:nvPr/>
        </p:nvSpPr>
        <p:spPr>
          <a:xfrm>
            <a:off x="1983546" y="1830333"/>
            <a:ext cx="3046603" cy="932563"/>
          </a:xfrm>
          <a:prstGeom prst="rect">
            <a:avLst/>
          </a:prstGeom>
        </p:spPr>
        <p:txBody>
          <a:bodyPr wrap="square">
            <a:spAutoFit/>
          </a:bodyPr>
          <a:lstStyle/>
          <a:p>
            <a:pPr>
              <a:lnSpc>
                <a:spcPct val="130000"/>
              </a:lnSpc>
            </a:pPr>
            <a:r>
              <a:rPr lang="zh-CN" altLang="en-US" sz="1400" dirty="0">
                <a:solidFill>
                  <a:srgbClr val="6A6666"/>
                </a:solidFill>
                <a:cs typeface="+mn-ea"/>
                <a:sym typeface="+mn-lt"/>
              </a:rPr>
              <a:t>您的内容打在这里，或者通过复制您的文本后，在此框中选择粘贴，并选择只保留文字</a:t>
            </a:r>
          </a:p>
        </p:txBody>
      </p:sp>
      <p:sp>
        <p:nvSpPr>
          <p:cNvPr id="38" name="Rectangle 40"/>
          <p:cNvSpPr/>
          <p:nvPr/>
        </p:nvSpPr>
        <p:spPr>
          <a:xfrm>
            <a:off x="7163335" y="3250408"/>
            <a:ext cx="3092013" cy="932563"/>
          </a:xfrm>
          <a:prstGeom prst="rect">
            <a:avLst/>
          </a:prstGeom>
        </p:spPr>
        <p:txBody>
          <a:bodyPr wrap="square">
            <a:spAutoFit/>
          </a:bodyPr>
          <a:lstStyle/>
          <a:p>
            <a:pPr>
              <a:lnSpc>
                <a:spcPct val="130000"/>
              </a:lnSpc>
            </a:pPr>
            <a:r>
              <a:rPr lang="zh-CN" altLang="en-US" sz="1400" dirty="0">
                <a:solidFill>
                  <a:srgbClr val="6A6666"/>
                </a:solidFill>
                <a:cs typeface="+mn-ea"/>
                <a:sym typeface="+mn-lt"/>
              </a:rPr>
              <a:t>您的内容打在这里，或者通过复制您的文本后，在此框中选择粘贴，并选择只保留文字</a:t>
            </a:r>
          </a:p>
        </p:txBody>
      </p:sp>
      <p:grpSp>
        <p:nvGrpSpPr>
          <p:cNvPr id="40" name="Group 14"/>
          <p:cNvGrpSpPr/>
          <p:nvPr/>
        </p:nvGrpSpPr>
        <p:grpSpPr>
          <a:xfrm>
            <a:off x="5123700" y="1828596"/>
            <a:ext cx="4357926" cy="729976"/>
            <a:chOff x="5349226" y="2010956"/>
            <a:chExt cx="4272984" cy="670899"/>
          </a:xfrm>
        </p:grpSpPr>
        <p:sp>
          <p:nvSpPr>
            <p:cNvPr id="41"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27">
                <a:solidFill>
                  <a:schemeClr val="bg1"/>
                </a:solidFill>
                <a:cs typeface="+mn-ea"/>
                <a:sym typeface="+mn-lt"/>
              </a:endParaRPr>
            </a:p>
          </p:txBody>
        </p:sp>
        <p:sp>
          <p:nvSpPr>
            <p:cNvPr id="42" name="TextBox 41"/>
            <p:cNvSpPr txBox="1"/>
            <p:nvPr/>
          </p:nvSpPr>
          <p:spPr>
            <a:xfrm>
              <a:off x="5991710" y="2084998"/>
              <a:ext cx="2846769" cy="497672"/>
            </a:xfrm>
            <a:prstGeom prst="rect">
              <a:avLst/>
            </a:prstGeom>
            <a:noFill/>
          </p:spPr>
          <p:txBody>
            <a:bodyPr wrap="none" rtlCol="0">
              <a:spAutoFit/>
            </a:bodyPr>
            <a:lstStyle/>
            <a:p>
              <a:pPr algn="just">
                <a:lnSpc>
                  <a:spcPct val="120000"/>
                </a:lnSpc>
              </a:pPr>
              <a:r>
                <a:rPr lang="zh-CN" altLang="en-US" sz="2654" dirty="0">
                  <a:solidFill>
                    <a:schemeClr val="bg1"/>
                  </a:solidFill>
                  <a:cs typeface="+mn-ea"/>
                  <a:sym typeface="+mn-lt"/>
                </a:rPr>
                <a:t>此处添加文本标题</a:t>
              </a:r>
              <a:endParaRPr lang="en-GB" sz="1327" dirty="0">
                <a:solidFill>
                  <a:schemeClr val="bg1"/>
                </a:solidFill>
                <a:cs typeface="+mn-ea"/>
                <a:sym typeface="+mn-lt"/>
              </a:endParaRPr>
            </a:p>
          </p:txBody>
        </p:sp>
      </p:grpSp>
      <p:grpSp>
        <p:nvGrpSpPr>
          <p:cNvPr id="43" name="Group 15"/>
          <p:cNvGrpSpPr/>
          <p:nvPr/>
        </p:nvGrpSpPr>
        <p:grpSpPr>
          <a:xfrm>
            <a:off x="2710377" y="3248676"/>
            <a:ext cx="4357926" cy="729976"/>
            <a:chOff x="2569789" y="3646467"/>
            <a:chExt cx="4272984" cy="670899"/>
          </a:xfrm>
        </p:grpSpPr>
        <p:sp>
          <p:nvSpPr>
            <p:cNvPr id="44"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27">
                <a:solidFill>
                  <a:schemeClr val="bg1"/>
                </a:solidFill>
                <a:cs typeface="+mn-ea"/>
                <a:sym typeface="+mn-lt"/>
              </a:endParaRPr>
            </a:p>
          </p:txBody>
        </p:sp>
        <p:sp>
          <p:nvSpPr>
            <p:cNvPr id="49" name="TextBox 42"/>
            <p:cNvSpPr txBox="1"/>
            <p:nvPr/>
          </p:nvSpPr>
          <p:spPr>
            <a:xfrm>
              <a:off x="3239861" y="3704573"/>
              <a:ext cx="2846769" cy="497672"/>
            </a:xfrm>
            <a:prstGeom prst="rect">
              <a:avLst/>
            </a:prstGeom>
            <a:noFill/>
          </p:spPr>
          <p:txBody>
            <a:bodyPr wrap="none" rtlCol="0">
              <a:spAutoFit/>
            </a:bodyPr>
            <a:lstStyle/>
            <a:p>
              <a:pPr lvl="0" algn="just">
                <a:lnSpc>
                  <a:spcPct val="120000"/>
                </a:lnSpc>
              </a:pPr>
              <a:r>
                <a:rPr lang="zh-CN" altLang="en-US" sz="2654" dirty="0">
                  <a:solidFill>
                    <a:prstClr val="white"/>
                  </a:solidFill>
                  <a:cs typeface="+mn-ea"/>
                  <a:sym typeface="+mn-lt"/>
                </a:rPr>
                <a:t>此处添加文本标题</a:t>
              </a:r>
              <a:endParaRPr lang="en-GB" altLang="zh-CN" sz="1327" dirty="0">
                <a:solidFill>
                  <a:prstClr val="white"/>
                </a:solidFill>
                <a:cs typeface="+mn-ea"/>
                <a:sym typeface="+mn-lt"/>
              </a:endParaRPr>
            </a:p>
          </p:txBody>
        </p:sp>
      </p:grpSp>
      <p:grpSp>
        <p:nvGrpSpPr>
          <p:cNvPr id="50" name="Group 17"/>
          <p:cNvGrpSpPr/>
          <p:nvPr/>
        </p:nvGrpSpPr>
        <p:grpSpPr>
          <a:xfrm>
            <a:off x="5123700" y="4741231"/>
            <a:ext cx="4357926" cy="729976"/>
            <a:chOff x="5349226" y="5365450"/>
            <a:chExt cx="4272984" cy="670899"/>
          </a:xfrm>
        </p:grpSpPr>
        <p:sp>
          <p:nvSpPr>
            <p:cNvPr id="51" name="燕尾形 23"/>
            <p:cNvSpPr/>
            <p:nvPr/>
          </p:nvSpPr>
          <p:spPr>
            <a:xfrm rot="10800000">
              <a:off x="5349226" y="5365450"/>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27">
                <a:solidFill>
                  <a:srgbClr val="EA6103"/>
                </a:solidFill>
                <a:cs typeface="+mn-ea"/>
                <a:sym typeface="+mn-lt"/>
              </a:endParaRPr>
            </a:p>
          </p:txBody>
        </p:sp>
        <p:sp>
          <p:nvSpPr>
            <p:cNvPr id="52" name="TextBox 43"/>
            <p:cNvSpPr txBox="1"/>
            <p:nvPr/>
          </p:nvSpPr>
          <p:spPr>
            <a:xfrm>
              <a:off x="5914033" y="5438658"/>
              <a:ext cx="2846769" cy="497672"/>
            </a:xfrm>
            <a:prstGeom prst="rect">
              <a:avLst/>
            </a:prstGeom>
            <a:noFill/>
          </p:spPr>
          <p:txBody>
            <a:bodyPr wrap="none" rtlCol="0">
              <a:spAutoFit/>
            </a:bodyPr>
            <a:lstStyle/>
            <a:p>
              <a:pPr lvl="0" algn="just">
                <a:lnSpc>
                  <a:spcPct val="120000"/>
                </a:lnSpc>
              </a:pPr>
              <a:r>
                <a:rPr lang="zh-CN" altLang="en-US" sz="2654" dirty="0">
                  <a:solidFill>
                    <a:prstClr val="white"/>
                  </a:solidFill>
                  <a:cs typeface="+mn-ea"/>
                  <a:sym typeface="+mn-lt"/>
                </a:rPr>
                <a:t>此处添加文本标题</a:t>
              </a:r>
              <a:endParaRPr lang="en-GB" altLang="zh-CN" sz="1327" dirty="0">
                <a:solidFill>
                  <a:prstClr val="white"/>
                </a:solidFill>
                <a:cs typeface="+mn-ea"/>
                <a:sym typeface="+mn-lt"/>
              </a:endParaRPr>
            </a:p>
          </p:txBody>
        </p:sp>
      </p:grpSp>
      <p:sp>
        <p:nvSpPr>
          <p:cNvPr id="53" name="Rectangle 40"/>
          <p:cNvSpPr/>
          <p:nvPr/>
        </p:nvSpPr>
        <p:spPr>
          <a:xfrm>
            <a:off x="1955946" y="4739238"/>
            <a:ext cx="3092013" cy="932563"/>
          </a:xfrm>
          <a:prstGeom prst="rect">
            <a:avLst/>
          </a:prstGeom>
        </p:spPr>
        <p:txBody>
          <a:bodyPr wrap="square">
            <a:spAutoFit/>
          </a:bodyPr>
          <a:lstStyle/>
          <a:p>
            <a:pPr>
              <a:lnSpc>
                <a:spcPct val="130000"/>
              </a:lnSpc>
            </a:pPr>
            <a:r>
              <a:rPr lang="zh-CN" altLang="en-US" sz="1400" dirty="0">
                <a:solidFill>
                  <a:srgbClr val="6A6666"/>
                </a:solidFill>
                <a:cs typeface="+mn-ea"/>
                <a:sym typeface="+mn-lt"/>
              </a:rPr>
              <a:t>您的内容打在这里，或者通过复制您的文本后，在此框中选择粘贴，并选择只保留文字</a:t>
            </a:r>
          </a:p>
        </p:txBody>
      </p:sp>
    </p:spTree>
    <p:extLst>
      <p:ext uri="{BB962C8B-B14F-4D97-AF65-F5344CB8AC3E}">
        <p14:creationId xmlns:p14="http://schemas.microsoft.com/office/powerpoint/2010/main" val="143829127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14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900"/>
                            </p:stCondLst>
                            <p:childTnLst>
                              <p:par>
                                <p:cTn id="13" presetID="12" presetClass="entr" presetSubtype="2"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p:tgtEl>
                                          <p:spTgt spid="40"/>
                                        </p:tgtEl>
                                        <p:attrNameLst>
                                          <p:attrName>ppt_x</p:attrName>
                                        </p:attrNameLst>
                                      </p:cBhvr>
                                      <p:tavLst>
                                        <p:tav tm="0">
                                          <p:val>
                                            <p:strVal val="#ppt_x+#ppt_w*1.125000"/>
                                          </p:val>
                                        </p:tav>
                                        <p:tav tm="100000">
                                          <p:val>
                                            <p:strVal val="#ppt_x"/>
                                          </p:val>
                                        </p:tav>
                                      </p:tavLst>
                                    </p:anim>
                                    <p:animEffect transition="in" filter="wipe(left)">
                                      <p:cBhvr>
                                        <p:cTn id="16" dur="500"/>
                                        <p:tgtEl>
                                          <p:spTgt spid="40"/>
                                        </p:tgtEl>
                                      </p:cBhvr>
                                    </p:animEffect>
                                  </p:childTnLst>
                                </p:cTn>
                              </p:par>
                            </p:childTnLst>
                          </p:cTn>
                        </p:par>
                        <p:par>
                          <p:cTn id="17" fill="hold">
                            <p:stCondLst>
                              <p:cond delay="2400"/>
                            </p:stCondLst>
                            <p:childTnLst>
                              <p:par>
                                <p:cTn id="18" presetID="42" presetClass="entr" presetSubtype="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1000"/>
                                        <p:tgtEl>
                                          <p:spTgt spid="32"/>
                                        </p:tgtEl>
                                      </p:cBhvr>
                                    </p:animEffect>
                                    <p:anim calcmode="lin" valueType="num">
                                      <p:cBhvr>
                                        <p:cTn id="21" dur="1000" fill="hold"/>
                                        <p:tgtEl>
                                          <p:spTgt spid="32"/>
                                        </p:tgtEl>
                                        <p:attrNameLst>
                                          <p:attrName>ppt_x</p:attrName>
                                        </p:attrNameLst>
                                      </p:cBhvr>
                                      <p:tavLst>
                                        <p:tav tm="0">
                                          <p:val>
                                            <p:strVal val="#ppt_x"/>
                                          </p:val>
                                        </p:tav>
                                        <p:tav tm="100000">
                                          <p:val>
                                            <p:strVal val="#ppt_x"/>
                                          </p:val>
                                        </p:tav>
                                      </p:tavLst>
                                    </p:anim>
                                    <p:anim calcmode="lin" valueType="num">
                                      <p:cBhvr>
                                        <p:cTn id="22" dur="1000" fill="hold"/>
                                        <p:tgtEl>
                                          <p:spTgt spid="32"/>
                                        </p:tgtEl>
                                        <p:attrNameLst>
                                          <p:attrName>ppt_y</p:attrName>
                                        </p:attrNameLst>
                                      </p:cBhvr>
                                      <p:tavLst>
                                        <p:tav tm="0">
                                          <p:val>
                                            <p:strVal val="#ppt_y+.1"/>
                                          </p:val>
                                        </p:tav>
                                        <p:tav tm="100000">
                                          <p:val>
                                            <p:strVal val="#ppt_y"/>
                                          </p:val>
                                        </p:tav>
                                      </p:tavLst>
                                    </p:anim>
                                  </p:childTnLst>
                                </p:cTn>
                              </p:par>
                            </p:childTnLst>
                          </p:cTn>
                        </p:par>
                        <p:par>
                          <p:cTn id="23" fill="hold">
                            <p:stCondLst>
                              <p:cond delay="3400"/>
                            </p:stCondLst>
                            <p:childTnLst>
                              <p:par>
                                <p:cTn id="24" presetID="12" presetClass="entr" presetSubtype="8"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500"/>
                                        <p:tgtEl>
                                          <p:spTgt spid="43"/>
                                        </p:tgtEl>
                                        <p:attrNameLst>
                                          <p:attrName>ppt_x</p:attrName>
                                        </p:attrNameLst>
                                      </p:cBhvr>
                                      <p:tavLst>
                                        <p:tav tm="0">
                                          <p:val>
                                            <p:strVal val="#ppt_x-#ppt_w*1.125000"/>
                                          </p:val>
                                        </p:tav>
                                        <p:tav tm="100000">
                                          <p:val>
                                            <p:strVal val="#ppt_x"/>
                                          </p:val>
                                        </p:tav>
                                      </p:tavLst>
                                    </p:anim>
                                    <p:animEffect transition="in" filter="wipe(right)">
                                      <p:cBhvr>
                                        <p:cTn id="27" dur="500"/>
                                        <p:tgtEl>
                                          <p:spTgt spid="43"/>
                                        </p:tgtEl>
                                      </p:cBhvr>
                                    </p:animEffect>
                                  </p:childTnLst>
                                </p:cTn>
                              </p:par>
                            </p:childTnLst>
                          </p:cTn>
                        </p:par>
                        <p:par>
                          <p:cTn id="28" fill="hold">
                            <p:stCondLst>
                              <p:cond delay="3900"/>
                            </p:stCondLst>
                            <p:childTnLst>
                              <p:par>
                                <p:cTn id="29" presetID="42"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par>
                          <p:cTn id="34" fill="hold">
                            <p:stCondLst>
                              <p:cond delay="4900"/>
                            </p:stCondLst>
                            <p:childTnLst>
                              <p:par>
                                <p:cTn id="35" presetID="12" presetClass="entr" presetSubtype="2"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p:tgtEl>
                                          <p:spTgt spid="50"/>
                                        </p:tgtEl>
                                        <p:attrNameLst>
                                          <p:attrName>ppt_x</p:attrName>
                                        </p:attrNameLst>
                                      </p:cBhvr>
                                      <p:tavLst>
                                        <p:tav tm="0">
                                          <p:val>
                                            <p:strVal val="#ppt_x+#ppt_w*1.125000"/>
                                          </p:val>
                                        </p:tav>
                                        <p:tav tm="100000">
                                          <p:val>
                                            <p:strVal val="#ppt_x"/>
                                          </p:val>
                                        </p:tav>
                                      </p:tavLst>
                                    </p:anim>
                                    <p:animEffect transition="in" filter="wipe(left)">
                                      <p:cBhvr>
                                        <p:cTn id="38" dur="500"/>
                                        <p:tgtEl>
                                          <p:spTgt spid="50"/>
                                        </p:tgtEl>
                                      </p:cBhvr>
                                    </p:animEffect>
                                  </p:childTnLst>
                                </p:cTn>
                              </p:par>
                            </p:childTnLst>
                          </p:cTn>
                        </p:par>
                        <p:par>
                          <p:cTn id="39" fill="hold">
                            <p:stCondLst>
                              <p:cond delay="5400"/>
                            </p:stCondLst>
                            <p:childTnLst>
                              <p:par>
                                <p:cTn id="40" presetID="42"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1000"/>
                                        <p:tgtEl>
                                          <p:spTgt spid="53"/>
                                        </p:tgtEl>
                                      </p:cBhvr>
                                    </p:animEffect>
                                    <p:anim calcmode="lin" valueType="num">
                                      <p:cBhvr>
                                        <p:cTn id="43" dur="1000" fill="hold"/>
                                        <p:tgtEl>
                                          <p:spTgt spid="53"/>
                                        </p:tgtEl>
                                        <p:attrNameLst>
                                          <p:attrName>ppt_x</p:attrName>
                                        </p:attrNameLst>
                                      </p:cBhvr>
                                      <p:tavLst>
                                        <p:tav tm="0">
                                          <p:val>
                                            <p:strVal val="#ppt_x"/>
                                          </p:val>
                                        </p:tav>
                                        <p:tav tm="100000">
                                          <p:val>
                                            <p:strVal val="#ppt_x"/>
                                          </p:val>
                                        </p:tav>
                                      </p:tavLst>
                                    </p:anim>
                                    <p:anim calcmode="lin" valueType="num">
                                      <p:cBhvr>
                                        <p:cTn id="4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2" grpId="0"/>
      <p:bldP spid="38"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9311" y="0"/>
            <a:ext cx="15474462" cy="6858000"/>
          </a:xfrm>
          <a:prstGeom prst="rect">
            <a:avLst/>
          </a:prstGeom>
        </p:spPr>
      </p:pic>
      <p:sp>
        <p:nvSpPr>
          <p:cNvPr id="31" name="矩形 259"/>
          <p:cNvSpPr>
            <a:spLocks noChangeArrowheads="1"/>
          </p:cNvSpPr>
          <p:nvPr/>
        </p:nvSpPr>
        <p:spPr bwMode="auto">
          <a:xfrm>
            <a:off x="2756307" y="3021398"/>
            <a:ext cx="6949439"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rPr>
              <a:t>教学教法</a:t>
            </a:r>
          </a:p>
        </p:txBody>
      </p:sp>
    </p:spTree>
    <p:custDataLst>
      <p:tags r:id="rId1"/>
    </p:custDataLst>
    <p:extLst>
      <p:ext uri="{BB962C8B-B14F-4D97-AF65-F5344CB8AC3E}">
        <p14:creationId xmlns:p14="http://schemas.microsoft.com/office/powerpoint/2010/main" val="33984545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0"/>
                                  </p:iterate>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3"/>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485873" y="3356973"/>
            <a:ext cx="6096000" cy="2307748"/>
          </a:xfrm>
          <a:prstGeom prst="rect">
            <a:avLst/>
          </a:prstGeom>
        </p:spPr>
        <p:txBody>
          <a:bodyPr>
            <a:spAutoFit/>
          </a:bodyPr>
          <a:lstStyle/>
          <a:p>
            <a:pPr>
              <a:lnSpc>
                <a:spcPct val="120000"/>
              </a:lnSpc>
            </a:pPr>
            <a:r>
              <a:rPr lang="zh-CN" altLang="en-US" sz="1333" dirty="0">
                <a:solidFill>
                  <a:schemeClr val="tx1">
                    <a:lumMod val="75000"/>
                    <a:lumOff val="25000"/>
                  </a:schemeClr>
                </a:solidFill>
                <a:latin typeface="+mj-ea"/>
                <a:ea typeface="+mj-ea"/>
              </a:rPr>
              <a:t>点击输入简要文字介绍，文字内容需概括精炼，不用多余的文字修饰，言简意赅的说明分项内容点击输入简要文字介绍，文字内容需概括精炼，不用多余的文字修饰，言简意赅的说明分项内容。点击输入简要文字介绍，文字内容需概括精炼，不用多余的文字修饰，言简意赅的说明分项内容</a:t>
            </a:r>
            <a:r>
              <a:rPr lang="en-US" altLang="zh-CN" sz="1333" dirty="0">
                <a:solidFill>
                  <a:schemeClr val="tx1">
                    <a:lumMod val="75000"/>
                    <a:lumOff val="25000"/>
                  </a:schemeClr>
                </a:solidFill>
                <a:latin typeface="+mj-ea"/>
                <a:ea typeface="+mj-ea"/>
              </a:rPr>
              <a:t>……</a:t>
            </a:r>
            <a:r>
              <a:rPr lang="zh-CN" altLang="en-US" sz="1333" dirty="0">
                <a:solidFill>
                  <a:schemeClr val="tx1">
                    <a:lumMod val="75000"/>
                    <a:lumOff val="25000"/>
                  </a:schemeClr>
                </a:solidFill>
                <a:latin typeface="+mj-ea"/>
                <a:ea typeface="+mj-ea"/>
              </a:rPr>
              <a:t>。</a:t>
            </a:r>
          </a:p>
          <a:p>
            <a:pPr>
              <a:lnSpc>
                <a:spcPct val="120000"/>
              </a:lnSpc>
            </a:pPr>
            <a:endParaRPr lang="en-US" altLang="zh-CN" sz="1333" dirty="0">
              <a:solidFill>
                <a:schemeClr val="tx1">
                  <a:lumMod val="75000"/>
                  <a:lumOff val="25000"/>
                </a:schemeClr>
              </a:solidFill>
              <a:latin typeface="+mj-ea"/>
              <a:ea typeface="+mj-ea"/>
            </a:endParaRPr>
          </a:p>
          <a:p>
            <a:pPr>
              <a:lnSpc>
                <a:spcPct val="120000"/>
              </a:lnSpc>
            </a:pPr>
            <a:r>
              <a:rPr lang="zh-CN" altLang="en-US" sz="1333" dirty="0">
                <a:solidFill>
                  <a:schemeClr val="tx1">
                    <a:lumMod val="75000"/>
                    <a:lumOff val="25000"/>
                  </a:schemeClr>
                </a:solidFill>
                <a:latin typeface="+mj-ea"/>
                <a:ea typeface="+mj-ea"/>
              </a:rPr>
              <a:t>点击输入简要文字介绍，文字内容需概括精炼，不用多余的文字修饰，言简意赅的说明分项内容。点击输入简要文字介绍，文字内容需概括精炼，不用多余的文字修饰，言简意赅的说明分项内容</a:t>
            </a:r>
            <a:r>
              <a:rPr lang="en-US" altLang="zh-CN" sz="1333" dirty="0">
                <a:solidFill>
                  <a:schemeClr val="tx1">
                    <a:lumMod val="75000"/>
                    <a:lumOff val="25000"/>
                  </a:schemeClr>
                </a:solidFill>
                <a:latin typeface="+mj-ea"/>
                <a:ea typeface="+mj-ea"/>
              </a:rPr>
              <a:t>……</a:t>
            </a:r>
            <a:endParaRPr lang="zh-CN" altLang="en-US" sz="1333" dirty="0">
              <a:solidFill>
                <a:schemeClr val="tx1">
                  <a:lumMod val="75000"/>
                  <a:lumOff val="25000"/>
                </a:schemeClr>
              </a:solidFill>
              <a:latin typeface="+mj-ea"/>
              <a:ea typeface="+mj-ea"/>
            </a:endParaRPr>
          </a:p>
          <a:p>
            <a:pPr>
              <a:lnSpc>
                <a:spcPct val="120000"/>
              </a:lnSpc>
            </a:pPr>
            <a:endParaRPr lang="zh-CN" altLang="en-US" sz="1333" dirty="0">
              <a:solidFill>
                <a:schemeClr val="tx1">
                  <a:lumMod val="75000"/>
                  <a:lumOff val="25000"/>
                </a:schemeClr>
              </a:solidFill>
              <a:latin typeface="+mj-ea"/>
              <a:ea typeface="+mj-ea"/>
            </a:endParaRPr>
          </a:p>
        </p:txBody>
      </p:sp>
      <p:grpSp>
        <p:nvGrpSpPr>
          <p:cNvPr id="2" name="组合 1"/>
          <p:cNvGrpSpPr/>
          <p:nvPr/>
        </p:nvGrpSpPr>
        <p:grpSpPr>
          <a:xfrm>
            <a:off x="312345" y="1317401"/>
            <a:ext cx="5152868" cy="4847804"/>
            <a:chOff x="312345" y="1317401"/>
            <a:chExt cx="5152868" cy="4847804"/>
          </a:xfrm>
        </p:grpSpPr>
        <p:pic>
          <p:nvPicPr>
            <p:cNvPr id="91" name="图片 90"/>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12345" y="1333538"/>
              <a:ext cx="5152868" cy="4776332"/>
            </a:xfrm>
            <a:prstGeom prst="rect">
              <a:avLst/>
            </a:prstGeom>
            <a:noFill/>
          </p:spPr>
        </p:pic>
        <p:sp>
          <p:nvSpPr>
            <p:cNvPr id="92" name="椭圆 91"/>
            <p:cNvSpPr/>
            <p:nvPr/>
          </p:nvSpPr>
          <p:spPr>
            <a:xfrm>
              <a:off x="2619053" y="1573457"/>
              <a:ext cx="254463" cy="25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a:t>
              </a:r>
              <a:endParaRPr lang="zh-CN" altLang="en-US" sz="2400" dirty="0">
                <a:latin typeface="+mj-ea"/>
                <a:ea typeface="+mj-ea"/>
              </a:endParaRPr>
            </a:p>
          </p:txBody>
        </p:sp>
        <p:sp>
          <p:nvSpPr>
            <p:cNvPr id="93" name="椭圆 92"/>
            <p:cNvSpPr/>
            <p:nvPr/>
          </p:nvSpPr>
          <p:spPr>
            <a:xfrm>
              <a:off x="4422747" y="2254520"/>
              <a:ext cx="254463" cy="25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a:t>
              </a:r>
              <a:endParaRPr lang="zh-CN" altLang="en-US" sz="2400" dirty="0">
                <a:latin typeface="+mj-ea"/>
                <a:ea typeface="+mj-ea"/>
              </a:endParaRPr>
            </a:p>
          </p:txBody>
        </p:sp>
        <p:sp>
          <p:nvSpPr>
            <p:cNvPr id="94" name="椭圆 93"/>
            <p:cNvSpPr/>
            <p:nvPr/>
          </p:nvSpPr>
          <p:spPr>
            <a:xfrm>
              <a:off x="4849346" y="4110605"/>
              <a:ext cx="254463" cy="25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a:t>
              </a:r>
              <a:endParaRPr lang="zh-CN" altLang="en-US" sz="2400" dirty="0">
                <a:latin typeface="+mj-ea"/>
                <a:ea typeface="+mj-ea"/>
              </a:endParaRPr>
            </a:p>
          </p:txBody>
        </p:sp>
        <p:sp>
          <p:nvSpPr>
            <p:cNvPr id="95" name="椭圆 94"/>
            <p:cNvSpPr/>
            <p:nvPr/>
          </p:nvSpPr>
          <p:spPr>
            <a:xfrm>
              <a:off x="3868914" y="5435309"/>
              <a:ext cx="254463" cy="25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a:t>
              </a:r>
              <a:endParaRPr lang="zh-CN" altLang="en-US" sz="2400" dirty="0">
                <a:latin typeface="+mj-ea"/>
                <a:ea typeface="+mj-ea"/>
              </a:endParaRPr>
            </a:p>
          </p:txBody>
        </p:sp>
        <p:sp>
          <p:nvSpPr>
            <p:cNvPr id="96" name="椭圆 95"/>
            <p:cNvSpPr/>
            <p:nvPr/>
          </p:nvSpPr>
          <p:spPr>
            <a:xfrm>
              <a:off x="1114351" y="1898220"/>
              <a:ext cx="3749292" cy="3749292"/>
            </a:xfrm>
            <a:prstGeom prst="ellipse">
              <a:avLst/>
            </a:prstGeom>
            <a:blipFill>
              <a:blip r:embed="rId4"/>
              <a:stretch>
                <a:fillRect l="-2000" t="-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97" name="矩形 96"/>
            <p:cNvSpPr/>
            <p:nvPr/>
          </p:nvSpPr>
          <p:spPr>
            <a:xfrm>
              <a:off x="1740765" y="1640160"/>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98" name="矩形 97"/>
            <p:cNvSpPr/>
            <p:nvPr/>
          </p:nvSpPr>
          <p:spPr>
            <a:xfrm>
              <a:off x="1939798" y="152719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99" name="矩形 98"/>
            <p:cNvSpPr/>
            <p:nvPr/>
          </p:nvSpPr>
          <p:spPr>
            <a:xfrm>
              <a:off x="2154969" y="1446505"/>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0" name="矩形 99"/>
            <p:cNvSpPr/>
            <p:nvPr/>
          </p:nvSpPr>
          <p:spPr>
            <a:xfrm>
              <a:off x="2375520" y="1381952"/>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1" name="矩形 100"/>
            <p:cNvSpPr/>
            <p:nvPr/>
          </p:nvSpPr>
          <p:spPr>
            <a:xfrm>
              <a:off x="2569173" y="133891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2" name="矩形 101"/>
            <p:cNvSpPr/>
            <p:nvPr/>
          </p:nvSpPr>
          <p:spPr>
            <a:xfrm>
              <a:off x="2795104" y="1317401"/>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3" name="矩形 102"/>
            <p:cNvSpPr/>
            <p:nvPr/>
          </p:nvSpPr>
          <p:spPr>
            <a:xfrm>
              <a:off x="3026412" y="1317401"/>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4" name="矩形 103"/>
            <p:cNvSpPr/>
            <p:nvPr/>
          </p:nvSpPr>
          <p:spPr>
            <a:xfrm>
              <a:off x="3252342" y="133353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5" name="矩形 104"/>
            <p:cNvSpPr/>
            <p:nvPr/>
          </p:nvSpPr>
          <p:spPr>
            <a:xfrm>
              <a:off x="3456754" y="1387332"/>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6" name="矩形 105"/>
            <p:cNvSpPr/>
            <p:nvPr/>
          </p:nvSpPr>
          <p:spPr>
            <a:xfrm>
              <a:off x="3693444" y="1446505"/>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7" name="矩形 106"/>
            <p:cNvSpPr/>
            <p:nvPr/>
          </p:nvSpPr>
          <p:spPr>
            <a:xfrm>
              <a:off x="3892477" y="152181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8" name="矩形 107"/>
            <p:cNvSpPr/>
            <p:nvPr/>
          </p:nvSpPr>
          <p:spPr>
            <a:xfrm>
              <a:off x="4096890" y="1640160"/>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09" name="矩形 108"/>
            <p:cNvSpPr/>
            <p:nvPr/>
          </p:nvSpPr>
          <p:spPr>
            <a:xfrm>
              <a:off x="4274405" y="175850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0" name="矩形 109"/>
            <p:cNvSpPr/>
            <p:nvPr/>
          </p:nvSpPr>
          <p:spPr>
            <a:xfrm>
              <a:off x="4468060" y="1901949"/>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1" name="矩形 110"/>
            <p:cNvSpPr/>
            <p:nvPr/>
          </p:nvSpPr>
          <p:spPr>
            <a:xfrm>
              <a:off x="4611506" y="2059742"/>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2" name="矩形 111"/>
            <p:cNvSpPr/>
            <p:nvPr/>
          </p:nvSpPr>
          <p:spPr>
            <a:xfrm>
              <a:off x="4776470" y="2210362"/>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3" name="矩形 112"/>
            <p:cNvSpPr/>
            <p:nvPr/>
          </p:nvSpPr>
          <p:spPr>
            <a:xfrm>
              <a:off x="4898401" y="241118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4" name="矩形 113"/>
            <p:cNvSpPr/>
            <p:nvPr/>
          </p:nvSpPr>
          <p:spPr>
            <a:xfrm>
              <a:off x="5013160" y="2597669"/>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5" name="矩形 114"/>
            <p:cNvSpPr/>
            <p:nvPr/>
          </p:nvSpPr>
          <p:spPr>
            <a:xfrm>
              <a:off x="5099228" y="280566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6" name="矩形 115"/>
            <p:cNvSpPr/>
            <p:nvPr/>
          </p:nvSpPr>
          <p:spPr>
            <a:xfrm>
              <a:off x="5163778" y="303518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7" name="矩形 116"/>
            <p:cNvSpPr/>
            <p:nvPr/>
          </p:nvSpPr>
          <p:spPr>
            <a:xfrm>
              <a:off x="5235502" y="3243181"/>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8" name="矩形 117"/>
            <p:cNvSpPr/>
            <p:nvPr/>
          </p:nvSpPr>
          <p:spPr>
            <a:xfrm>
              <a:off x="5264192" y="345835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19" name="矩形 118"/>
            <p:cNvSpPr/>
            <p:nvPr/>
          </p:nvSpPr>
          <p:spPr>
            <a:xfrm>
              <a:off x="5271364" y="368069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0" name="矩形 119"/>
            <p:cNvSpPr/>
            <p:nvPr/>
          </p:nvSpPr>
          <p:spPr>
            <a:xfrm>
              <a:off x="5257020" y="3917386"/>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1" name="矩形 120"/>
            <p:cNvSpPr/>
            <p:nvPr/>
          </p:nvSpPr>
          <p:spPr>
            <a:xfrm>
              <a:off x="5228330" y="4132557"/>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2" name="矩形 121"/>
            <p:cNvSpPr/>
            <p:nvPr/>
          </p:nvSpPr>
          <p:spPr>
            <a:xfrm>
              <a:off x="5178124" y="4354900"/>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3" name="矩形 122"/>
            <p:cNvSpPr/>
            <p:nvPr/>
          </p:nvSpPr>
          <p:spPr>
            <a:xfrm>
              <a:off x="5099228" y="457724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4" name="矩形 123"/>
            <p:cNvSpPr/>
            <p:nvPr/>
          </p:nvSpPr>
          <p:spPr>
            <a:xfrm>
              <a:off x="5020332" y="477089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5" name="矩形 124"/>
            <p:cNvSpPr/>
            <p:nvPr/>
          </p:nvSpPr>
          <p:spPr>
            <a:xfrm>
              <a:off x="4898401" y="4978897"/>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6" name="矩形 125"/>
            <p:cNvSpPr/>
            <p:nvPr/>
          </p:nvSpPr>
          <p:spPr>
            <a:xfrm>
              <a:off x="4776470" y="5158205"/>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7" name="矩形 126"/>
            <p:cNvSpPr/>
            <p:nvPr/>
          </p:nvSpPr>
          <p:spPr>
            <a:xfrm>
              <a:off x="4625852" y="5330341"/>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8" name="矩形 127"/>
            <p:cNvSpPr/>
            <p:nvPr/>
          </p:nvSpPr>
          <p:spPr>
            <a:xfrm>
              <a:off x="4468060" y="5480962"/>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29" name="矩形 128"/>
            <p:cNvSpPr/>
            <p:nvPr/>
          </p:nvSpPr>
          <p:spPr>
            <a:xfrm>
              <a:off x="4288750" y="561006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0" name="矩形 129"/>
            <p:cNvSpPr/>
            <p:nvPr/>
          </p:nvSpPr>
          <p:spPr>
            <a:xfrm>
              <a:off x="4080752" y="5746341"/>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1" name="矩形 130"/>
            <p:cNvSpPr/>
            <p:nvPr/>
          </p:nvSpPr>
          <p:spPr>
            <a:xfrm>
              <a:off x="3894269" y="5839580"/>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2" name="矩形 131"/>
            <p:cNvSpPr/>
            <p:nvPr/>
          </p:nvSpPr>
          <p:spPr>
            <a:xfrm>
              <a:off x="3693444" y="5925649"/>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3" name="矩形 132"/>
            <p:cNvSpPr/>
            <p:nvPr/>
          </p:nvSpPr>
          <p:spPr>
            <a:xfrm>
              <a:off x="3456754" y="5997373"/>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4" name="矩形 133"/>
            <p:cNvSpPr/>
            <p:nvPr/>
          </p:nvSpPr>
          <p:spPr>
            <a:xfrm>
              <a:off x="3263101" y="6018889"/>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5" name="矩形 134"/>
            <p:cNvSpPr/>
            <p:nvPr/>
          </p:nvSpPr>
          <p:spPr>
            <a:xfrm>
              <a:off x="3026412" y="606192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6" name="矩形 135"/>
            <p:cNvSpPr/>
            <p:nvPr/>
          </p:nvSpPr>
          <p:spPr>
            <a:xfrm>
              <a:off x="2804069" y="6054750"/>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7" name="矩形 136"/>
            <p:cNvSpPr/>
            <p:nvPr/>
          </p:nvSpPr>
          <p:spPr>
            <a:xfrm>
              <a:off x="2574553" y="6040406"/>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8" name="矩形 137"/>
            <p:cNvSpPr/>
            <p:nvPr/>
          </p:nvSpPr>
          <p:spPr>
            <a:xfrm>
              <a:off x="2373726" y="598302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39" name="矩形 138"/>
            <p:cNvSpPr/>
            <p:nvPr/>
          </p:nvSpPr>
          <p:spPr>
            <a:xfrm>
              <a:off x="2165728" y="5932821"/>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0" name="矩形 139"/>
            <p:cNvSpPr/>
            <p:nvPr/>
          </p:nvSpPr>
          <p:spPr>
            <a:xfrm>
              <a:off x="1936213" y="585392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1" name="矩形 140"/>
            <p:cNvSpPr/>
            <p:nvPr/>
          </p:nvSpPr>
          <p:spPr>
            <a:xfrm>
              <a:off x="1749732" y="5746341"/>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2" name="矩形 141"/>
            <p:cNvSpPr/>
            <p:nvPr/>
          </p:nvSpPr>
          <p:spPr>
            <a:xfrm>
              <a:off x="1577594" y="5631581"/>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3" name="矩形 142"/>
            <p:cNvSpPr/>
            <p:nvPr/>
          </p:nvSpPr>
          <p:spPr>
            <a:xfrm>
              <a:off x="1398285" y="5502480"/>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4" name="矩形 143"/>
            <p:cNvSpPr/>
            <p:nvPr/>
          </p:nvSpPr>
          <p:spPr>
            <a:xfrm>
              <a:off x="1218976" y="5344686"/>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5" name="矩形 144"/>
            <p:cNvSpPr/>
            <p:nvPr/>
          </p:nvSpPr>
          <p:spPr>
            <a:xfrm>
              <a:off x="1046840" y="5179722"/>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6" name="矩形 145"/>
            <p:cNvSpPr/>
            <p:nvPr/>
          </p:nvSpPr>
          <p:spPr>
            <a:xfrm>
              <a:off x="932081" y="5007585"/>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7" name="矩形 146"/>
            <p:cNvSpPr/>
            <p:nvPr/>
          </p:nvSpPr>
          <p:spPr>
            <a:xfrm>
              <a:off x="817324" y="4792416"/>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8" name="矩形 147"/>
            <p:cNvSpPr/>
            <p:nvPr/>
          </p:nvSpPr>
          <p:spPr>
            <a:xfrm>
              <a:off x="752772" y="4570072"/>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49" name="矩形 148"/>
            <p:cNvSpPr/>
            <p:nvPr/>
          </p:nvSpPr>
          <p:spPr>
            <a:xfrm>
              <a:off x="695393" y="4362073"/>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0" name="矩形 149"/>
            <p:cNvSpPr/>
            <p:nvPr/>
          </p:nvSpPr>
          <p:spPr>
            <a:xfrm>
              <a:off x="623670" y="412538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1" name="矩形 150"/>
            <p:cNvSpPr/>
            <p:nvPr/>
          </p:nvSpPr>
          <p:spPr>
            <a:xfrm>
              <a:off x="587808" y="3895869"/>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2" name="矩形 151"/>
            <p:cNvSpPr/>
            <p:nvPr/>
          </p:nvSpPr>
          <p:spPr>
            <a:xfrm>
              <a:off x="566290" y="3687870"/>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3" name="矩形 152"/>
            <p:cNvSpPr/>
            <p:nvPr/>
          </p:nvSpPr>
          <p:spPr>
            <a:xfrm>
              <a:off x="573462" y="346552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4" name="矩形 153"/>
            <p:cNvSpPr/>
            <p:nvPr/>
          </p:nvSpPr>
          <p:spPr>
            <a:xfrm>
              <a:off x="616497" y="322883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5" name="矩形 154"/>
            <p:cNvSpPr/>
            <p:nvPr/>
          </p:nvSpPr>
          <p:spPr>
            <a:xfrm>
              <a:off x="673876" y="3006496"/>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6" name="矩形 155"/>
            <p:cNvSpPr/>
            <p:nvPr/>
          </p:nvSpPr>
          <p:spPr>
            <a:xfrm>
              <a:off x="738428" y="280566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7" name="矩形 156"/>
            <p:cNvSpPr/>
            <p:nvPr/>
          </p:nvSpPr>
          <p:spPr>
            <a:xfrm>
              <a:off x="817324" y="2619186"/>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8" name="矩形 157"/>
            <p:cNvSpPr/>
            <p:nvPr/>
          </p:nvSpPr>
          <p:spPr>
            <a:xfrm>
              <a:off x="953598" y="240401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59" name="矩形 158"/>
            <p:cNvSpPr/>
            <p:nvPr/>
          </p:nvSpPr>
          <p:spPr>
            <a:xfrm>
              <a:off x="1089873" y="2217534"/>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60" name="矩形 159"/>
            <p:cNvSpPr/>
            <p:nvPr/>
          </p:nvSpPr>
          <p:spPr>
            <a:xfrm>
              <a:off x="1211804" y="2045397"/>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61" name="矩形 160"/>
            <p:cNvSpPr/>
            <p:nvPr/>
          </p:nvSpPr>
          <p:spPr>
            <a:xfrm>
              <a:off x="1391113" y="1901949"/>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sp>
          <p:nvSpPr>
            <p:cNvPr id="162" name="矩形 161"/>
            <p:cNvSpPr/>
            <p:nvPr/>
          </p:nvSpPr>
          <p:spPr>
            <a:xfrm>
              <a:off x="1577594" y="1772848"/>
              <a:ext cx="103281" cy="1032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0" tIns="60951" rIns="121900" bIns="60951" rtlCol="0" anchor="ctr"/>
            <a:lstStyle/>
            <a:p>
              <a:pPr algn="ctr"/>
              <a:endParaRPr lang="zh-CN" altLang="en-US" sz="2400">
                <a:latin typeface="+mj-ea"/>
                <a:ea typeface="+mj-ea"/>
              </a:endParaRPr>
            </a:p>
          </p:txBody>
        </p:sp>
      </p:grpSp>
      <p:grpSp>
        <p:nvGrpSpPr>
          <p:cNvPr id="85" name="组合 84"/>
          <p:cNvGrpSpPr/>
          <p:nvPr/>
        </p:nvGrpSpPr>
        <p:grpSpPr>
          <a:xfrm>
            <a:off x="5594215" y="1948576"/>
            <a:ext cx="4582702" cy="1228361"/>
            <a:chOff x="523991" y="1398126"/>
            <a:chExt cx="3437027" cy="921271"/>
          </a:xfrm>
        </p:grpSpPr>
        <p:sp>
          <p:nvSpPr>
            <p:cNvPr id="86" name="矩形 85"/>
            <p:cNvSpPr/>
            <p:nvPr/>
          </p:nvSpPr>
          <p:spPr>
            <a:xfrm>
              <a:off x="548392" y="1478534"/>
              <a:ext cx="1981114" cy="4352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87" name="TextBox 27"/>
            <p:cNvSpPr txBox="1"/>
            <p:nvPr/>
          </p:nvSpPr>
          <p:spPr>
            <a:xfrm>
              <a:off x="2128146" y="1880816"/>
              <a:ext cx="1403269" cy="438581"/>
            </a:xfrm>
            <a:prstGeom prst="rect">
              <a:avLst/>
            </a:prstGeom>
            <a:noFill/>
          </p:spPr>
          <p:txBody>
            <a:bodyPr wrap="none" rtlCol="0">
              <a:spAutoFit/>
            </a:bodyPr>
            <a:lstStyle/>
            <a:p>
              <a:r>
                <a:rPr lang="zh-CN" altLang="en-US" sz="3200" b="1" dirty="0">
                  <a:solidFill>
                    <a:srgbClr val="00623B"/>
                  </a:solidFill>
                  <a:latin typeface="+mj-ea"/>
                  <a:ea typeface="+mj-ea"/>
                </a:rPr>
                <a:t>教学教法</a:t>
              </a:r>
            </a:p>
          </p:txBody>
        </p:sp>
        <p:sp>
          <p:nvSpPr>
            <p:cNvPr id="88" name="矩形 87"/>
            <p:cNvSpPr/>
            <p:nvPr/>
          </p:nvSpPr>
          <p:spPr>
            <a:xfrm>
              <a:off x="1190332" y="1915686"/>
              <a:ext cx="906738" cy="346249"/>
            </a:xfrm>
            <a:prstGeom prst="rect">
              <a:avLst/>
            </a:prstGeom>
          </p:spPr>
          <p:txBody>
            <a:bodyPr wrap="none">
              <a:spAutoFit/>
            </a:bodyPr>
            <a:lstStyle/>
            <a:p>
              <a:pPr algn="ctr"/>
              <a:r>
                <a:rPr lang="en-US" altLang="zh-CN" sz="2400" spc="-200" dirty="0">
                  <a:solidFill>
                    <a:srgbClr val="00623B"/>
                  </a:solidFill>
                  <a:latin typeface="+mj-ea"/>
                  <a:ea typeface="+mj-ea"/>
                </a:rPr>
                <a:t>reflection</a:t>
              </a:r>
              <a:endParaRPr lang="zh-CN" altLang="en-US" sz="2400" spc="-200" dirty="0">
                <a:solidFill>
                  <a:srgbClr val="00623B"/>
                </a:solidFill>
                <a:latin typeface="+mj-ea"/>
                <a:ea typeface="+mj-ea"/>
              </a:endParaRPr>
            </a:p>
          </p:txBody>
        </p:sp>
        <p:sp>
          <p:nvSpPr>
            <p:cNvPr id="89" name="矩形 88"/>
            <p:cNvSpPr/>
            <p:nvPr/>
          </p:nvSpPr>
          <p:spPr>
            <a:xfrm>
              <a:off x="523991" y="1398126"/>
              <a:ext cx="3437027" cy="623248"/>
            </a:xfrm>
            <a:prstGeom prst="rect">
              <a:avLst/>
            </a:prstGeom>
          </p:spPr>
          <p:txBody>
            <a:bodyPr wrap="square">
              <a:spAutoFit/>
            </a:bodyPr>
            <a:lstStyle/>
            <a:p>
              <a:r>
                <a:rPr lang="en-US" altLang="zh-CN" sz="4800" dirty="0">
                  <a:solidFill>
                    <a:schemeClr val="bg1"/>
                  </a:solidFill>
                  <a:latin typeface="+mj-ea"/>
                  <a:ea typeface="+mj-ea"/>
                </a:rPr>
                <a:t> teaching</a:t>
              </a:r>
            </a:p>
          </p:txBody>
        </p:sp>
        <p:sp>
          <p:nvSpPr>
            <p:cNvPr id="163" name="KSO_Shape"/>
            <p:cNvSpPr>
              <a:spLocks/>
            </p:cNvSpPr>
            <p:nvPr/>
          </p:nvSpPr>
          <p:spPr bwMode="auto">
            <a:xfrm>
              <a:off x="3528288" y="1926853"/>
              <a:ext cx="369590" cy="369590"/>
            </a:xfrm>
            <a:custGeom>
              <a:avLst/>
              <a:gdLst>
                <a:gd name="T0" fmla="*/ 461 w 1360"/>
                <a:gd name="T1" fmla="*/ 0 h 1360"/>
                <a:gd name="T2" fmla="*/ 786 w 1360"/>
                <a:gd name="T3" fmla="*/ 0 h 1360"/>
                <a:gd name="T4" fmla="*/ 1360 w 1360"/>
                <a:gd name="T5" fmla="*/ 679 h 1360"/>
                <a:gd name="T6" fmla="*/ 786 w 1360"/>
                <a:gd name="T7" fmla="*/ 1360 h 1360"/>
                <a:gd name="T8" fmla="*/ 461 w 1360"/>
                <a:gd name="T9" fmla="*/ 1360 h 1360"/>
                <a:gd name="T10" fmla="*/ 920 w 1360"/>
                <a:gd name="T11" fmla="*/ 815 h 1360"/>
                <a:gd name="T12" fmla="*/ 0 w 1360"/>
                <a:gd name="T13" fmla="*/ 815 h 1360"/>
                <a:gd name="T14" fmla="*/ 0 w 1360"/>
                <a:gd name="T15" fmla="*/ 543 h 1360"/>
                <a:gd name="T16" fmla="*/ 920 w 1360"/>
                <a:gd name="T17" fmla="*/ 543 h 1360"/>
                <a:gd name="T18" fmla="*/ 461 w 1360"/>
                <a:gd name="T19"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0" h="1360">
                  <a:moveTo>
                    <a:pt x="461" y="0"/>
                  </a:moveTo>
                  <a:lnTo>
                    <a:pt x="786" y="0"/>
                  </a:lnTo>
                  <a:lnTo>
                    <a:pt x="1360" y="679"/>
                  </a:lnTo>
                  <a:lnTo>
                    <a:pt x="786" y="1360"/>
                  </a:lnTo>
                  <a:lnTo>
                    <a:pt x="461" y="1360"/>
                  </a:lnTo>
                  <a:lnTo>
                    <a:pt x="920" y="815"/>
                  </a:lnTo>
                  <a:lnTo>
                    <a:pt x="0" y="815"/>
                  </a:lnTo>
                  <a:lnTo>
                    <a:pt x="0" y="543"/>
                  </a:lnTo>
                  <a:lnTo>
                    <a:pt x="920" y="543"/>
                  </a:lnTo>
                  <a:lnTo>
                    <a:pt x="461" y="0"/>
                  </a:lnTo>
                  <a:close/>
                </a:path>
              </a:pathLst>
            </a:custGeom>
            <a:solidFill>
              <a:srgbClr val="00623B"/>
            </a:solidFill>
            <a:ln>
              <a:noFill/>
            </a:ln>
          </p:spPr>
          <p:txBody>
            <a:bodyPr lIns="91440" tIns="45720" rIns="91440" bIns="4572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sz="2400" dirty="0">
                <a:solidFill>
                  <a:srgbClr val="519500"/>
                </a:solidFill>
                <a:latin typeface="+mj-ea"/>
                <a:ea typeface="+mj-ea"/>
              </a:endParaRPr>
            </a:p>
          </p:txBody>
        </p:sp>
      </p:grpSp>
      <p:sp>
        <p:nvSpPr>
          <p:cNvPr id="81"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教学教法</a:t>
            </a:r>
          </a:p>
        </p:txBody>
      </p:sp>
    </p:spTree>
    <p:extLst>
      <p:ext uri="{BB962C8B-B14F-4D97-AF65-F5344CB8AC3E}">
        <p14:creationId xmlns:p14="http://schemas.microsoft.com/office/powerpoint/2010/main" val="117495277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childTnLst>
                          </p:cTn>
                        </p:par>
                        <p:par>
                          <p:cTn id="8" fill="hold">
                            <p:stCondLst>
                              <p:cond delay="650"/>
                            </p:stCondLst>
                            <p:childTnLst>
                              <p:par>
                                <p:cTn id="9" presetID="6"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par>
                          <p:cTn id="12" fill="hold">
                            <p:stCondLst>
                              <p:cond delay="2650"/>
                            </p:stCondLst>
                            <p:childTnLst>
                              <p:par>
                                <p:cTn id="13" presetID="22" presetClass="entr" presetSubtype="8" fill="hold" nodeType="afterEffect">
                                  <p:stCondLst>
                                    <p:cond delay="0"/>
                                  </p:stCondLst>
                                  <p:childTnLst>
                                    <p:set>
                                      <p:cBhvr>
                                        <p:cTn id="14" dur="1" fill="hold">
                                          <p:stCondLst>
                                            <p:cond delay="0"/>
                                          </p:stCondLst>
                                        </p:cTn>
                                        <p:tgtEl>
                                          <p:spTgt spid="85"/>
                                        </p:tgtEl>
                                        <p:attrNameLst>
                                          <p:attrName>style.visibility</p:attrName>
                                        </p:attrNameLst>
                                      </p:cBhvr>
                                      <p:to>
                                        <p:strVal val="visible"/>
                                      </p:to>
                                    </p:set>
                                    <p:animEffect transition="in" filter="wipe(left)">
                                      <p:cBhvr>
                                        <p:cTn id="15" dur="500"/>
                                        <p:tgtEl>
                                          <p:spTgt spid="85"/>
                                        </p:tgtEl>
                                      </p:cBhvr>
                                    </p:animEffect>
                                  </p:childTnLst>
                                </p:cTn>
                              </p:par>
                            </p:childTnLst>
                          </p:cTn>
                        </p:par>
                        <p:par>
                          <p:cTn id="16" fill="hold">
                            <p:stCondLst>
                              <p:cond delay="3150"/>
                            </p:stCondLst>
                            <p:childTnLst>
                              <p:par>
                                <p:cTn id="17" presetID="23" presetClass="entr" presetSubtype="272"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400" fill="hold"/>
                                        <p:tgtEl>
                                          <p:spTgt spid="7"/>
                                        </p:tgtEl>
                                        <p:attrNameLst>
                                          <p:attrName>ppt_w</p:attrName>
                                        </p:attrNameLst>
                                      </p:cBhvr>
                                      <p:tavLst>
                                        <p:tav tm="0">
                                          <p:val>
                                            <p:strVal val="2/3*#ppt_w"/>
                                          </p:val>
                                        </p:tav>
                                        <p:tav tm="100000">
                                          <p:val>
                                            <p:strVal val="#ppt_w"/>
                                          </p:val>
                                        </p:tav>
                                      </p:tavLst>
                                    </p:anim>
                                    <p:anim calcmode="lin" valueType="num">
                                      <p:cBhvr>
                                        <p:cTn id="20" dur="400" fill="hold"/>
                                        <p:tgtEl>
                                          <p:spTgt spid="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教学教法</a:t>
            </a:r>
          </a:p>
        </p:txBody>
      </p:sp>
      <p:grpSp>
        <p:nvGrpSpPr>
          <p:cNvPr id="15" name="组合 14"/>
          <p:cNvGrpSpPr/>
          <p:nvPr/>
        </p:nvGrpSpPr>
        <p:grpSpPr>
          <a:xfrm>
            <a:off x="1553693" y="2563235"/>
            <a:ext cx="9404403" cy="2258263"/>
            <a:chOff x="1393799" y="2618534"/>
            <a:chExt cx="9404403" cy="2258263"/>
          </a:xfrm>
        </p:grpSpPr>
        <p:grpSp>
          <p:nvGrpSpPr>
            <p:cNvPr id="16" name="组合 15"/>
            <p:cNvGrpSpPr/>
            <p:nvPr/>
          </p:nvGrpSpPr>
          <p:grpSpPr>
            <a:xfrm>
              <a:off x="1393799" y="2618534"/>
              <a:ext cx="9404403" cy="2258263"/>
              <a:chOff x="1393799" y="2618534"/>
              <a:chExt cx="9404403" cy="2258263"/>
            </a:xfrm>
          </p:grpSpPr>
          <p:sp>
            <p:nvSpPr>
              <p:cNvPr id="18" name="Freeform 22"/>
              <p:cNvSpPr>
                <a:spLocks/>
              </p:cNvSpPr>
              <p:nvPr/>
            </p:nvSpPr>
            <p:spPr bwMode="auto">
              <a:xfrm rot="16200000">
                <a:off x="10721672" y="3676154"/>
                <a:ext cx="77785" cy="75275"/>
              </a:xfrm>
              <a:custGeom>
                <a:avLst/>
                <a:gdLst>
                  <a:gd name="T0" fmla="*/ 7 w 31"/>
                  <a:gd name="T1" fmla="*/ 30 h 30"/>
                  <a:gd name="T2" fmla="*/ 0 w 31"/>
                  <a:gd name="T3" fmla="*/ 23 h 30"/>
                  <a:gd name="T4" fmla="*/ 24 w 31"/>
                  <a:gd name="T5" fmla="*/ 0 h 30"/>
                  <a:gd name="T6" fmla="*/ 31 w 31"/>
                  <a:gd name="T7" fmla="*/ 7 h 30"/>
                  <a:gd name="T8" fmla="*/ 7 w 31"/>
                  <a:gd name="T9" fmla="*/ 30 h 30"/>
                </a:gdLst>
                <a:ahLst/>
                <a:cxnLst>
                  <a:cxn ang="0">
                    <a:pos x="T0" y="T1"/>
                  </a:cxn>
                  <a:cxn ang="0">
                    <a:pos x="T2" y="T3"/>
                  </a:cxn>
                  <a:cxn ang="0">
                    <a:pos x="T4" y="T5"/>
                  </a:cxn>
                  <a:cxn ang="0">
                    <a:pos x="T6" y="T7"/>
                  </a:cxn>
                  <a:cxn ang="0">
                    <a:pos x="T8" y="T9"/>
                  </a:cxn>
                </a:cxnLst>
                <a:rect l="0" t="0" r="r" b="b"/>
                <a:pathLst>
                  <a:path w="31" h="30">
                    <a:moveTo>
                      <a:pt x="7" y="30"/>
                    </a:moveTo>
                    <a:lnTo>
                      <a:pt x="0" y="23"/>
                    </a:lnTo>
                    <a:lnTo>
                      <a:pt x="24" y="0"/>
                    </a:lnTo>
                    <a:lnTo>
                      <a:pt x="31" y="7"/>
                    </a:lnTo>
                    <a:lnTo>
                      <a:pt x="7" y="30"/>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23"/>
              <p:cNvSpPr>
                <a:spLocks noEditPoints="1"/>
              </p:cNvSpPr>
              <p:nvPr/>
            </p:nvSpPr>
            <p:spPr bwMode="auto">
              <a:xfrm rot="16200000">
                <a:off x="9137126" y="2089097"/>
                <a:ext cx="961016" cy="2019890"/>
              </a:xfrm>
              <a:custGeom>
                <a:avLst/>
                <a:gdLst>
                  <a:gd name="T0" fmla="*/ 3 w 161"/>
                  <a:gd name="T1" fmla="*/ 340 h 340"/>
                  <a:gd name="T2" fmla="*/ 0 w 161"/>
                  <a:gd name="T3" fmla="*/ 337 h 340"/>
                  <a:gd name="T4" fmla="*/ 19 w 161"/>
                  <a:gd name="T5" fmla="*/ 317 h 340"/>
                  <a:gd name="T6" fmla="*/ 22 w 161"/>
                  <a:gd name="T7" fmla="*/ 320 h 340"/>
                  <a:gd name="T8" fmla="*/ 3 w 161"/>
                  <a:gd name="T9" fmla="*/ 340 h 340"/>
                  <a:gd name="T10" fmla="*/ 42 w 161"/>
                  <a:gd name="T11" fmla="*/ 301 h 340"/>
                  <a:gd name="T12" fmla="*/ 39 w 161"/>
                  <a:gd name="T13" fmla="*/ 298 h 340"/>
                  <a:gd name="T14" fmla="*/ 58 w 161"/>
                  <a:gd name="T15" fmla="*/ 279 h 340"/>
                  <a:gd name="T16" fmla="*/ 61 w 161"/>
                  <a:gd name="T17" fmla="*/ 282 h 340"/>
                  <a:gd name="T18" fmla="*/ 42 w 161"/>
                  <a:gd name="T19" fmla="*/ 301 h 340"/>
                  <a:gd name="T20" fmla="*/ 80 w 161"/>
                  <a:gd name="T21" fmla="*/ 262 h 340"/>
                  <a:gd name="T22" fmla="*/ 77 w 161"/>
                  <a:gd name="T23" fmla="*/ 259 h 340"/>
                  <a:gd name="T24" fmla="*/ 97 w 161"/>
                  <a:gd name="T25" fmla="*/ 240 h 340"/>
                  <a:gd name="T26" fmla="*/ 100 w 161"/>
                  <a:gd name="T27" fmla="*/ 243 h 340"/>
                  <a:gd name="T28" fmla="*/ 80 w 161"/>
                  <a:gd name="T29" fmla="*/ 262 h 340"/>
                  <a:gd name="T30" fmla="*/ 119 w 161"/>
                  <a:gd name="T31" fmla="*/ 224 h 340"/>
                  <a:gd name="T32" fmla="*/ 116 w 161"/>
                  <a:gd name="T33" fmla="*/ 221 h 340"/>
                  <a:gd name="T34" fmla="*/ 135 w 161"/>
                  <a:gd name="T35" fmla="*/ 201 h 340"/>
                  <a:gd name="T36" fmla="*/ 138 w 161"/>
                  <a:gd name="T37" fmla="*/ 204 h 340"/>
                  <a:gd name="T38" fmla="*/ 119 w 161"/>
                  <a:gd name="T39" fmla="*/ 224 h 340"/>
                  <a:gd name="T40" fmla="*/ 157 w 161"/>
                  <a:gd name="T41" fmla="*/ 184 h 340"/>
                  <a:gd name="T42" fmla="*/ 153 w 161"/>
                  <a:gd name="T43" fmla="*/ 182 h 340"/>
                  <a:gd name="T44" fmla="*/ 156 w 161"/>
                  <a:gd name="T45" fmla="*/ 170 h 340"/>
                  <a:gd name="T46" fmla="*/ 153 w 161"/>
                  <a:gd name="T47" fmla="*/ 158 h 340"/>
                  <a:gd name="T48" fmla="*/ 157 w 161"/>
                  <a:gd name="T49" fmla="*/ 156 h 340"/>
                  <a:gd name="T50" fmla="*/ 161 w 161"/>
                  <a:gd name="T51" fmla="*/ 170 h 340"/>
                  <a:gd name="T52" fmla="*/ 157 w 161"/>
                  <a:gd name="T53" fmla="*/ 184 h 340"/>
                  <a:gd name="T54" fmla="*/ 135 w 161"/>
                  <a:gd name="T55" fmla="*/ 138 h 340"/>
                  <a:gd name="T56" fmla="*/ 116 w 161"/>
                  <a:gd name="T57" fmla="*/ 119 h 340"/>
                  <a:gd name="T58" fmla="*/ 119 w 161"/>
                  <a:gd name="T59" fmla="*/ 116 h 340"/>
                  <a:gd name="T60" fmla="*/ 138 w 161"/>
                  <a:gd name="T61" fmla="*/ 135 h 340"/>
                  <a:gd name="T62" fmla="*/ 135 w 161"/>
                  <a:gd name="T63" fmla="*/ 138 h 340"/>
                  <a:gd name="T64" fmla="*/ 97 w 161"/>
                  <a:gd name="T65" fmla="*/ 100 h 340"/>
                  <a:gd name="T66" fmla="*/ 77 w 161"/>
                  <a:gd name="T67" fmla="*/ 80 h 340"/>
                  <a:gd name="T68" fmla="*/ 80 w 161"/>
                  <a:gd name="T69" fmla="*/ 77 h 340"/>
                  <a:gd name="T70" fmla="*/ 100 w 161"/>
                  <a:gd name="T71" fmla="*/ 97 h 340"/>
                  <a:gd name="T72" fmla="*/ 97 w 161"/>
                  <a:gd name="T73" fmla="*/ 100 h 340"/>
                  <a:gd name="T74" fmla="*/ 58 w 161"/>
                  <a:gd name="T75" fmla="*/ 61 h 340"/>
                  <a:gd name="T76" fmla="*/ 39 w 161"/>
                  <a:gd name="T77" fmla="*/ 42 h 340"/>
                  <a:gd name="T78" fmla="*/ 42 w 161"/>
                  <a:gd name="T79" fmla="*/ 39 h 340"/>
                  <a:gd name="T80" fmla="*/ 61 w 161"/>
                  <a:gd name="T81" fmla="*/ 58 h 340"/>
                  <a:gd name="T82" fmla="*/ 58 w 161"/>
                  <a:gd name="T83" fmla="*/ 61 h 340"/>
                  <a:gd name="T84" fmla="*/ 19 w 161"/>
                  <a:gd name="T85" fmla="*/ 22 h 340"/>
                  <a:gd name="T86" fmla="*/ 0 w 161"/>
                  <a:gd name="T87" fmla="*/ 3 h 340"/>
                  <a:gd name="T88" fmla="*/ 3 w 161"/>
                  <a:gd name="T89" fmla="*/ 0 h 340"/>
                  <a:gd name="T90" fmla="*/ 22 w 161"/>
                  <a:gd name="T91" fmla="*/ 19 h 340"/>
                  <a:gd name="T92" fmla="*/ 19 w 161"/>
                  <a:gd name="T93" fmla="*/ 2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340">
                    <a:moveTo>
                      <a:pt x="3" y="340"/>
                    </a:moveTo>
                    <a:cubicBezTo>
                      <a:pt x="0" y="337"/>
                      <a:pt x="0" y="337"/>
                      <a:pt x="0" y="337"/>
                    </a:cubicBezTo>
                    <a:cubicBezTo>
                      <a:pt x="19" y="317"/>
                      <a:pt x="19" y="317"/>
                      <a:pt x="19" y="317"/>
                    </a:cubicBezTo>
                    <a:cubicBezTo>
                      <a:pt x="22" y="320"/>
                      <a:pt x="22" y="320"/>
                      <a:pt x="22" y="320"/>
                    </a:cubicBezTo>
                    <a:lnTo>
                      <a:pt x="3" y="340"/>
                    </a:lnTo>
                    <a:close/>
                    <a:moveTo>
                      <a:pt x="42" y="301"/>
                    </a:moveTo>
                    <a:cubicBezTo>
                      <a:pt x="39" y="298"/>
                      <a:pt x="39" y="298"/>
                      <a:pt x="39" y="298"/>
                    </a:cubicBezTo>
                    <a:cubicBezTo>
                      <a:pt x="58" y="279"/>
                      <a:pt x="58" y="279"/>
                      <a:pt x="58" y="279"/>
                    </a:cubicBezTo>
                    <a:cubicBezTo>
                      <a:pt x="61" y="282"/>
                      <a:pt x="61" y="282"/>
                      <a:pt x="61" y="282"/>
                    </a:cubicBezTo>
                    <a:lnTo>
                      <a:pt x="42" y="301"/>
                    </a:lnTo>
                    <a:close/>
                    <a:moveTo>
                      <a:pt x="80" y="262"/>
                    </a:moveTo>
                    <a:cubicBezTo>
                      <a:pt x="77" y="259"/>
                      <a:pt x="77" y="259"/>
                      <a:pt x="77" y="259"/>
                    </a:cubicBezTo>
                    <a:cubicBezTo>
                      <a:pt x="97" y="240"/>
                      <a:pt x="97" y="240"/>
                      <a:pt x="97" y="240"/>
                    </a:cubicBezTo>
                    <a:cubicBezTo>
                      <a:pt x="100" y="243"/>
                      <a:pt x="100" y="243"/>
                      <a:pt x="100" y="243"/>
                    </a:cubicBezTo>
                    <a:lnTo>
                      <a:pt x="80" y="262"/>
                    </a:lnTo>
                    <a:close/>
                    <a:moveTo>
                      <a:pt x="119" y="224"/>
                    </a:moveTo>
                    <a:cubicBezTo>
                      <a:pt x="116" y="221"/>
                      <a:pt x="116" y="221"/>
                      <a:pt x="116" y="221"/>
                    </a:cubicBezTo>
                    <a:cubicBezTo>
                      <a:pt x="135" y="201"/>
                      <a:pt x="135" y="201"/>
                      <a:pt x="135" y="201"/>
                    </a:cubicBezTo>
                    <a:cubicBezTo>
                      <a:pt x="138" y="204"/>
                      <a:pt x="138" y="204"/>
                      <a:pt x="138" y="204"/>
                    </a:cubicBezTo>
                    <a:lnTo>
                      <a:pt x="119" y="224"/>
                    </a:lnTo>
                    <a:close/>
                    <a:moveTo>
                      <a:pt x="157" y="184"/>
                    </a:moveTo>
                    <a:cubicBezTo>
                      <a:pt x="153" y="182"/>
                      <a:pt x="153" y="182"/>
                      <a:pt x="153" y="182"/>
                    </a:cubicBezTo>
                    <a:cubicBezTo>
                      <a:pt x="155" y="178"/>
                      <a:pt x="156" y="174"/>
                      <a:pt x="156" y="170"/>
                    </a:cubicBezTo>
                    <a:cubicBezTo>
                      <a:pt x="156" y="166"/>
                      <a:pt x="155" y="161"/>
                      <a:pt x="153" y="158"/>
                    </a:cubicBezTo>
                    <a:cubicBezTo>
                      <a:pt x="157" y="156"/>
                      <a:pt x="157" y="156"/>
                      <a:pt x="157" y="156"/>
                    </a:cubicBezTo>
                    <a:cubicBezTo>
                      <a:pt x="159" y="160"/>
                      <a:pt x="161" y="165"/>
                      <a:pt x="161" y="170"/>
                    </a:cubicBezTo>
                    <a:cubicBezTo>
                      <a:pt x="161" y="175"/>
                      <a:pt x="159" y="180"/>
                      <a:pt x="157" y="184"/>
                    </a:cubicBezTo>
                    <a:close/>
                    <a:moveTo>
                      <a:pt x="135" y="138"/>
                    </a:moveTo>
                    <a:cubicBezTo>
                      <a:pt x="116" y="119"/>
                      <a:pt x="116" y="119"/>
                      <a:pt x="116" y="119"/>
                    </a:cubicBezTo>
                    <a:cubicBezTo>
                      <a:pt x="119" y="116"/>
                      <a:pt x="119" y="116"/>
                      <a:pt x="119" y="116"/>
                    </a:cubicBezTo>
                    <a:cubicBezTo>
                      <a:pt x="138" y="135"/>
                      <a:pt x="138" y="135"/>
                      <a:pt x="138" y="135"/>
                    </a:cubicBezTo>
                    <a:lnTo>
                      <a:pt x="135" y="138"/>
                    </a:lnTo>
                    <a:close/>
                    <a:moveTo>
                      <a:pt x="97" y="100"/>
                    </a:moveTo>
                    <a:cubicBezTo>
                      <a:pt x="77" y="80"/>
                      <a:pt x="77" y="80"/>
                      <a:pt x="77" y="80"/>
                    </a:cubicBezTo>
                    <a:cubicBezTo>
                      <a:pt x="80" y="77"/>
                      <a:pt x="80" y="77"/>
                      <a:pt x="80" y="77"/>
                    </a:cubicBezTo>
                    <a:cubicBezTo>
                      <a:pt x="100" y="97"/>
                      <a:pt x="100" y="97"/>
                      <a:pt x="100" y="97"/>
                    </a:cubicBezTo>
                    <a:lnTo>
                      <a:pt x="97" y="100"/>
                    </a:lnTo>
                    <a:close/>
                    <a:moveTo>
                      <a:pt x="58" y="61"/>
                    </a:moveTo>
                    <a:cubicBezTo>
                      <a:pt x="39" y="42"/>
                      <a:pt x="39" y="42"/>
                      <a:pt x="39" y="42"/>
                    </a:cubicBezTo>
                    <a:cubicBezTo>
                      <a:pt x="42" y="39"/>
                      <a:pt x="42" y="39"/>
                      <a:pt x="42" y="39"/>
                    </a:cubicBezTo>
                    <a:cubicBezTo>
                      <a:pt x="61" y="58"/>
                      <a:pt x="61" y="58"/>
                      <a:pt x="61" y="58"/>
                    </a:cubicBezTo>
                    <a:lnTo>
                      <a:pt x="58" y="61"/>
                    </a:lnTo>
                    <a:close/>
                    <a:moveTo>
                      <a:pt x="19" y="22"/>
                    </a:moveTo>
                    <a:cubicBezTo>
                      <a:pt x="0" y="3"/>
                      <a:pt x="0" y="3"/>
                      <a:pt x="0" y="3"/>
                    </a:cubicBezTo>
                    <a:cubicBezTo>
                      <a:pt x="3" y="0"/>
                      <a:pt x="3" y="0"/>
                      <a:pt x="3" y="0"/>
                    </a:cubicBezTo>
                    <a:cubicBezTo>
                      <a:pt x="22" y="19"/>
                      <a:pt x="22" y="19"/>
                      <a:pt x="22" y="19"/>
                    </a:cubicBezTo>
                    <a:lnTo>
                      <a:pt x="19" y="22"/>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24"/>
              <p:cNvSpPr>
                <a:spLocks/>
              </p:cNvSpPr>
              <p:nvPr/>
            </p:nvSpPr>
            <p:spPr bwMode="auto">
              <a:xfrm rot="16200000">
                <a:off x="8375590" y="3676154"/>
                <a:ext cx="138006" cy="135496"/>
              </a:xfrm>
              <a:custGeom>
                <a:avLst/>
                <a:gdLst>
                  <a:gd name="T0" fmla="*/ 48 w 55"/>
                  <a:gd name="T1" fmla="*/ 54 h 54"/>
                  <a:gd name="T2" fmla="*/ 0 w 55"/>
                  <a:gd name="T3" fmla="*/ 7 h 54"/>
                  <a:gd name="T4" fmla="*/ 7 w 55"/>
                  <a:gd name="T5" fmla="*/ 0 h 54"/>
                  <a:gd name="T6" fmla="*/ 55 w 55"/>
                  <a:gd name="T7" fmla="*/ 47 h 54"/>
                  <a:gd name="T8" fmla="*/ 48 w 55"/>
                  <a:gd name="T9" fmla="*/ 54 h 54"/>
                </a:gdLst>
                <a:ahLst/>
                <a:cxnLst>
                  <a:cxn ang="0">
                    <a:pos x="T0" y="T1"/>
                  </a:cxn>
                  <a:cxn ang="0">
                    <a:pos x="T2" y="T3"/>
                  </a:cxn>
                  <a:cxn ang="0">
                    <a:pos x="T4" y="T5"/>
                  </a:cxn>
                  <a:cxn ang="0">
                    <a:pos x="T6" y="T7"/>
                  </a:cxn>
                  <a:cxn ang="0">
                    <a:pos x="T8" y="T9"/>
                  </a:cxn>
                </a:cxnLst>
                <a:rect l="0" t="0" r="r" b="b"/>
                <a:pathLst>
                  <a:path w="55" h="54">
                    <a:moveTo>
                      <a:pt x="48" y="54"/>
                    </a:moveTo>
                    <a:lnTo>
                      <a:pt x="0" y="7"/>
                    </a:lnTo>
                    <a:lnTo>
                      <a:pt x="7" y="0"/>
                    </a:lnTo>
                    <a:lnTo>
                      <a:pt x="55" y="47"/>
                    </a:lnTo>
                    <a:lnTo>
                      <a:pt x="48" y="54"/>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25"/>
              <p:cNvSpPr>
                <a:spLocks noEditPoints="1"/>
              </p:cNvSpPr>
              <p:nvPr/>
            </p:nvSpPr>
            <p:spPr bwMode="auto">
              <a:xfrm rot="16200000">
                <a:off x="6788535" y="3388854"/>
                <a:ext cx="963525" cy="2012362"/>
              </a:xfrm>
              <a:custGeom>
                <a:avLst/>
                <a:gdLst>
                  <a:gd name="T0" fmla="*/ 158 w 161"/>
                  <a:gd name="T1" fmla="*/ 339 h 339"/>
                  <a:gd name="T2" fmla="*/ 139 w 161"/>
                  <a:gd name="T3" fmla="*/ 320 h 339"/>
                  <a:gd name="T4" fmla="*/ 142 w 161"/>
                  <a:gd name="T5" fmla="*/ 317 h 339"/>
                  <a:gd name="T6" fmla="*/ 161 w 161"/>
                  <a:gd name="T7" fmla="*/ 336 h 339"/>
                  <a:gd name="T8" fmla="*/ 158 w 161"/>
                  <a:gd name="T9" fmla="*/ 339 h 339"/>
                  <a:gd name="T10" fmla="*/ 120 w 161"/>
                  <a:gd name="T11" fmla="*/ 301 h 339"/>
                  <a:gd name="T12" fmla="*/ 100 w 161"/>
                  <a:gd name="T13" fmla="*/ 281 h 339"/>
                  <a:gd name="T14" fmla="*/ 103 w 161"/>
                  <a:gd name="T15" fmla="*/ 278 h 339"/>
                  <a:gd name="T16" fmla="*/ 123 w 161"/>
                  <a:gd name="T17" fmla="*/ 298 h 339"/>
                  <a:gd name="T18" fmla="*/ 120 w 161"/>
                  <a:gd name="T19" fmla="*/ 301 h 339"/>
                  <a:gd name="T20" fmla="*/ 81 w 161"/>
                  <a:gd name="T21" fmla="*/ 262 h 339"/>
                  <a:gd name="T22" fmla="*/ 62 w 161"/>
                  <a:gd name="T23" fmla="*/ 243 h 339"/>
                  <a:gd name="T24" fmla="*/ 65 w 161"/>
                  <a:gd name="T25" fmla="*/ 240 h 339"/>
                  <a:gd name="T26" fmla="*/ 84 w 161"/>
                  <a:gd name="T27" fmla="*/ 259 h 339"/>
                  <a:gd name="T28" fmla="*/ 81 w 161"/>
                  <a:gd name="T29" fmla="*/ 262 h 339"/>
                  <a:gd name="T30" fmla="*/ 42 w 161"/>
                  <a:gd name="T31" fmla="*/ 223 h 339"/>
                  <a:gd name="T32" fmla="*/ 23 w 161"/>
                  <a:gd name="T33" fmla="*/ 204 h 339"/>
                  <a:gd name="T34" fmla="*/ 26 w 161"/>
                  <a:gd name="T35" fmla="*/ 201 h 339"/>
                  <a:gd name="T36" fmla="*/ 45 w 161"/>
                  <a:gd name="T37" fmla="*/ 220 h 339"/>
                  <a:gd name="T38" fmla="*/ 42 w 161"/>
                  <a:gd name="T39" fmla="*/ 223 h 339"/>
                  <a:gd name="T40" fmla="*/ 4 w 161"/>
                  <a:gd name="T41" fmla="*/ 184 h 339"/>
                  <a:gd name="T42" fmla="*/ 0 w 161"/>
                  <a:gd name="T43" fmla="*/ 169 h 339"/>
                  <a:gd name="T44" fmla="*/ 4 w 161"/>
                  <a:gd name="T45" fmla="*/ 155 h 339"/>
                  <a:gd name="T46" fmla="*/ 8 w 161"/>
                  <a:gd name="T47" fmla="*/ 157 h 339"/>
                  <a:gd name="T48" fmla="*/ 5 w 161"/>
                  <a:gd name="T49" fmla="*/ 169 h 339"/>
                  <a:gd name="T50" fmla="*/ 8 w 161"/>
                  <a:gd name="T51" fmla="*/ 181 h 339"/>
                  <a:gd name="T52" fmla="*/ 4 w 161"/>
                  <a:gd name="T53" fmla="*/ 184 h 339"/>
                  <a:gd name="T54" fmla="*/ 26 w 161"/>
                  <a:gd name="T55" fmla="*/ 138 h 339"/>
                  <a:gd name="T56" fmla="*/ 23 w 161"/>
                  <a:gd name="T57" fmla="*/ 135 h 339"/>
                  <a:gd name="T58" fmla="*/ 42 w 161"/>
                  <a:gd name="T59" fmla="*/ 115 h 339"/>
                  <a:gd name="T60" fmla="*/ 45 w 161"/>
                  <a:gd name="T61" fmla="*/ 118 h 339"/>
                  <a:gd name="T62" fmla="*/ 26 w 161"/>
                  <a:gd name="T63" fmla="*/ 138 h 339"/>
                  <a:gd name="T64" fmla="*/ 65 w 161"/>
                  <a:gd name="T65" fmla="*/ 99 h 339"/>
                  <a:gd name="T66" fmla="*/ 62 w 161"/>
                  <a:gd name="T67" fmla="*/ 96 h 339"/>
                  <a:gd name="T68" fmla="*/ 81 w 161"/>
                  <a:gd name="T69" fmla="*/ 77 h 339"/>
                  <a:gd name="T70" fmla="*/ 84 w 161"/>
                  <a:gd name="T71" fmla="*/ 80 h 339"/>
                  <a:gd name="T72" fmla="*/ 65 w 161"/>
                  <a:gd name="T73" fmla="*/ 99 h 339"/>
                  <a:gd name="T74" fmla="*/ 103 w 161"/>
                  <a:gd name="T75" fmla="*/ 61 h 339"/>
                  <a:gd name="T76" fmla="*/ 100 w 161"/>
                  <a:gd name="T77" fmla="*/ 58 h 339"/>
                  <a:gd name="T78" fmla="*/ 120 w 161"/>
                  <a:gd name="T79" fmla="*/ 38 h 339"/>
                  <a:gd name="T80" fmla="*/ 123 w 161"/>
                  <a:gd name="T81" fmla="*/ 41 h 339"/>
                  <a:gd name="T82" fmla="*/ 103 w 161"/>
                  <a:gd name="T83" fmla="*/ 61 h 339"/>
                  <a:gd name="T84" fmla="*/ 142 w 161"/>
                  <a:gd name="T85" fmla="*/ 22 h 339"/>
                  <a:gd name="T86" fmla="*/ 139 w 161"/>
                  <a:gd name="T87" fmla="*/ 19 h 339"/>
                  <a:gd name="T88" fmla="*/ 158 w 161"/>
                  <a:gd name="T89" fmla="*/ 0 h 339"/>
                  <a:gd name="T90" fmla="*/ 161 w 161"/>
                  <a:gd name="T91" fmla="*/ 3 h 339"/>
                  <a:gd name="T92" fmla="*/ 142 w 161"/>
                  <a:gd name="T93" fmla="*/ 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339">
                    <a:moveTo>
                      <a:pt x="158" y="339"/>
                    </a:moveTo>
                    <a:cubicBezTo>
                      <a:pt x="139" y="320"/>
                      <a:pt x="139" y="320"/>
                      <a:pt x="139" y="320"/>
                    </a:cubicBezTo>
                    <a:cubicBezTo>
                      <a:pt x="142" y="317"/>
                      <a:pt x="142" y="317"/>
                      <a:pt x="142" y="317"/>
                    </a:cubicBezTo>
                    <a:cubicBezTo>
                      <a:pt x="161" y="336"/>
                      <a:pt x="161" y="336"/>
                      <a:pt x="161" y="336"/>
                    </a:cubicBezTo>
                    <a:lnTo>
                      <a:pt x="158" y="339"/>
                    </a:lnTo>
                    <a:close/>
                    <a:moveTo>
                      <a:pt x="120" y="301"/>
                    </a:moveTo>
                    <a:cubicBezTo>
                      <a:pt x="100" y="281"/>
                      <a:pt x="100" y="281"/>
                      <a:pt x="100" y="281"/>
                    </a:cubicBezTo>
                    <a:cubicBezTo>
                      <a:pt x="103" y="278"/>
                      <a:pt x="103" y="278"/>
                      <a:pt x="103" y="278"/>
                    </a:cubicBezTo>
                    <a:cubicBezTo>
                      <a:pt x="123" y="298"/>
                      <a:pt x="123" y="298"/>
                      <a:pt x="123" y="298"/>
                    </a:cubicBezTo>
                    <a:lnTo>
                      <a:pt x="120" y="301"/>
                    </a:lnTo>
                    <a:close/>
                    <a:moveTo>
                      <a:pt x="81" y="262"/>
                    </a:moveTo>
                    <a:cubicBezTo>
                      <a:pt x="62" y="243"/>
                      <a:pt x="62" y="243"/>
                      <a:pt x="62" y="243"/>
                    </a:cubicBezTo>
                    <a:cubicBezTo>
                      <a:pt x="65" y="240"/>
                      <a:pt x="65" y="240"/>
                      <a:pt x="65" y="240"/>
                    </a:cubicBezTo>
                    <a:cubicBezTo>
                      <a:pt x="84" y="259"/>
                      <a:pt x="84" y="259"/>
                      <a:pt x="84" y="259"/>
                    </a:cubicBezTo>
                    <a:lnTo>
                      <a:pt x="81" y="262"/>
                    </a:lnTo>
                    <a:close/>
                    <a:moveTo>
                      <a:pt x="42" y="223"/>
                    </a:moveTo>
                    <a:cubicBezTo>
                      <a:pt x="23" y="204"/>
                      <a:pt x="23" y="204"/>
                      <a:pt x="23" y="204"/>
                    </a:cubicBezTo>
                    <a:cubicBezTo>
                      <a:pt x="26" y="201"/>
                      <a:pt x="26" y="201"/>
                      <a:pt x="26" y="201"/>
                    </a:cubicBezTo>
                    <a:cubicBezTo>
                      <a:pt x="45" y="220"/>
                      <a:pt x="45" y="220"/>
                      <a:pt x="45" y="220"/>
                    </a:cubicBezTo>
                    <a:lnTo>
                      <a:pt x="42" y="223"/>
                    </a:lnTo>
                    <a:close/>
                    <a:moveTo>
                      <a:pt x="4" y="184"/>
                    </a:moveTo>
                    <a:cubicBezTo>
                      <a:pt x="2" y="179"/>
                      <a:pt x="0" y="174"/>
                      <a:pt x="0" y="169"/>
                    </a:cubicBezTo>
                    <a:cubicBezTo>
                      <a:pt x="0" y="164"/>
                      <a:pt x="2" y="160"/>
                      <a:pt x="4" y="155"/>
                    </a:cubicBezTo>
                    <a:cubicBezTo>
                      <a:pt x="8" y="157"/>
                      <a:pt x="8" y="157"/>
                      <a:pt x="8" y="157"/>
                    </a:cubicBezTo>
                    <a:cubicBezTo>
                      <a:pt x="6" y="161"/>
                      <a:pt x="5" y="165"/>
                      <a:pt x="5" y="169"/>
                    </a:cubicBezTo>
                    <a:cubicBezTo>
                      <a:pt x="5" y="174"/>
                      <a:pt x="6" y="178"/>
                      <a:pt x="8" y="181"/>
                    </a:cubicBezTo>
                    <a:lnTo>
                      <a:pt x="4" y="184"/>
                    </a:lnTo>
                    <a:close/>
                    <a:moveTo>
                      <a:pt x="26" y="138"/>
                    </a:moveTo>
                    <a:cubicBezTo>
                      <a:pt x="23" y="135"/>
                      <a:pt x="23" y="135"/>
                      <a:pt x="23" y="135"/>
                    </a:cubicBezTo>
                    <a:cubicBezTo>
                      <a:pt x="42" y="115"/>
                      <a:pt x="42" y="115"/>
                      <a:pt x="42" y="115"/>
                    </a:cubicBezTo>
                    <a:cubicBezTo>
                      <a:pt x="45" y="118"/>
                      <a:pt x="45" y="118"/>
                      <a:pt x="45" y="118"/>
                    </a:cubicBezTo>
                    <a:lnTo>
                      <a:pt x="26" y="138"/>
                    </a:lnTo>
                    <a:close/>
                    <a:moveTo>
                      <a:pt x="65" y="99"/>
                    </a:moveTo>
                    <a:cubicBezTo>
                      <a:pt x="62" y="96"/>
                      <a:pt x="62" y="96"/>
                      <a:pt x="62" y="96"/>
                    </a:cubicBezTo>
                    <a:cubicBezTo>
                      <a:pt x="81" y="77"/>
                      <a:pt x="81" y="77"/>
                      <a:pt x="81" y="77"/>
                    </a:cubicBezTo>
                    <a:cubicBezTo>
                      <a:pt x="84" y="80"/>
                      <a:pt x="84" y="80"/>
                      <a:pt x="84" y="80"/>
                    </a:cubicBezTo>
                    <a:lnTo>
                      <a:pt x="65" y="99"/>
                    </a:lnTo>
                    <a:close/>
                    <a:moveTo>
                      <a:pt x="103" y="61"/>
                    </a:moveTo>
                    <a:cubicBezTo>
                      <a:pt x="100" y="58"/>
                      <a:pt x="100" y="58"/>
                      <a:pt x="100" y="58"/>
                    </a:cubicBezTo>
                    <a:cubicBezTo>
                      <a:pt x="120" y="38"/>
                      <a:pt x="120" y="38"/>
                      <a:pt x="120" y="38"/>
                    </a:cubicBezTo>
                    <a:cubicBezTo>
                      <a:pt x="123" y="41"/>
                      <a:pt x="123" y="41"/>
                      <a:pt x="123" y="41"/>
                    </a:cubicBezTo>
                    <a:lnTo>
                      <a:pt x="103" y="61"/>
                    </a:lnTo>
                    <a:close/>
                    <a:moveTo>
                      <a:pt x="142" y="22"/>
                    </a:moveTo>
                    <a:cubicBezTo>
                      <a:pt x="139" y="19"/>
                      <a:pt x="139" y="19"/>
                      <a:pt x="139" y="19"/>
                    </a:cubicBezTo>
                    <a:cubicBezTo>
                      <a:pt x="158" y="0"/>
                      <a:pt x="158" y="0"/>
                      <a:pt x="158" y="0"/>
                    </a:cubicBezTo>
                    <a:cubicBezTo>
                      <a:pt x="161" y="3"/>
                      <a:pt x="161" y="3"/>
                      <a:pt x="161" y="3"/>
                    </a:cubicBezTo>
                    <a:lnTo>
                      <a:pt x="142" y="22"/>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27"/>
              <p:cNvSpPr>
                <a:spLocks noEditPoints="1"/>
              </p:cNvSpPr>
              <p:nvPr/>
            </p:nvSpPr>
            <p:spPr bwMode="auto">
              <a:xfrm rot="16200000">
                <a:off x="4441196" y="2090352"/>
                <a:ext cx="961016" cy="2017380"/>
              </a:xfrm>
              <a:custGeom>
                <a:avLst/>
                <a:gdLst>
                  <a:gd name="T0" fmla="*/ 3 w 161"/>
                  <a:gd name="T1" fmla="*/ 340 h 340"/>
                  <a:gd name="T2" fmla="*/ 0 w 161"/>
                  <a:gd name="T3" fmla="*/ 337 h 340"/>
                  <a:gd name="T4" fmla="*/ 19 w 161"/>
                  <a:gd name="T5" fmla="*/ 318 h 340"/>
                  <a:gd name="T6" fmla="*/ 22 w 161"/>
                  <a:gd name="T7" fmla="*/ 321 h 340"/>
                  <a:gd name="T8" fmla="*/ 3 w 161"/>
                  <a:gd name="T9" fmla="*/ 340 h 340"/>
                  <a:gd name="T10" fmla="*/ 42 w 161"/>
                  <a:gd name="T11" fmla="*/ 301 h 340"/>
                  <a:gd name="T12" fmla="*/ 39 w 161"/>
                  <a:gd name="T13" fmla="*/ 298 h 340"/>
                  <a:gd name="T14" fmla="*/ 58 w 161"/>
                  <a:gd name="T15" fmla="*/ 279 h 340"/>
                  <a:gd name="T16" fmla="*/ 61 w 161"/>
                  <a:gd name="T17" fmla="*/ 282 h 340"/>
                  <a:gd name="T18" fmla="*/ 42 w 161"/>
                  <a:gd name="T19" fmla="*/ 301 h 340"/>
                  <a:gd name="T20" fmla="*/ 80 w 161"/>
                  <a:gd name="T21" fmla="*/ 263 h 340"/>
                  <a:gd name="T22" fmla="*/ 77 w 161"/>
                  <a:gd name="T23" fmla="*/ 260 h 340"/>
                  <a:gd name="T24" fmla="*/ 97 w 161"/>
                  <a:gd name="T25" fmla="*/ 240 h 340"/>
                  <a:gd name="T26" fmla="*/ 100 w 161"/>
                  <a:gd name="T27" fmla="*/ 243 h 340"/>
                  <a:gd name="T28" fmla="*/ 80 w 161"/>
                  <a:gd name="T29" fmla="*/ 263 h 340"/>
                  <a:gd name="T30" fmla="*/ 119 w 161"/>
                  <a:gd name="T31" fmla="*/ 224 h 340"/>
                  <a:gd name="T32" fmla="*/ 116 w 161"/>
                  <a:gd name="T33" fmla="*/ 221 h 340"/>
                  <a:gd name="T34" fmla="*/ 135 w 161"/>
                  <a:gd name="T35" fmla="*/ 202 h 340"/>
                  <a:gd name="T36" fmla="*/ 138 w 161"/>
                  <a:gd name="T37" fmla="*/ 205 h 340"/>
                  <a:gd name="T38" fmla="*/ 119 w 161"/>
                  <a:gd name="T39" fmla="*/ 224 h 340"/>
                  <a:gd name="T40" fmla="*/ 157 w 161"/>
                  <a:gd name="T41" fmla="*/ 184 h 340"/>
                  <a:gd name="T42" fmla="*/ 153 w 161"/>
                  <a:gd name="T43" fmla="*/ 182 h 340"/>
                  <a:gd name="T44" fmla="*/ 156 w 161"/>
                  <a:gd name="T45" fmla="*/ 170 h 340"/>
                  <a:gd name="T46" fmla="*/ 153 w 161"/>
                  <a:gd name="T47" fmla="*/ 158 h 340"/>
                  <a:gd name="T48" fmla="*/ 157 w 161"/>
                  <a:gd name="T49" fmla="*/ 156 h 340"/>
                  <a:gd name="T50" fmla="*/ 161 w 161"/>
                  <a:gd name="T51" fmla="*/ 170 h 340"/>
                  <a:gd name="T52" fmla="*/ 157 w 161"/>
                  <a:gd name="T53" fmla="*/ 184 h 340"/>
                  <a:gd name="T54" fmla="*/ 135 w 161"/>
                  <a:gd name="T55" fmla="*/ 139 h 340"/>
                  <a:gd name="T56" fmla="*/ 116 w 161"/>
                  <a:gd name="T57" fmla="*/ 119 h 340"/>
                  <a:gd name="T58" fmla="*/ 119 w 161"/>
                  <a:gd name="T59" fmla="*/ 116 h 340"/>
                  <a:gd name="T60" fmla="*/ 138 w 161"/>
                  <a:gd name="T61" fmla="*/ 136 h 340"/>
                  <a:gd name="T62" fmla="*/ 135 w 161"/>
                  <a:gd name="T63" fmla="*/ 139 h 340"/>
                  <a:gd name="T64" fmla="*/ 97 w 161"/>
                  <a:gd name="T65" fmla="*/ 100 h 340"/>
                  <a:gd name="T66" fmla="*/ 77 w 161"/>
                  <a:gd name="T67" fmla="*/ 81 h 340"/>
                  <a:gd name="T68" fmla="*/ 80 w 161"/>
                  <a:gd name="T69" fmla="*/ 78 h 340"/>
                  <a:gd name="T70" fmla="*/ 100 w 161"/>
                  <a:gd name="T71" fmla="*/ 97 h 340"/>
                  <a:gd name="T72" fmla="*/ 97 w 161"/>
                  <a:gd name="T73" fmla="*/ 100 h 340"/>
                  <a:gd name="T74" fmla="*/ 58 w 161"/>
                  <a:gd name="T75" fmla="*/ 61 h 340"/>
                  <a:gd name="T76" fmla="*/ 39 w 161"/>
                  <a:gd name="T77" fmla="*/ 42 h 340"/>
                  <a:gd name="T78" fmla="*/ 42 w 161"/>
                  <a:gd name="T79" fmla="*/ 39 h 340"/>
                  <a:gd name="T80" fmla="*/ 61 w 161"/>
                  <a:gd name="T81" fmla="*/ 58 h 340"/>
                  <a:gd name="T82" fmla="*/ 58 w 161"/>
                  <a:gd name="T83" fmla="*/ 61 h 340"/>
                  <a:gd name="T84" fmla="*/ 19 w 161"/>
                  <a:gd name="T85" fmla="*/ 23 h 340"/>
                  <a:gd name="T86" fmla="*/ 0 w 161"/>
                  <a:gd name="T87" fmla="*/ 3 h 340"/>
                  <a:gd name="T88" fmla="*/ 3 w 161"/>
                  <a:gd name="T89" fmla="*/ 0 h 340"/>
                  <a:gd name="T90" fmla="*/ 22 w 161"/>
                  <a:gd name="T91" fmla="*/ 20 h 340"/>
                  <a:gd name="T92" fmla="*/ 19 w 161"/>
                  <a:gd name="T93" fmla="*/ 2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340">
                    <a:moveTo>
                      <a:pt x="3" y="340"/>
                    </a:moveTo>
                    <a:cubicBezTo>
                      <a:pt x="0" y="337"/>
                      <a:pt x="0" y="337"/>
                      <a:pt x="0" y="337"/>
                    </a:cubicBezTo>
                    <a:cubicBezTo>
                      <a:pt x="19" y="318"/>
                      <a:pt x="19" y="318"/>
                      <a:pt x="19" y="318"/>
                    </a:cubicBezTo>
                    <a:cubicBezTo>
                      <a:pt x="22" y="321"/>
                      <a:pt x="22" y="321"/>
                      <a:pt x="22" y="321"/>
                    </a:cubicBezTo>
                    <a:lnTo>
                      <a:pt x="3" y="340"/>
                    </a:lnTo>
                    <a:close/>
                    <a:moveTo>
                      <a:pt x="42" y="301"/>
                    </a:moveTo>
                    <a:cubicBezTo>
                      <a:pt x="39" y="298"/>
                      <a:pt x="39" y="298"/>
                      <a:pt x="39" y="298"/>
                    </a:cubicBezTo>
                    <a:cubicBezTo>
                      <a:pt x="58" y="279"/>
                      <a:pt x="58" y="279"/>
                      <a:pt x="58" y="279"/>
                    </a:cubicBezTo>
                    <a:cubicBezTo>
                      <a:pt x="61" y="282"/>
                      <a:pt x="61" y="282"/>
                      <a:pt x="61" y="282"/>
                    </a:cubicBezTo>
                    <a:lnTo>
                      <a:pt x="42" y="301"/>
                    </a:lnTo>
                    <a:close/>
                    <a:moveTo>
                      <a:pt x="80" y="263"/>
                    </a:moveTo>
                    <a:cubicBezTo>
                      <a:pt x="77" y="260"/>
                      <a:pt x="77" y="260"/>
                      <a:pt x="77" y="260"/>
                    </a:cubicBezTo>
                    <a:cubicBezTo>
                      <a:pt x="97" y="240"/>
                      <a:pt x="97" y="240"/>
                      <a:pt x="97" y="240"/>
                    </a:cubicBezTo>
                    <a:cubicBezTo>
                      <a:pt x="100" y="243"/>
                      <a:pt x="100" y="243"/>
                      <a:pt x="100" y="243"/>
                    </a:cubicBezTo>
                    <a:lnTo>
                      <a:pt x="80" y="263"/>
                    </a:lnTo>
                    <a:close/>
                    <a:moveTo>
                      <a:pt x="119" y="224"/>
                    </a:moveTo>
                    <a:cubicBezTo>
                      <a:pt x="116" y="221"/>
                      <a:pt x="116" y="221"/>
                      <a:pt x="116" y="221"/>
                    </a:cubicBezTo>
                    <a:cubicBezTo>
                      <a:pt x="135" y="202"/>
                      <a:pt x="135" y="202"/>
                      <a:pt x="135" y="202"/>
                    </a:cubicBezTo>
                    <a:cubicBezTo>
                      <a:pt x="138" y="205"/>
                      <a:pt x="138" y="205"/>
                      <a:pt x="138" y="205"/>
                    </a:cubicBezTo>
                    <a:lnTo>
                      <a:pt x="119" y="224"/>
                    </a:lnTo>
                    <a:close/>
                    <a:moveTo>
                      <a:pt x="157" y="184"/>
                    </a:moveTo>
                    <a:cubicBezTo>
                      <a:pt x="153" y="182"/>
                      <a:pt x="153" y="182"/>
                      <a:pt x="153" y="182"/>
                    </a:cubicBezTo>
                    <a:cubicBezTo>
                      <a:pt x="155" y="179"/>
                      <a:pt x="156" y="174"/>
                      <a:pt x="156" y="170"/>
                    </a:cubicBezTo>
                    <a:cubicBezTo>
                      <a:pt x="156" y="166"/>
                      <a:pt x="155" y="162"/>
                      <a:pt x="153" y="158"/>
                    </a:cubicBezTo>
                    <a:cubicBezTo>
                      <a:pt x="157" y="156"/>
                      <a:pt x="157" y="156"/>
                      <a:pt x="157" y="156"/>
                    </a:cubicBezTo>
                    <a:cubicBezTo>
                      <a:pt x="159" y="160"/>
                      <a:pt x="161" y="165"/>
                      <a:pt x="161" y="170"/>
                    </a:cubicBezTo>
                    <a:cubicBezTo>
                      <a:pt x="161" y="175"/>
                      <a:pt x="159" y="180"/>
                      <a:pt x="157" y="184"/>
                    </a:cubicBezTo>
                    <a:close/>
                    <a:moveTo>
                      <a:pt x="135" y="139"/>
                    </a:moveTo>
                    <a:cubicBezTo>
                      <a:pt x="116" y="119"/>
                      <a:pt x="116" y="119"/>
                      <a:pt x="116" y="119"/>
                    </a:cubicBezTo>
                    <a:cubicBezTo>
                      <a:pt x="119" y="116"/>
                      <a:pt x="119" y="116"/>
                      <a:pt x="119" y="116"/>
                    </a:cubicBezTo>
                    <a:cubicBezTo>
                      <a:pt x="138" y="136"/>
                      <a:pt x="138" y="136"/>
                      <a:pt x="138" y="136"/>
                    </a:cubicBezTo>
                    <a:lnTo>
                      <a:pt x="135" y="139"/>
                    </a:lnTo>
                    <a:close/>
                    <a:moveTo>
                      <a:pt x="97" y="100"/>
                    </a:moveTo>
                    <a:cubicBezTo>
                      <a:pt x="77" y="81"/>
                      <a:pt x="77" y="81"/>
                      <a:pt x="77" y="81"/>
                    </a:cubicBezTo>
                    <a:cubicBezTo>
                      <a:pt x="80" y="78"/>
                      <a:pt x="80" y="78"/>
                      <a:pt x="80" y="78"/>
                    </a:cubicBezTo>
                    <a:cubicBezTo>
                      <a:pt x="100" y="97"/>
                      <a:pt x="100" y="97"/>
                      <a:pt x="100" y="97"/>
                    </a:cubicBezTo>
                    <a:lnTo>
                      <a:pt x="97" y="100"/>
                    </a:lnTo>
                    <a:close/>
                    <a:moveTo>
                      <a:pt x="58" y="61"/>
                    </a:moveTo>
                    <a:cubicBezTo>
                      <a:pt x="39" y="42"/>
                      <a:pt x="39" y="42"/>
                      <a:pt x="39" y="42"/>
                    </a:cubicBezTo>
                    <a:cubicBezTo>
                      <a:pt x="42" y="39"/>
                      <a:pt x="42" y="39"/>
                      <a:pt x="42" y="39"/>
                    </a:cubicBezTo>
                    <a:cubicBezTo>
                      <a:pt x="61" y="58"/>
                      <a:pt x="61" y="58"/>
                      <a:pt x="61" y="58"/>
                    </a:cubicBezTo>
                    <a:lnTo>
                      <a:pt x="58" y="61"/>
                    </a:lnTo>
                    <a:close/>
                    <a:moveTo>
                      <a:pt x="19" y="23"/>
                    </a:moveTo>
                    <a:cubicBezTo>
                      <a:pt x="0" y="3"/>
                      <a:pt x="0" y="3"/>
                      <a:pt x="0" y="3"/>
                    </a:cubicBezTo>
                    <a:cubicBezTo>
                      <a:pt x="3" y="0"/>
                      <a:pt x="3" y="0"/>
                      <a:pt x="3" y="0"/>
                    </a:cubicBezTo>
                    <a:cubicBezTo>
                      <a:pt x="22" y="20"/>
                      <a:pt x="22" y="20"/>
                      <a:pt x="22" y="20"/>
                    </a:cubicBezTo>
                    <a:lnTo>
                      <a:pt x="19" y="23"/>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28"/>
              <p:cNvSpPr>
                <a:spLocks/>
              </p:cNvSpPr>
              <p:nvPr/>
            </p:nvSpPr>
            <p:spPr bwMode="auto">
              <a:xfrm rot="16200000">
                <a:off x="3679662" y="3674899"/>
                <a:ext cx="138006" cy="138006"/>
              </a:xfrm>
              <a:custGeom>
                <a:avLst/>
                <a:gdLst>
                  <a:gd name="T0" fmla="*/ 48 w 55"/>
                  <a:gd name="T1" fmla="*/ 55 h 55"/>
                  <a:gd name="T2" fmla="*/ 0 w 55"/>
                  <a:gd name="T3" fmla="*/ 7 h 55"/>
                  <a:gd name="T4" fmla="*/ 7 w 55"/>
                  <a:gd name="T5" fmla="*/ 0 h 55"/>
                  <a:gd name="T6" fmla="*/ 55 w 55"/>
                  <a:gd name="T7" fmla="*/ 48 h 55"/>
                  <a:gd name="T8" fmla="*/ 48 w 55"/>
                  <a:gd name="T9" fmla="*/ 55 h 55"/>
                </a:gdLst>
                <a:ahLst/>
                <a:cxnLst>
                  <a:cxn ang="0">
                    <a:pos x="T0" y="T1"/>
                  </a:cxn>
                  <a:cxn ang="0">
                    <a:pos x="T2" y="T3"/>
                  </a:cxn>
                  <a:cxn ang="0">
                    <a:pos x="T4" y="T5"/>
                  </a:cxn>
                  <a:cxn ang="0">
                    <a:pos x="T6" y="T7"/>
                  </a:cxn>
                  <a:cxn ang="0">
                    <a:pos x="T8" y="T9"/>
                  </a:cxn>
                </a:cxnLst>
                <a:rect l="0" t="0" r="r" b="b"/>
                <a:pathLst>
                  <a:path w="55" h="55">
                    <a:moveTo>
                      <a:pt x="48" y="55"/>
                    </a:moveTo>
                    <a:lnTo>
                      <a:pt x="0" y="7"/>
                    </a:lnTo>
                    <a:lnTo>
                      <a:pt x="7" y="0"/>
                    </a:lnTo>
                    <a:lnTo>
                      <a:pt x="55" y="48"/>
                    </a:lnTo>
                    <a:lnTo>
                      <a:pt x="48" y="55"/>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29"/>
              <p:cNvSpPr>
                <a:spLocks noEditPoints="1"/>
              </p:cNvSpPr>
              <p:nvPr/>
            </p:nvSpPr>
            <p:spPr bwMode="auto">
              <a:xfrm rot="16200000">
                <a:off x="2095116" y="3385090"/>
                <a:ext cx="963525" cy="2019890"/>
              </a:xfrm>
              <a:custGeom>
                <a:avLst/>
                <a:gdLst>
                  <a:gd name="T0" fmla="*/ 158 w 161"/>
                  <a:gd name="T1" fmla="*/ 340 h 340"/>
                  <a:gd name="T2" fmla="*/ 139 w 161"/>
                  <a:gd name="T3" fmla="*/ 320 h 340"/>
                  <a:gd name="T4" fmla="*/ 142 w 161"/>
                  <a:gd name="T5" fmla="*/ 317 h 340"/>
                  <a:gd name="T6" fmla="*/ 161 w 161"/>
                  <a:gd name="T7" fmla="*/ 337 h 340"/>
                  <a:gd name="T8" fmla="*/ 158 w 161"/>
                  <a:gd name="T9" fmla="*/ 340 h 340"/>
                  <a:gd name="T10" fmla="*/ 120 w 161"/>
                  <a:gd name="T11" fmla="*/ 301 h 340"/>
                  <a:gd name="T12" fmla="*/ 100 w 161"/>
                  <a:gd name="T13" fmla="*/ 282 h 340"/>
                  <a:gd name="T14" fmla="*/ 103 w 161"/>
                  <a:gd name="T15" fmla="*/ 279 h 340"/>
                  <a:gd name="T16" fmla="*/ 123 w 161"/>
                  <a:gd name="T17" fmla="*/ 298 h 340"/>
                  <a:gd name="T18" fmla="*/ 120 w 161"/>
                  <a:gd name="T19" fmla="*/ 301 h 340"/>
                  <a:gd name="T20" fmla="*/ 81 w 161"/>
                  <a:gd name="T21" fmla="*/ 262 h 340"/>
                  <a:gd name="T22" fmla="*/ 62 w 161"/>
                  <a:gd name="T23" fmla="*/ 243 h 340"/>
                  <a:gd name="T24" fmla="*/ 65 w 161"/>
                  <a:gd name="T25" fmla="*/ 240 h 340"/>
                  <a:gd name="T26" fmla="*/ 84 w 161"/>
                  <a:gd name="T27" fmla="*/ 259 h 340"/>
                  <a:gd name="T28" fmla="*/ 81 w 161"/>
                  <a:gd name="T29" fmla="*/ 262 h 340"/>
                  <a:gd name="T30" fmla="*/ 42 w 161"/>
                  <a:gd name="T31" fmla="*/ 224 h 340"/>
                  <a:gd name="T32" fmla="*/ 23 w 161"/>
                  <a:gd name="T33" fmla="*/ 204 h 340"/>
                  <a:gd name="T34" fmla="*/ 26 w 161"/>
                  <a:gd name="T35" fmla="*/ 201 h 340"/>
                  <a:gd name="T36" fmla="*/ 45 w 161"/>
                  <a:gd name="T37" fmla="*/ 221 h 340"/>
                  <a:gd name="T38" fmla="*/ 42 w 161"/>
                  <a:gd name="T39" fmla="*/ 224 h 340"/>
                  <a:gd name="T40" fmla="*/ 4 w 161"/>
                  <a:gd name="T41" fmla="*/ 184 h 340"/>
                  <a:gd name="T42" fmla="*/ 0 w 161"/>
                  <a:gd name="T43" fmla="*/ 170 h 340"/>
                  <a:gd name="T44" fmla="*/ 4 w 161"/>
                  <a:gd name="T45" fmla="*/ 156 h 340"/>
                  <a:gd name="T46" fmla="*/ 8 w 161"/>
                  <a:gd name="T47" fmla="*/ 158 h 340"/>
                  <a:gd name="T48" fmla="*/ 5 w 161"/>
                  <a:gd name="T49" fmla="*/ 170 h 340"/>
                  <a:gd name="T50" fmla="*/ 8 w 161"/>
                  <a:gd name="T51" fmla="*/ 182 h 340"/>
                  <a:gd name="T52" fmla="*/ 4 w 161"/>
                  <a:gd name="T53" fmla="*/ 184 h 340"/>
                  <a:gd name="T54" fmla="*/ 26 w 161"/>
                  <a:gd name="T55" fmla="*/ 138 h 340"/>
                  <a:gd name="T56" fmla="*/ 23 w 161"/>
                  <a:gd name="T57" fmla="*/ 135 h 340"/>
                  <a:gd name="T58" fmla="*/ 42 w 161"/>
                  <a:gd name="T59" fmla="*/ 116 h 340"/>
                  <a:gd name="T60" fmla="*/ 45 w 161"/>
                  <a:gd name="T61" fmla="*/ 119 h 340"/>
                  <a:gd name="T62" fmla="*/ 26 w 161"/>
                  <a:gd name="T63" fmla="*/ 138 h 340"/>
                  <a:gd name="T64" fmla="*/ 65 w 161"/>
                  <a:gd name="T65" fmla="*/ 100 h 340"/>
                  <a:gd name="T66" fmla="*/ 62 w 161"/>
                  <a:gd name="T67" fmla="*/ 97 h 340"/>
                  <a:gd name="T68" fmla="*/ 81 w 161"/>
                  <a:gd name="T69" fmla="*/ 77 h 340"/>
                  <a:gd name="T70" fmla="*/ 84 w 161"/>
                  <a:gd name="T71" fmla="*/ 80 h 340"/>
                  <a:gd name="T72" fmla="*/ 65 w 161"/>
                  <a:gd name="T73" fmla="*/ 100 h 340"/>
                  <a:gd name="T74" fmla="*/ 103 w 161"/>
                  <a:gd name="T75" fmla="*/ 61 h 340"/>
                  <a:gd name="T76" fmla="*/ 100 w 161"/>
                  <a:gd name="T77" fmla="*/ 58 h 340"/>
                  <a:gd name="T78" fmla="*/ 120 w 161"/>
                  <a:gd name="T79" fmla="*/ 39 h 340"/>
                  <a:gd name="T80" fmla="*/ 123 w 161"/>
                  <a:gd name="T81" fmla="*/ 42 h 340"/>
                  <a:gd name="T82" fmla="*/ 103 w 161"/>
                  <a:gd name="T83" fmla="*/ 61 h 340"/>
                  <a:gd name="T84" fmla="*/ 142 w 161"/>
                  <a:gd name="T85" fmla="*/ 22 h 340"/>
                  <a:gd name="T86" fmla="*/ 139 w 161"/>
                  <a:gd name="T87" fmla="*/ 19 h 340"/>
                  <a:gd name="T88" fmla="*/ 158 w 161"/>
                  <a:gd name="T89" fmla="*/ 0 h 340"/>
                  <a:gd name="T90" fmla="*/ 161 w 161"/>
                  <a:gd name="T91" fmla="*/ 3 h 340"/>
                  <a:gd name="T92" fmla="*/ 142 w 161"/>
                  <a:gd name="T93" fmla="*/ 2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340">
                    <a:moveTo>
                      <a:pt x="158" y="340"/>
                    </a:moveTo>
                    <a:cubicBezTo>
                      <a:pt x="139" y="320"/>
                      <a:pt x="139" y="320"/>
                      <a:pt x="139" y="320"/>
                    </a:cubicBezTo>
                    <a:cubicBezTo>
                      <a:pt x="142" y="317"/>
                      <a:pt x="142" y="317"/>
                      <a:pt x="142" y="317"/>
                    </a:cubicBezTo>
                    <a:cubicBezTo>
                      <a:pt x="161" y="337"/>
                      <a:pt x="161" y="337"/>
                      <a:pt x="161" y="337"/>
                    </a:cubicBezTo>
                    <a:lnTo>
                      <a:pt x="158" y="340"/>
                    </a:lnTo>
                    <a:close/>
                    <a:moveTo>
                      <a:pt x="120" y="301"/>
                    </a:moveTo>
                    <a:cubicBezTo>
                      <a:pt x="100" y="282"/>
                      <a:pt x="100" y="282"/>
                      <a:pt x="100" y="282"/>
                    </a:cubicBezTo>
                    <a:cubicBezTo>
                      <a:pt x="103" y="279"/>
                      <a:pt x="103" y="279"/>
                      <a:pt x="103" y="279"/>
                    </a:cubicBezTo>
                    <a:cubicBezTo>
                      <a:pt x="123" y="298"/>
                      <a:pt x="123" y="298"/>
                      <a:pt x="123" y="298"/>
                    </a:cubicBezTo>
                    <a:lnTo>
                      <a:pt x="120" y="301"/>
                    </a:lnTo>
                    <a:close/>
                    <a:moveTo>
                      <a:pt x="81" y="262"/>
                    </a:moveTo>
                    <a:cubicBezTo>
                      <a:pt x="62" y="243"/>
                      <a:pt x="62" y="243"/>
                      <a:pt x="62" y="243"/>
                    </a:cubicBezTo>
                    <a:cubicBezTo>
                      <a:pt x="65" y="240"/>
                      <a:pt x="65" y="240"/>
                      <a:pt x="65" y="240"/>
                    </a:cubicBezTo>
                    <a:cubicBezTo>
                      <a:pt x="84" y="259"/>
                      <a:pt x="84" y="259"/>
                      <a:pt x="84" y="259"/>
                    </a:cubicBezTo>
                    <a:lnTo>
                      <a:pt x="81" y="262"/>
                    </a:lnTo>
                    <a:close/>
                    <a:moveTo>
                      <a:pt x="42" y="224"/>
                    </a:moveTo>
                    <a:cubicBezTo>
                      <a:pt x="23" y="204"/>
                      <a:pt x="23" y="204"/>
                      <a:pt x="23" y="204"/>
                    </a:cubicBezTo>
                    <a:cubicBezTo>
                      <a:pt x="26" y="201"/>
                      <a:pt x="26" y="201"/>
                      <a:pt x="26" y="201"/>
                    </a:cubicBezTo>
                    <a:cubicBezTo>
                      <a:pt x="45" y="221"/>
                      <a:pt x="45" y="221"/>
                      <a:pt x="45" y="221"/>
                    </a:cubicBezTo>
                    <a:lnTo>
                      <a:pt x="42" y="224"/>
                    </a:lnTo>
                    <a:close/>
                    <a:moveTo>
                      <a:pt x="4" y="184"/>
                    </a:moveTo>
                    <a:cubicBezTo>
                      <a:pt x="2" y="180"/>
                      <a:pt x="0" y="175"/>
                      <a:pt x="0" y="170"/>
                    </a:cubicBezTo>
                    <a:cubicBezTo>
                      <a:pt x="0" y="165"/>
                      <a:pt x="2" y="160"/>
                      <a:pt x="4" y="156"/>
                    </a:cubicBezTo>
                    <a:cubicBezTo>
                      <a:pt x="8" y="158"/>
                      <a:pt x="8" y="158"/>
                      <a:pt x="8" y="158"/>
                    </a:cubicBezTo>
                    <a:cubicBezTo>
                      <a:pt x="6" y="161"/>
                      <a:pt x="5" y="166"/>
                      <a:pt x="5" y="170"/>
                    </a:cubicBezTo>
                    <a:cubicBezTo>
                      <a:pt x="5" y="174"/>
                      <a:pt x="6" y="178"/>
                      <a:pt x="8" y="182"/>
                    </a:cubicBezTo>
                    <a:lnTo>
                      <a:pt x="4" y="184"/>
                    </a:lnTo>
                    <a:close/>
                    <a:moveTo>
                      <a:pt x="26" y="138"/>
                    </a:moveTo>
                    <a:cubicBezTo>
                      <a:pt x="23" y="135"/>
                      <a:pt x="23" y="135"/>
                      <a:pt x="23" y="135"/>
                    </a:cubicBezTo>
                    <a:cubicBezTo>
                      <a:pt x="42" y="116"/>
                      <a:pt x="42" y="116"/>
                      <a:pt x="42" y="116"/>
                    </a:cubicBezTo>
                    <a:cubicBezTo>
                      <a:pt x="45" y="119"/>
                      <a:pt x="45" y="119"/>
                      <a:pt x="45" y="119"/>
                    </a:cubicBezTo>
                    <a:lnTo>
                      <a:pt x="26" y="138"/>
                    </a:lnTo>
                    <a:close/>
                    <a:moveTo>
                      <a:pt x="65" y="100"/>
                    </a:moveTo>
                    <a:cubicBezTo>
                      <a:pt x="62" y="97"/>
                      <a:pt x="62" y="97"/>
                      <a:pt x="62" y="97"/>
                    </a:cubicBezTo>
                    <a:cubicBezTo>
                      <a:pt x="81" y="77"/>
                      <a:pt x="81" y="77"/>
                      <a:pt x="81" y="77"/>
                    </a:cubicBezTo>
                    <a:cubicBezTo>
                      <a:pt x="84" y="80"/>
                      <a:pt x="84" y="80"/>
                      <a:pt x="84" y="80"/>
                    </a:cubicBezTo>
                    <a:lnTo>
                      <a:pt x="65" y="100"/>
                    </a:lnTo>
                    <a:close/>
                    <a:moveTo>
                      <a:pt x="103" y="61"/>
                    </a:moveTo>
                    <a:cubicBezTo>
                      <a:pt x="100" y="58"/>
                      <a:pt x="100" y="58"/>
                      <a:pt x="100" y="58"/>
                    </a:cubicBezTo>
                    <a:cubicBezTo>
                      <a:pt x="120" y="39"/>
                      <a:pt x="120" y="39"/>
                      <a:pt x="120" y="39"/>
                    </a:cubicBezTo>
                    <a:cubicBezTo>
                      <a:pt x="123" y="42"/>
                      <a:pt x="123" y="42"/>
                      <a:pt x="123" y="42"/>
                    </a:cubicBezTo>
                    <a:lnTo>
                      <a:pt x="103" y="61"/>
                    </a:lnTo>
                    <a:close/>
                    <a:moveTo>
                      <a:pt x="142" y="22"/>
                    </a:moveTo>
                    <a:cubicBezTo>
                      <a:pt x="139" y="19"/>
                      <a:pt x="139" y="19"/>
                      <a:pt x="139" y="19"/>
                    </a:cubicBezTo>
                    <a:cubicBezTo>
                      <a:pt x="158" y="0"/>
                      <a:pt x="158" y="0"/>
                      <a:pt x="158" y="0"/>
                    </a:cubicBezTo>
                    <a:cubicBezTo>
                      <a:pt x="161" y="3"/>
                      <a:pt x="161" y="3"/>
                      <a:pt x="161" y="3"/>
                    </a:cubicBezTo>
                    <a:lnTo>
                      <a:pt x="142" y="22"/>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30"/>
              <p:cNvSpPr>
                <a:spLocks/>
              </p:cNvSpPr>
              <p:nvPr/>
            </p:nvSpPr>
            <p:spPr bwMode="auto">
              <a:xfrm rot="16200000">
                <a:off x="1393799" y="3735120"/>
                <a:ext cx="77785" cy="77785"/>
              </a:xfrm>
              <a:custGeom>
                <a:avLst/>
                <a:gdLst>
                  <a:gd name="T0" fmla="*/ 7 w 31"/>
                  <a:gd name="T1" fmla="*/ 31 h 31"/>
                  <a:gd name="T2" fmla="*/ 0 w 31"/>
                  <a:gd name="T3" fmla="*/ 24 h 31"/>
                  <a:gd name="T4" fmla="*/ 24 w 31"/>
                  <a:gd name="T5" fmla="*/ 0 h 31"/>
                  <a:gd name="T6" fmla="*/ 31 w 31"/>
                  <a:gd name="T7" fmla="*/ 8 h 31"/>
                  <a:gd name="T8" fmla="*/ 7 w 31"/>
                  <a:gd name="T9" fmla="*/ 31 h 31"/>
                </a:gdLst>
                <a:ahLst/>
                <a:cxnLst>
                  <a:cxn ang="0">
                    <a:pos x="T0" y="T1"/>
                  </a:cxn>
                  <a:cxn ang="0">
                    <a:pos x="T2" y="T3"/>
                  </a:cxn>
                  <a:cxn ang="0">
                    <a:pos x="T4" y="T5"/>
                  </a:cxn>
                  <a:cxn ang="0">
                    <a:pos x="T6" y="T7"/>
                  </a:cxn>
                  <a:cxn ang="0">
                    <a:pos x="T8" y="T9"/>
                  </a:cxn>
                </a:cxnLst>
                <a:rect l="0" t="0" r="r" b="b"/>
                <a:pathLst>
                  <a:path w="31" h="31">
                    <a:moveTo>
                      <a:pt x="7" y="31"/>
                    </a:moveTo>
                    <a:lnTo>
                      <a:pt x="0" y="24"/>
                    </a:lnTo>
                    <a:lnTo>
                      <a:pt x="24" y="0"/>
                    </a:lnTo>
                    <a:lnTo>
                      <a:pt x="31" y="8"/>
                    </a:lnTo>
                    <a:lnTo>
                      <a:pt x="7" y="31"/>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7" name="Freeform 26"/>
            <p:cNvSpPr>
              <a:spLocks/>
            </p:cNvSpPr>
            <p:nvPr/>
          </p:nvSpPr>
          <p:spPr bwMode="auto">
            <a:xfrm rot="16200000">
              <a:off x="6024488" y="3676154"/>
              <a:ext cx="138006" cy="135496"/>
            </a:xfrm>
            <a:custGeom>
              <a:avLst/>
              <a:gdLst>
                <a:gd name="T0" fmla="*/ 7 w 55"/>
                <a:gd name="T1" fmla="*/ 54 h 54"/>
                <a:gd name="T2" fmla="*/ 0 w 55"/>
                <a:gd name="T3" fmla="*/ 47 h 54"/>
                <a:gd name="T4" fmla="*/ 31 w 55"/>
                <a:gd name="T5" fmla="*/ 17 h 54"/>
                <a:gd name="T6" fmla="*/ 31 w 55"/>
                <a:gd name="T7" fmla="*/ 17 h 54"/>
                <a:gd name="T8" fmla="*/ 48 w 55"/>
                <a:gd name="T9" fmla="*/ 0 h 54"/>
                <a:gd name="T10" fmla="*/ 55 w 55"/>
                <a:gd name="T11" fmla="*/ 7 h 54"/>
                <a:gd name="T12" fmla="*/ 22 w 55"/>
                <a:gd name="T13" fmla="*/ 40 h 54"/>
                <a:gd name="T14" fmla="*/ 22 w 55"/>
                <a:gd name="T15" fmla="*/ 40 h 54"/>
                <a:gd name="T16" fmla="*/ 7 w 55"/>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7" y="54"/>
                  </a:moveTo>
                  <a:lnTo>
                    <a:pt x="0" y="47"/>
                  </a:lnTo>
                  <a:lnTo>
                    <a:pt x="31" y="17"/>
                  </a:lnTo>
                  <a:lnTo>
                    <a:pt x="31" y="17"/>
                  </a:lnTo>
                  <a:lnTo>
                    <a:pt x="48" y="0"/>
                  </a:lnTo>
                  <a:lnTo>
                    <a:pt x="55" y="7"/>
                  </a:lnTo>
                  <a:lnTo>
                    <a:pt x="22" y="40"/>
                  </a:lnTo>
                  <a:lnTo>
                    <a:pt x="22" y="40"/>
                  </a:lnTo>
                  <a:lnTo>
                    <a:pt x="7" y="54"/>
                  </a:lnTo>
                  <a:close/>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6" name="组合 25"/>
          <p:cNvGrpSpPr/>
          <p:nvPr/>
        </p:nvGrpSpPr>
        <p:grpSpPr>
          <a:xfrm>
            <a:off x="1965198" y="2914520"/>
            <a:ext cx="1543146" cy="1553183"/>
            <a:chOff x="1805305" y="2969819"/>
            <a:chExt cx="1543146" cy="1553183"/>
          </a:xfrm>
        </p:grpSpPr>
        <p:sp>
          <p:nvSpPr>
            <p:cNvPr id="27" name="Freeform 36"/>
            <p:cNvSpPr>
              <a:spLocks noEditPoints="1"/>
            </p:cNvSpPr>
            <p:nvPr/>
          </p:nvSpPr>
          <p:spPr bwMode="auto">
            <a:xfrm rot="16200000">
              <a:off x="3309558" y="3671135"/>
              <a:ext cx="0" cy="7528"/>
            </a:xfrm>
            <a:custGeom>
              <a:avLst/>
              <a:gdLst>
                <a:gd name="T0" fmla="*/ 1 h 1"/>
                <a:gd name="T1" fmla="*/ 1 h 1"/>
                <a:gd name="T2" fmla="*/ 1 h 1"/>
                <a:gd name="T3" fmla="*/ 0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28" name="组合 27"/>
            <p:cNvGrpSpPr/>
            <p:nvPr/>
          </p:nvGrpSpPr>
          <p:grpSpPr>
            <a:xfrm>
              <a:off x="1805305" y="2969819"/>
              <a:ext cx="1543146" cy="1553183"/>
              <a:chOff x="1805305" y="2969819"/>
              <a:chExt cx="1543146" cy="1553183"/>
            </a:xfrm>
          </p:grpSpPr>
          <p:sp>
            <p:nvSpPr>
              <p:cNvPr id="30" name="Freeform 21"/>
              <p:cNvSpPr>
                <a:spLocks/>
              </p:cNvSpPr>
              <p:nvPr/>
            </p:nvSpPr>
            <p:spPr bwMode="auto">
              <a:xfrm rot="16200000">
                <a:off x="1800286" y="2974838"/>
                <a:ext cx="1553183" cy="1543146"/>
              </a:xfrm>
              <a:custGeom>
                <a:avLst/>
                <a:gdLst>
                  <a:gd name="T0" fmla="*/ 6 w 260"/>
                  <a:gd name="T1" fmla="*/ 142 h 260"/>
                  <a:gd name="T2" fmla="*/ 6 w 260"/>
                  <a:gd name="T3" fmla="*/ 118 h 260"/>
                  <a:gd name="T4" fmla="*/ 118 w 260"/>
                  <a:gd name="T5" fmla="*/ 6 h 260"/>
                  <a:gd name="T6" fmla="*/ 142 w 260"/>
                  <a:gd name="T7" fmla="*/ 6 h 260"/>
                  <a:gd name="T8" fmla="*/ 254 w 260"/>
                  <a:gd name="T9" fmla="*/ 118 h 260"/>
                  <a:gd name="T10" fmla="*/ 254 w 260"/>
                  <a:gd name="T11" fmla="*/ 142 h 260"/>
                  <a:gd name="T12" fmla="*/ 142 w 260"/>
                  <a:gd name="T13" fmla="*/ 253 h 260"/>
                  <a:gd name="T14" fmla="*/ 118 w 260"/>
                  <a:gd name="T15" fmla="*/ 253 h 260"/>
                  <a:gd name="T16" fmla="*/ 6 w 260"/>
                  <a:gd name="T17" fmla="*/ 1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60">
                    <a:moveTo>
                      <a:pt x="6" y="142"/>
                    </a:moveTo>
                    <a:cubicBezTo>
                      <a:pt x="0" y="135"/>
                      <a:pt x="0" y="124"/>
                      <a:pt x="6" y="118"/>
                    </a:cubicBezTo>
                    <a:cubicBezTo>
                      <a:pt x="118" y="6"/>
                      <a:pt x="118" y="6"/>
                      <a:pt x="118" y="6"/>
                    </a:cubicBezTo>
                    <a:cubicBezTo>
                      <a:pt x="125" y="0"/>
                      <a:pt x="135" y="0"/>
                      <a:pt x="142" y="6"/>
                    </a:cubicBezTo>
                    <a:cubicBezTo>
                      <a:pt x="254" y="118"/>
                      <a:pt x="254" y="118"/>
                      <a:pt x="254" y="118"/>
                    </a:cubicBezTo>
                    <a:cubicBezTo>
                      <a:pt x="260" y="124"/>
                      <a:pt x="260" y="135"/>
                      <a:pt x="254" y="142"/>
                    </a:cubicBezTo>
                    <a:cubicBezTo>
                      <a:pt x="142" y="253"/>
                      <a:pt x="142" y="253"/>
                      <a:pt x="142" y="253"/>
                    </a:cubicBezTo>
                    <a:cubicBezTo>
                      <a:pt x="135" y="260"/>
                      <a:pt x="125" y="260"/>
                      <a:pt x="118" y="253"/>
                    </a:cubicBezTo>
                    <a:cubicBezTo>
                      <a:pt x="6" y="142"/>
                      <a:pt x="6" y="142"/>
                      <a:pt x="6" y="142"/>
                    </a:cubicBezTo>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37"/>
              <p:cNvSpPr>
                <a:spLocks/>
              </p:cNvSpPr>
              <p:nvPr/>
            </p:nvSpPr>
            <p:spPr bwMode="auto">
              <a:xfrm rot="16200000">
                <a:off x="2191718" y="2595952"/>
                <a:ext cx="762791" cy="1525581"/>
              </a:xfrm>
              <a:custGeom>
                <a:avLst/>
                <a:gdLst>
                  <a:gd name="T0" fmla="*/ 0 w 128"/>
                  <a:gd name="T1" fmla="*/ 0 h 257"/>
                  <a:gd name="T2" fmla="*/ 0 w 128"/>
                  <a:gd name="T3" fmla="*/ 257 h 257"/>
                  <a:gd name="T4" fmla="*/ 11 w 128"/>
                  <a:gd name="T5" fmla="*/ 253 h 257"/>
                  <a:gd name="T6" fmla="*/ 11 w 128"/>
                  <a:gd name="T7" fmla="*/ 253 h 257"/>
                  <a:gd name="T8" fmla="*/ 11 w 128"/>
                  <a:gd name="T9" fmla="*/ 252 h 257"/>
                  <a:gd name="T10" fmla="*/ 11 w 128"/>
                  <a:gd name="T11" fmla="*/ 252 h 257"/>
                  <a:gd name="T12" fmla="*/ 11 w 128"/>
                  <a:gd name="T13" fmla="*/ 252 h 257"/>
                  <a:gd name="T14" fmla="*/ 123 w 128"/>
                  <a:gd name="T15" fmla="*/ 141 h 257"/>
                  <a:gd name="T16" fmla="*/ 128 w 128"/>
                  <a:gd name="T17" fmla="*/ 129 h 257"/>
                  <a:gd name="T18" fmla="*/ 123 w 128"/>
                  <a:gd name="T19" fmla="*/ 117 h 257"/>
                  <a:gd name="T20" fmla="*/ 11 w 128"/>
                  <a:gd name="T21" fmla="*/ 5 h 257"/>
                  <a:gd name="T22" fmla="*/ 11 w 128"/>
                  <a:gd name="T23" fmla="*/ 5 h 257"/>
                  <a:gd name="T24" fmla="*/ 0 w 128"/>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257">
                    <a:moveTo>
                      <a:pt x="0" y="0"/>
                    </a:moveTo>
                    <a:cubicBezTo>
                      <a:pt x="0" y="257"/>
                      <a:pt x="0" y="257"/>
                      <a:pt x="0" y="257"/>
                    </a:cubicBezTo>
                    <a:cubicBezTo>
                      <a:pt x="4" y="257"/>
                      <a:pt x="8" y="255"/>
                      <a:pt x="11" y="253"/>
                    </a:cubicBezTo>
                    <a:cubicBezTo>
                      <a:pt x="11" y="253"/>
                      <a:pt x="11" y="253"/>
                      <a:pt x="11" y="253"/>
                    </a:cubicBezTo>
                    <a:cubicBezTo>
                      <a:pt x="11" y="252"/>
                      <a:pt x="11" y="252"/>
                      <a:pt x="11" y="252"/>
                    </a:cubicBezTo>
                    <a:cubicBezTo>
                      <a:pt x="11" y="252"/>
                      <a:pt x="11" y="252"/>
                      <a:pt x="11" y="252"/>
                    </a:cubicBezTo>
                    <a:cubicBezTo>
                      <a:pt x="11" y="252"/>
                      <a:pt x="11" y="252"/>
                      <a:pt x="11" y="252"/>
                    </a:cubicBezTo>
                    <a:cubicBezTo>
                      <a:pt x="123" y="141"/>
                      <a:pt x="123" y="141"/>
                      <a:pt x="123" y="141"/>
                    </a:cubicBezTo>
                    <a:cubicBezTo>
                      <a:pt x="126" y="137"/>
                      <a:pt x="128" y="133"/>
                      <a:pt x="128" y="129"/>
                    </a:cubicBezTo>
                    <a:cubicBezTo>
                      <a:pt x="128" y="124"/>
                      <a:pt x="126" y="120"/>
                      <a:pt x="123" y="117"/>
                    </a:cubicBezTo>
                    <a:cubicBezTo>
                      <a:pt x="11" y="5"/>
                      <a:pt x="11" y="5"/>
                      <a:pt x="11" y="5"/>
                    </a:cubicBezTo>
                    <a:cubicBezTo>
                      <a:pt x="11" y="5"/>
                      <a:pt x="11" y="5"/>
                      <a:pt x="11" y="5"/>
                    </a:cubicBezTo>
                    <a:cubicBezTo>
                      <a:pt x="8" y="2"/>
                      <a:pt x="4" y="1"/>
                      <a:pt x="0" y="0"/>
                    </a:cubicBezTo>
                  </a:path>
                </a:pathLst>
              </a:custGeom>
              <a:solidFill>
                <a:schemeClr val="accent1"/>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9" name="文本框 5"/>
            <p:cNvSpPr txBox="1"/>
            <p:nvPr/>
          </p:nvSpPr>
          <p:spPr>
            <a:xfrm>
              <a:off x="2222588" y="3288422"/>
              <a:ext cx="755335" cy="1077218"/>
            </a:xfrm>
            <a:prstGeom prst="rect">
              <a:avLst/>
            </a:prstGeom>
            <a:noFill/>
          </p:spPr>
          <p:txBody>
            <a:bodyPr wrap="none" rtlCol="0">
              <a:spAutoFit/>
            </a:bodyPr>
            <a:lstStyle/>
            <a:p>
              <a:r>
                <a:rPr lang="en-US" altLang="zh-CN" sz="1400" dirty="0">
                  <a:solidFill>
                    <a:schemeClr val="bg1"/>
                  </a:solidFill>
                  <a:cs typeface="+mn-ea"/>
                  <a:sym typeface="+mn-lt"/>
                </a:rPr>
                <a:t>STEP</a:t>
              </a:r>
              <a:r>
                <a:rPr lang="en-US" altLang="zh-CN" sz="2400" dirty="0">
                  <a:solidFill>
                    <a:schemeClr val="bg1"/>
                  </a:solidFill>
                  <a:cs typeface="+mn-ea"/>
                  <a:sym typeface="+mn-lt"/>
                </a:rPr>
                <a:t> </a:t>
              </a:r>
            </a:p>
            <a:p>
              <a:r>
                <a:rPr lang="en-US" altLang="zh-CN" sz="4000" dirty="0">
                  <a:solidFill>
                    <a:schemeClr val="bg1"/>
                  </a:solidFill>
                  <a:cs typeface="+mn-ea"/>
                  <a:sym typeface="+mn-lt"/>
                </a:rPr>
                <a:t>01</a:t>
              </a:r>
              <a:endParaRPr lang="zh-CN" altLang="en-US" sz="4000" dirty="0">
                <a:solidFill>
                  <a:schemeClr val="bg1"/>
                </a:solidFill>
                <a:cs typeface="+mn-ea"/>
                <a:sym typeface="+mn-lt"/>
              </a:endParaRPr>
            </a:p>
          </p:txBody>
        </p:sp>
      </p:grpSp>
      <p:sp>
        <p:nvSpPr>
          <p:cNvPr id="32" name="文本框 30"/>
          <p:cNvSpPr txBox="1"/>
          <p:nvPr/>
        </p:nvSpPr>
        <p:spPr>
          <a:xfrm>
            <a:off x="1861340" y="1242654"/>
            <a:ext cx="1755976" cy="461665"/>
          </a:xfrm>
          <a:prstGeom prst="rect">
            <a:avLst/>
          </a:prstGeom>
          <a:noFill/>
        </p:spPr>
        <p:txBody>
          <a:bodyPr wrap="square" rtlCol="0">
            <a:spAutoFit/>
          </a:bodyPr>
          <a:lstStyle/>
          <a:p>
            <a:pPr algn="ctr"/>
            <a:r>
              <a:rPr lang="zh-CN" altLang="en-US" sz="2400" b="1" dirty="0">
                <a:solidFill>
                  <a:schemeClr val="accent1"/>
                </a:solidFill>
                <a:cs typeface="+mn-ea"/>
                <a:sym typeface="+mn-lt"/>
              </a:rPr>
              <a:t>文本标题</a:t>
            </a:r>
          </a:p>
        </p:txBody>
      </p:sp>
      <p:sp>
        <p:nvSpPr>
          <p:cNvPr id="33" name="文本框 31"/>
          <p:cNvSpPr txBox="1"/>
          <p:nvPr/>
        </p:nvSpPr>
        <p:spPr>
          <a:xfrm>
            <a:off x="1289462" y="1790885"/>
            <a:ext cx="2722658" cy="932563"/>
          </a:xfrm>
          <a:prstGeom prst="rect">
            <a:avLst/>
          </a:prstGeom>
          <a:noFill/>
        </p:spPr>
        <p:txBody>
          <a:bodyPr wrap="square" rtlCol="0">
            <a:spAutoFit/>
          </a:bodyPr>
          <a:lstStyle/>
          <a:p>
            <a:pPr lvl="0" algn="ctr">
              <a:lnSpc>
                <a:spcPct val="130000"/>
              </a:lnSpc>
              <a:defRPr/>
            </a:pPr>
            <a:r>
              <a:rPr lang="zh-CN" altLang="en-US" sz="1400" dirty="0">
                <a:solidFill>
                  <a:prstClr val="black">
                    <a:lumMod val="75000"/>
                    <a:lumOff val="25000"/>
                  </a:prstClr>
                </a:solidFill>
                <a:cs typeface="+mn-ea"/>
                <a:sym typeface="+mn-lt"/>
              </a:rPr>
              <a:t>您的内容打在这里，或者通过复制您的文本后，在此框中选择粘贴，并选择只保留文字</a:t>
            </a:r>
          </a:p>
        </p:txBody>
      </p:sp>
      <p:grpSp>
        <p:nvGrpSpPr>
          <p:cNvPr id="34" name="组合 33"/>
          <p:cNvGrpSpPr/>
          <p:nvPr/>
        </p:nvGrpSpPr>
        <p:grpSpPr>
          <a:xfrm>
            <a:off x="4308771" y="2914519"/>
            <a:ext cx="1545654" cy="1553183"/>
            <a:chOff x="4148878" y="2969818"/>
            <a:chExt cx="1545654" cy="1553183"/>
          </a:xfrm>
        </p:grpSpPr>
        <p:sp>
          <p:nvSpPr>
            <p:cNvPr id="35" name="Freeform 20"/>
            <p:cNvSpPr>
              <a:spLocks/>
            </p:cNvSpPr>
            <p:nvPr/>
          </p:nvSpPr>
          <p:spPr bwMode="auto">
            <a:xfrm rot="16200000">
              <a:off x="4145113" y="2973583"/>
              <a:ext cx="1553183" cy="1545654"/>
            </a:xfrm>
            <a:custGeom>
              <a:avLst/>
              <a:gdLst>
                <a:gd name="T0" fmla="*/ 6 w 260"/>
                <a:gd name="T1" fmla="*/ 142 h 260"/>
                <a:gd name="T2" fmla="*/ 6 w 260"/>
                <a:gd name="T3" fmla="*/ 118 h 260"/>
                <a:gd name="T4" fmla="*/ 118 w 260"/>
                <a:gd name="T5" fmla="*/ 6 h 260"/>
                <a:gd name="T6" fmla="*/ 142 w 260"/>
                <a:gd name="T7" fmla="*/ 6 h 260"/>
                <a:gd name="T8" fmla="*/ 254 w 260"/>
                <a:gd name="T9" fmla="*/ 118 h 260"/>
                <a:gd name="T10" fmla="*/ 254 w 260"/>
                <a:gd name="T11" fmla="*/ 142 h 260"/>
                <a:gd name="T12" fmla="*/ 142 w 260"/>
                <a:gd name="T13" fmla="*/ 254 h 260"/>
                <a:gd name="T14" fmla="*/ 118 w 260"/>
                <a:gd name="T15" fmla="*/ 254 h 260"/>
                <a:gd name="T16" fmla="*/ 6 w 260"/>
                <a:gd name="T17" fmla="*/ 1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60">
                  <a:moveTo>
                    <a:pt x="6" y="142"/>
                  </a:moveTo>
                  <a:cubicBezTo>
                    <a:pt x="0" y="135"/>
                    <a:pt x="0" y="125"/>
                    <a:pt x="6" y="118"/>
                  </a:cubicBezTo>
                  <a:cubicBezTo>
                    <a:pt x="118" y="6"/>
                    <a:pt x="118" y="6"/>
                    <a:pt x="118" y="6"/>
                  </a:cubicBezTo>
                  <a:cubicBezTo>
                    <a:pt x="125" y="0"/>
                    <a:pt x="135" y="0"/>
                    <a:pt x="142" y="6"/>
                  </a:cubicBezTo>
                  <a:cubicBezTo>
                    <a:pt x="254" y="118"/>
                    <a:pt x="254" y="118"/>
                    <a:pt x="254" y="118"/>
                  </a:cubicBezTo>
                  <a:cubicBezTo>
                    <a:pt x="260" y="125"/>
                    <a:pt x="260" y="135"/>
                    <a:pt x="254" y="142"/>
                  </a:cubicBezTo>
                  <a:cubicBezTo>
                    <a:pt x="142" y="254"/>
                    <a:pt x="142" y="254"/>
                    <a:pt x="142" y="254"/>
                  </a:cubicBezTo>
                  <a:cubicBezTo>
                    <a:pt x="135" y="260"/>
                    <a:pt x="125" y="260"/>
                    <a:pt x="118" y="254"/>
                  </a:cubicBezTo>
                  <a:cubicBezTo>
                    <a:pt x="6" y="142"/>
                    <a:pt x="6" y="142"/>
                    <a:pt x="6" y="142"/>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34"/>
            <p:cNvSpPr>
              <a:spLocks noEditPoints="1"/>
            </p:cNvSpPr>
            <p:nvPr/>
          </p:nvSpPr>
          <p:spPr bwMode="auto">
            <a:xfrm rot="16200000">
              <a:off x="5656895" y="36748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35"/>
            <p:cNvSpPr>
              <a:spLocks/>
            </p:cNvSpPr>
            <p:nvPr/>
          </p:nvSpPr>
          <p:spPr bwMode="auto">
            <a:xfrm rot="16200000">
              <a:off x="4537801" y="2595952"/>
              <a:ext cx="762791" cy="1525581"/>
            </a:xfrm>
            <a:custGeom>
              <a:avLst/>
              <a:gdLst>
                <a:gd name="T0" fmla="*/ 0 w 128"/>
                <a:gd name="T1" fmla="*/ 0 h 257"/>
                <a:gd name="T2" fmla="*/ 0 w 128"/>
                <a:gd name="T3" fmla="*/ 257 h 257"/>
                <a:gd name="T4" fmla="*/ 11 w 128"/>
                <a:gd name="T5" fmla="*/ 253 h 257"/>
                <a:gd name="T6" fmla="*/ 11 w 128"/>
                <a:gd name="T7" fmla="*/ 253 h 257"/>
                <a:gd name="T8" fmla="*/ 11 w 128"/>
                <a:gd name="T9" fmla="*/ 253 h 257"/>
                <a:gd name="T10" fmla="*/ 11 w 128"/>
                <a:gd name="T11" fmla="*/ 253 h 257"/>
                <a:gd name="T12" fmla="*/ 11 w 128"/>
                <a:gd name="T13" fmla="*/ 253 h 257"/>
                <a:gd name="T14" fmla="*/ 123 w 128"/>
                <a:gd name="T15" fmla="*/ 141 h 257"/>
                <a:gd name="T16" fmla="*/ 128 w 128"/>
                <a:gd name="T17" fmla="*/ 129 h 257"/>
                <a:gd name="T18" fmla="*/ 123 w 128"/>
                <a:gd name="T19" fmla="*/ 117 h 257"/>
                <a:gd name="T20" fmla="*/ 11 w 128"/>
                <a:gd name="T21" fmla="*/ 5 h 257"/>
                <a:gd name="T22" fmla="*/ 11 w 128"/>
                <a:gd name="T23" fmla="*/ 5 h 257"/>
                <a:gd name="T24" fmla="*/ 0 w 128"/>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257">
                  <a:moveTo>
                    <a:pt x="0" y="0"/>
                  </a:moveTo>
                  <a:cubicBezTo>
                    <a:pt x="0" y="257"/>
                    <a:pt x="0" y="257"/>
                    <a:pt x="0" y="257"/>
                  </a:cubicBezTo>
                  <a:cubicBezTo>
                    <a:pt x="4" y="257"/>
                    <a:pt x="8" y="256"/>
                    <a:pt x="11" y="253"/>
                  </a:cubicBezTo>
                  <a:cubicBezTo>
                    <a:pt x="11" y="253"/>
                    <a:pt x="11" y="253"/>
                    <a:pt x="11" y="253"/>
                  </a:cubicBezTo>
                  <a:cubicBezTo>
                    <a:pt x="11" y="253"/>
                    <a:pt x="11" y="253"/>
                    <a:pt x="11" y="253"/>
                  </a:cubicBezTo>
                  <a:cubicBezTo>
                    <a:pt x="11" y="253"/>
                    <a:pt x="11" y="253"/>
                    <a:pt x="11" y="253"/>
                  </a:cubicBezTo>
                  <a:cubicBezTo>
                    <a:pt x="11" y="253"/>
                    <a:pt x="11" y="253"/>
                    <a:pt x="11" y="253"/>
                  </a:cubicBezTo>
                  <a:cubicBezTo>
                    <a:pt x="123" y="141"/>
                    <a:pt x="123" y="141"/>
                    <a:pt x="123" y="141"/>
                  </a:cubicBezTo>
                  <a:cubicBezTo>
                    <a:pt x="126" y="138"/>
                    <a:pt x="128" y="133"/>
                    <a:pt x="128" y="129"/>
                  </a:cubicBezTo>
                  <a:cubicBezTo>
                    <a:pt x="128" y="125"/>
                    <a:pt x="126" y="120"/>
                    <a:pt x="123" y="117"/>
                  </a:cubicBezTo>
                  <a:cubicBezTo>
                    <a:pt x="11" y="5"/>
                    <a:pt x="11" y="5"/>
                    <a:pt x="11" y="5"/>
                  </a:cubicBezTo>
                  <a:cubicBezTo>
                    <a:pt x="11" y="5"/>
                    <a:pt x="11" y="5"/>
                    <a:pt x="11" y="5"/>
                  </a:cubicBezTo>
                  <a:cubicBezTo>
                    <a:pt x="8" y="2"/>
                    <a:pt x="4" y="1"/>
                    <a:pt x="0" y="0"/>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文本框 5"/>
            <p:cNvSpPr txBox="1"/>
            <p:nvPr/>
          </p:nvSpPr>
          <p:spPr>
            <a:xfrm>
              <a:off x="4544844" y="3288422"/>
              <a:ext cx="755335" cy="1077218"/>
            </a:xfrm>
            <a:prstGeom prst="rect">
              <a:avLst/>
            </a:prstGeom>
            <a:noFill/>
          </p:spPr>
          <p:txBody>
            <a:bodyPr wrap="none" rtlCol="0">
              <a:spAutoFit/>
            </a:bodyPr>
            <a:lstStyle/>
            <a:p>
              <a:r>
                <a:rPr lang="en-US" altLang="zh-CN" sz="1400" dirty="0">
                  <a:solidFill>
                    <a:schemeClr val="bg1"/>
                  </a:solidFill>
                  <a:cs typeface="+mn-ea"/>
                  <a:sym typeface="+mn-lt"/>
                </a:rPr>
                <a:t>STEP</a:t>
              </a:r>
              <a:r>
                <a:rPr lang="en-US" altLang="zh-CN" sz="2400" dirty="0">
                  <a:solidFill>
                    <a:schemeClr val="bg1"/>
                  </a:solidFill>
                  <a:cs typeface="+mn-ea"/>
                  <a:sym typeface="+mn-lt"/>
                </a:rPr>
                <a:t> </a:t>
              </a:r>
            </a:p>
            <a:p>
              <a:r>
                <a:rPr lang="en-US" altLang="zh-CN" sz="4000" dirty="0">
                  <a:solidFill>
                    <a:schemeClr val="bg1"/>
                  </a:solidFill>
                  <a:cs typeface="+mn-ea"/>
                  <a:sym typeface="+mn-lt"/>
                </a:rPr>
                <a:t>02</a:t>
              </a:r>
              <a:endParaRPr lang="zh-CN" altLang="en-US" sz="4000" dirty="0">
                <a:solidFill>
                  <a:schemeClr val="bg1"/>
                </a:solidFill>
                <a:cs typeface="+mn-ea"/>
                <a:sym typeface="+mn-lt"/>
              </a:endParaRPr>
            </a:p>
          </p:txBody>
        </p:sp>
      </p:grpSp>
      <p:sp>
        <p:nvSpPr>
          <p:cNvPr id="40" name="文本框 30"/>
          <p:cNvSpPr txBox="1"/>
          <p:nvPr/>
        </p:nvSpPr>
        <p:spPr>
          <a:xfrm>
            <a:off x="4271943" y="4801783"/>
            <a:ext cx="1755976" cy="461665"/>
          </a:xfrm>
          <a:prstGeom prst="rect">
            <a:avLst/>
          </a:prstGeom>
          <a:noFill/>
        </p:spPr>
        <p:txBody>
          <a:bodyPr wrap="square" rtlCol="0">
            <a:spAutoFit/>
          </a:bodyPr>
          <a:lstStyle/>
          <a:p>
            <a:pPr algn="ctr"/>
            <a:r>
              <a:rPr lang="zh-CN" altLang="en-US" sz="2400" b="1" dirty="0">
                <a:solidFill>
                  <a:srgbClr val="A9A9A9"/>
                </a:solidFill>
                <a:cs typeface="+mn-ea"/>
                <a:sym typeface="+mn-lt"/>
              </a:rPr>
              <a:t>文本标题</a:t>
            </a:r>
          </a:p>
        </p:txBody>
      </p:sp>
      <p:sp>
        <p:nvSpPr>
          <p:cNvPr id="41" name="文本框 31"/>
          <p:cNvSpPr txBox="1"/>
          <p:nvPr/>
        </p:nvSpPr>
        <p:spPr>
          <a:xfrm>
            <a:off x="3700065" y="5350014"/>
            <a:ext cx="2722658" cy="932563"/>
          </a:xfrm>
          <a:prstGeom prst="rect">
            <a:avLst/>
          </a:prstGeom>
          <a:noFill/>
        </p:spPr>
        <p:txBody>
          <a:bodyPr wrap="square" rtlCol="0">
            <a:spAutoFit/>
          </a:bodyPr>
          <a:lstStyle/>
          <a:p>
            <a:pPr lvl="0" algn="ctr">
              <a:lnSpc>
                <a:spcPct val="130000"/>
              </a:lnSpc>
              <a:defRPr/>
            </a:pPr>
            <a:r>
              <a:rPr lang="zh-CN" altLang="en-US" sz="1400" dirty="0">
                <a:solidFill>
                  <a:prstClr val="black">
                    <a:lumMod val="75000"/>
                    <a:lumOff val="25000"/>
                  </a:prstClr>
                </a:solidFill>
                <a:cs typeface="+mn-ea"/>
                <a:sym typeface="+mn-lt"/>
              </a:rPr>
              <a:t>您的内容打在这里，或者通过复制您的文本后，在此框中选择粘贴，并选择只保留文字</a:t>
            </a:r>
          </a:p>
        </p:txBody>
      </p:sp>
      <p:grpSp>
        <p:nvGrpSpPr>
          <p:cNvPr id="42" name="组合 41"/>
          <p:cNvGrpSpPr/>
          <p:nvPr/>
        </p:nvGrpSpPr>
        <p:grpSpPr>
          <a:xfrm>
            <a:off x="6654854" y="2914520"/>
            <a:ext cx="1543146" cy="1553183"/>
            <a:chOff x="6494961" y="2969819"/>
            <a:chExt cx="1543146" cy="1553183"/>
          </a:xfrm>
        </p:grpSpPr>
        <p:sp>
          <p:nvSpPr>
            <p:cNvPr id="43" name="Freeform 19"/>
            <p:cNvSpPr>
              <a:spLocks/>
            </p:cNvSpPr>
            <p:nvPr/>
          </p:nvSpPr>
          <p:spPr bwMode="auto">
            <a:xfrm rot="16200000">
              <a:off x="6489942" y="2974838"/>
              <a:ext cx="1553183" cy="1543146"/>
            </a:xfrm>
            <a:custGeom>
              <a:avLst/>
              <a:gdLst>
                <a:gd name="T0" fmla="*/ 6 w 260"/>
                <a:gd name="T1" fmla="*/ 142 h 260"/>
                <a:gd name="T2" fmla="*/ 6 w 260"/>
                <a:gd name="T3" fmla="*/ 118 h 260"/>
                <a:gd name="T4" fmla="*/ 118 w 260"/>
                <a:gd name="T5" fmla="*/ 6 h 260"/>
                <a:gd name="T6" fmla="*/ 142 w 260"/>
                <a:gd name="T7" fmla="*/ 6 h 260"/>
                <a:gd name="T8" fmla="*/ 254 w 260"/>
                <a:gd name="T9" fmla="*/ 118 h 260"/>
                <a:gd name="T10" fmla="*/ 254 w 260"/>
                <a:gd name="T11" fmla="*/ 142 h 260"/>
                <a:gd name="T12" fmla="*/ 142 w 260"/>
                <a:gd name="T13" fmla="*/ 254 h 260"/>
                <a:gd name="T14" fmla="*/ 118 w 260"/>
                <a:gd name="T15" fmla="*/ 254 h 260"/>
                <a:gd name="T16" fmla="*/ 6 w 260"/>
                <a:gd name="T17" fmla="*/ 1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60">
                  <a:moveTo>
                    <a:pt x="6" y="142"/>
                  </a:moveTo>
                  <a:cubicBezTo>
                    <a:pt x="0" y="135"/>
                    <a:pt x="0" y="125"/>
                    <a:pt x="6" y="118"/>
                  </a:cubicBezTo>
                  <a:cubicBezTo>
                    <a:pt x="118" y="6"/>
                    <a:pt x="118" y="6"/>
                    <a:pt x="118" y="6"/>
                  </a:cubicBezTo>
                  <a:cubicBezTo>
                    <a:pt x="125" y="0"/>
                    <a:pt x="135" y="0"/>
                    <a:pt x="142" y="6"/>
                  </a:cubicBezTo>
                  <a:cubicBezTo>
                    <a:pt x="254" y="118"/>
                    <a:pt x="254" y="118"/>
                    <a:pt x="254" y="118"/>
                  </a:cubicBezTo>
                  <a:cubicBezTo>
                    <a:pt x="260" y="125"/>
                    <a:pt x="260" y="135"/>
                    <a:pt x="254" y="142"/>
                  </a:cubicBezTo>
                  <a:cubicBezTo>
                    <a:pt x="142" y="254"/>
                    <a:pt x="142" y="254"/>
                    <a:pt x="142" y="254"/>
                  </a:cubicBezTo>
                  <a:cubicBezTo>
                    <a:pt x="135" y="260"/>
                    <a:pt x="125" y="260"/>
                    <a:pt x="118" y="254"/>
                  </a:cubicBezTo>
                  <a:cubicBezTo>
                    <a:pt x="6" y="142"/>
                    <a:pt x="6" y="142"/>
                    <a:pt x="6" y="142"/>
                  </a:cubicBezTo>
                </a:path>
              </a:pathLst>
            </a:custGeom>
            <a:solidFill>
              <a:schemeClr val="accent3"/>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32"/>
            <p:cNvSpPr>
              <a:spLocks noEditPoints="1"/>
            </p:cNvSpPr>
            <p:nvPr/>
          </p:nvSpPr>
          <p:spPr bwMode="auto">
            <a:xfrm rot="16200000">
              <a:off x="8002977" y="36748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chemeClr val="accent1"/>
            </a:solidFill>
            <a:ln w="952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33"/>
            <p:cNvSpPr>
              <a:spLocks/>
            </p:cNvSpPr>
            <p:nvPr/>
          </p:nvSpPr>
          <p:spPr bwMode="auto">
            <a:xfrm rot="16200000">
              <a:off x="6885138" y="2599716"/>
              <a:ext cx="762791" cy="1518054"/>
            </a:xfrm>
            <a:custGeom>
              <a:avLst/>
              <a:gdLst>
                <a:gd name="T0" fmla="*/ 0 w 128"/>
                <a:gd name="T1" fmla="*/ 0 h 256"/>
                <a:gd name="T2" fmla="*/ 0 w 128"/>
                <a:gd name="T3" fmla="*/ 256 h 256"/>
                <a:gd name="T4" fmla="*/ 11 w 128"/>
                <a:gd name="T5" fmla="*/ 252 h 256"/>
                <a:gd name="T6" fmla="*/ 11 w 128"/>
                <a:gd name="T7" fmla="*/ 252 h 256"/>
                <a:gd name="T8" fmla="*/ 11 w 128"/>
                <a:gd name="T9" fmla="*/ 252 h 256"/>
                <a:gd name="T10" fmla="*/ 11 w 128"/>
                <a:gd name="T11" fmla="*/ 252 h 256"/>
                <a:gd name="T12" fmla="*/ 11 w 128"/>
                <a:gd name="T13" fmla="*/ 252 h 256"/>
                <a:gd name="T14" fmla="*/ 123 w 128"/>
                <a:gd name="T15" fmla="*/ 140 h 256"/>
                <a:gd name="T16" fmla="*/ 128 w 128"/>
                <a:gd name="T17" fmla="*/ 128 h 256"/>
                <a:gd name="T18" fmla="*/ 123 w 128"/>
                <a:gd name="T19" fmla="*/ 116 h 256"/>
                <a:gd name="T20" fmla="*/ 11 w 128"/>
                <a:gd name="T21" fmla="*/ 4 h 256"/>
                <a:gd name="T22" fmla="*/ 11 w 128"/>
                <a:gd name="T23" fmla="*/ 4 h 256"/>
                <a:gd name="T24" fmla="*/ 0 w 128"/>
                <a:gd name="T2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256">
                  <a:moveTo>
                    <a:pt x="0" y="0"/>
                  </a:moveTo>
                  <a:cubicBezTo>
                    <a:pt x="0" y="256"/>
                    <a:pt x="0" y="256"/>
                    <a:pt x="0" y="256"/>
                  </a:cubicBezTo>
                  <a:cubicBezTo>
                    <a:pt x="4" y="256"/>
                    <a:pt x="8" y="255"/>
                    <a:pt x="11" y="252"/>
                  </a:cubicBezTo>
                  <a:cubicBezTo>
                    <a:pt x="11" y="252"/>
                    <a:pt x="11" y="252"/>
                    <a:pt x="11" y="252"/>
                  </a:cubicBezTo>
                  <a:cubicBezTo>
                    <a:pt x="11" y="252"/>
                    <a:pt x="11" y="252"/>
                    <a:pt x="11" y="252"/>
                  </a:cubicBezTo>
                  <a:cubicBezTo>
                    <a:pt x="11" y="252"/>
                    <a:pt x="11" y="252"/>
                    <a:pt x="11" y="252"/>
                  </a:cubicBezTo>
                  <a:cubicBezTo>
                    <a:pt x="11" y="252"/>
                    <a:pt x="11" y="252"/>
                    <a:pt x="11" y="252"/>
                  </a:cubicBezTo>
                  <a:cubicBezTo>
                    <a:pt x="123" y="140"/>
                    <a:pt x="123" y="140"/>
                    <a:pt x="123" y="140"/>
                  </a:cubicBezTo>
                  <a:cubicBezTo>
                    <a:pt x="126" y="137"/>
                    <a:pt x="128" y="132"/>
                    <a:pt x="128" y="128"/>
                  </a:cubicBezTo>
                  <a:cubicBezTo>
                    <a:pt x="128" y="124"/>
                    <a:pt x="126" y="119"/>
                    <a:pt x="123" y="116"/>
                  </a:cubicBezTo>
                  <a:cubicBezTo>
                    <a:pt x="11" y="4"/>
                    <a:pt x="11" y="4"/>
                    <a:pt x="11" y="4"/>
                  </a:cubicBezTo>
                  <a:cubicBezTo>
                    <a:pt x="11" y="4"/>
                    <a:pt x="11" y="4"/>
                    <a:pt x="11" y="4"/>
                  </a:cubicBezTo>
                  <a:cubicBezTo>
                    <a:pt x="8" y="1"/>
                    <a:pt x="4" y="0"/>
                    <a:pt x="0" y="0"/>
                  </a:cubicBez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文本框 5"/>
            <p:cNvSpPr txBox="1"/>
            <p:nvPr/>
          </p:nvSpPr>
          <p:spPr>
            <a:xfrm>
              <a:off x="6871772" y="3288422"/>
              <a:ext cx="755335" cy="1077218"/>
            </a:xfrm>
            <a:prstGeom prst="rect">
              <a:avLst/>
            </a:prstGeom>
            <a:noFill/>
          </p:spPr>
          <p:txBody>
            <a:bodyPr wrap="none" rtlCol="0">
              <a:spAutoFit/>
            </a:bodyPr>
            <a:lstStyle/>
            <a:p>
              <a:r>
                <a:rPr lang="en-US" altLang="zh-CN" sz="1400" dirty="0">
                  <a:solidFill>
                    <a:schemeClr val="bg1"/>
                  </a:solidFill>
                  <a:cs typeface="+mn-ea"/>
                  <a:sym typeface="+mn-lt"/>
                </a:rPr>
                <a:t>STEP</a:t>
              </a:r>
              <a:r>
                <a:rPr lang="en-US" altLang="zh-CN" sz="2400" dirty="0">
                  <a:solidFill>
                    <a:schemeClr val="bg1"/>
                  </a:solidFill>
                  <a:cs typeface="+mn-ea"/>
                  <a:sym typeface="+mn-lt"/>
                </a:rPr>
                <a:t> </a:t>
              </a:r>
            </a:p>
            <a:p>
              <a:r>
                <a:rPr lang="en-US" altLang="zh-CN" sz="4000" dirty="0">
                  <a:solidFill>
                    <a:schemeClr val="bg1"/>
                  </a:solidFill>
                  <a:cs typeface="+mn-ea"/>
                  <a:sym typeface="+mn-lt"/>
                </a:rPr>
                <a:t>03</a:t>
              </a:r>
              <a:endParaRPr lang="zh-CN" altLang="en-US" sz="4000" dirty="0">
                <a:solidFill>
                  <a:schemeClr val="bg1"/>
                </a:solidFill>
                <a:cs typeface="+mn-ea"/>
                <a:sym typeface="+mn-lt"/>
              </a:endParaRPr>
            </a:p>
          </p:txBody>
        </p:sp>
      </p:grpSp>
      <p:sp>
        <p:nvSpPr>
          <p:cNvPr id="47" name="文本框 30"/>
          <p:cNvSpPr txBox="1"/>
          <p:nvPr/>
        </p:nvSpPr>
        <p:spPr>
          <a:xfrm>
            <a:off x="6521454" y="1273829"/>
            <a:ext cx="1755976" cy="461665"/>
          </a:xfrm>
          <a:prstGeom prst="rect">
            <a:avLst/>
          </a:prstGeom>
          <a:noFill/>
        </p:spPr>
        <p:txBody>
          <a:bodyPr wrap="square" rtlCol="0">
            <a:spAutoFit/>
          </a:bodyPr>
          <a:lstStyle/>
          <a:p>
            <a:pPr algn="ctr"/>
            <a:r>
              <a:rPr lang="zh-CN" altLang="en-US" sz="2400" b="1" dirty="0">
                <a:solidFill>
                  <a:schemeClr val="accent1"/>
                </a:solidFill>
                <a:cs typeface="+mn-ea"/>
                <a:sym typeface="+mn-lt"/>
              </a:rPr>
              <a:t>文本标题</a:t>
            </a:r>
          </a:p>
        </p:txBody>
      </p:sp>
      <p:sp>
        <p:nvSpPr>
          <p:cNvPr id="48" name="文本框 31"/>
          <p:cNvSpPr txBox="1"/>
          <p:nvPr/>
        </p:nvSpPr>
        <p:spPr>
          <a:xfrm>
            <a:off x="5949576" y="1822060"/>
            <a:ext cx="2722658" cy="932563"/>
          </a:xfrm>
          <a:prstGeom prst="rect">
            <a:avLst/>
          </a:prstGeom>
          <a:noFill/>
        </p:spPr>
        <p:txBody>
          <a:bodyPr wrap="square" rtlCol="0">
            <a:spAutoFit/>
          </a:bodyPr>
          <a:lstStyle/>
          <a:p>
            <a:pPr lvl="0" algn="ctr">
              <a:lnSpc>
                <a:spcPct val="130000"/>
              </a:lnSpc>
              <a:defRPr/>
            </a:pPr>
            <a:r>
              <a:rPr lang="zh-CN" altLang="en-US" sz="1400" dirty="0">
                <a:solidFill>
                  <a:prstClr val="black">
                    <a:lumMod val="75000"/>
                    <a:lumOff val="25000"/>
                  </a:prstClr>
                </a:solidFill>
                <a:cs typeface="+mn-ea"/>
                <a:sym typeface="+mn-lt"/>
              </a:rPr>
              <a:t>您的内容打在这里，或者通过复制您的文本后，在此框中选择粘贴，并选择只保留文字</a:t>
            </a:r>
          </a:p>
        </p:txBody>
      </p:sp>
      <p:grpSp>
        <p:nvGrpSpPr>
          <p:cNvPr id="49" name="组合 48"/>
          <p:cNvGrpSpPr/>
          <p:nvPr/>
        </p:nvGrpSpPr>
        <p:grpSpPr>
          <a:xfrm>
            <a:off x="9000936" y="2914520"/>
            <a:ext cx="1543146" cy="1553183"/>
            <a:chOff x="8841043" y="2969819"/>
            <a:chExt cx="1543146" cy="1553183"/>
          </a:xfrm>
        </p:grpSpPr>
        <p:sp>
          <p:nvSpPr>
            <p:cNvPr id="50" name="Freeform 31"/>
            <p:cNvSpPr>
              <a:spLocks/>
            </p:cNvSpPr>
            <p:nvPr/>
          </p:nvSpPr>
          <p:spPr bwMode="auto">
            <a:xfrm rot="16200000">
              <a:off x="9232474" y="2595952"/>
              <a:ext cx="762791" cy="1525581"/>
            </a:xfrm>
            <a:custGeom>
              <a:avLst/>
              <a:gdLst>
                <a:gd name="T0" fmla="*/ 0 w 128"/>
                <a:gd name="T1" fmla="*/ 0 h 257"/>
                <a:gd name="T2" fmla="*/ 0 w 128"/>
                <a:gd name="T3" fmla="*/ 257 h 257"/>
                <a:gd name="T4" fmla="*/ 11 w 128"/>
                <a:gd name="T5" fmla="*/ 252 h 257"/>
                <a:gd name="T6" fmla="*/ 123 w 128"/>
                <a:gd name="T7" fmla="*/ 140 h 257"/>
                <a:gd name="T8" fmla="*/ 128 w 128"/>
                <a:gd name="T9" fmla="*/ 128 h 257"/>
                <a:gd name="T10" fmla="*/ 123 w 128"/>
                <a:gd name="T11" fmla="*/ 116 h 257"/>
                <a:gd name="T12" fmla="*/ 11 w 128"/>
                <a:gd name="T13" fmla="*/ 5 h 257"/>
                <a:gd name="T14" fmla="*/ 11 w 128"/>
                <a:gd name="T15" fmla="*/ 5 h 257"/>
                <a:gd name="T16" fmla="*/ 0 w 128"/>
                <a:gd name="T17"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257">
                  <a:moveTo>
                    <a:pt x="0" y="0"/>
                  </a:moveTo>
                  <a:cubicBezTo>
                    <a:pt x="0" y="257"/>
                    <a:pt x="0" y="257"/>
                    <a:pt x="0" y="257"/>
                  </a:cubicBezTo>
                  <a:cubicBezTo>
                    <a:pt x="4" y="256"/>
                    <a:pt x="8" y="255"/>
                    <a:pt x="11" y="252"/>
                  </a:cubicBezTo>
                  <a:cubicBezTo>
                    <a:pt x="123" y="140"/>
                    <a:pt x="123" y="140"/>
                    <a:pt x="123" y="140"/>
                  </a:cubicBezTo>
                  <a:cubicBezTo>
                    <a:pt x="126" y="137"/>
                    <a:pt x="128" y="133"/>
                    <a:pt x="128" y="128"/>
                  </a:cubicBezTo>
                  <a:cubicBezTo>
                    <a:pt x="128" y="124"/>
                    <a:pt x="126" y="120"/>
                    <a:pt x="123" y="116"/>
                  </a:cubicBezTo>
                  <a:cubicBezTo>
                    <a:pt x="11" y="5"/>
                    <a:pt x="11" y="5"/>
                    <a:pt x="11" y="5"/>
                  </a:cubicBezTo>
                  <a:cubicBezTo>
                    <a:pt x="11" y="5"/>
                    <a:pt x="11" y="5"/>
                    <a:pt x="11" y="5"/>
                  </a:cubicBezTo>
                  <a:cubicBezTo>
                    <a:pt x="8" y="2"/>
                    <a:pt x="4" y="0"/>
                    <a:pt x="0" y="0"/>
                  </a:cubicBez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51" name="组合 50"/>
            <p:cNvGrpSpPr/>
            <p:nvPr/>
          </p:nvGrpSpPr>
          <p:grpSpPr>
            <a:xfrm>
              <a:off x="8841043" y="2969819"/>
              <a:ext cx="1543146" cy="1553183"/>
              <a:chOff x="8841043" y="2969819"/>
              <a:chExt cx="1543146" cy="1553183"/>
            </a:xfrm>
          </p:grpSpPr>
          <p:sp>
            <p:nvSpPr>
              <p:cNvPr id="52" name="Freeform 18"/>
              <p:cNvSpPr>
                <a:spLocks/>
              </p:cNvSpPr>
              <p:nvPr/>
            </p:nvSpPr>
            <p:spPr bwMode="auto">
              <a:xfrm rot="16200000">
                <a:off x="8836024" y="2974838"/>
                <a:ext cx="1553183" cy="1543146"/>
              </a:xfrm>
              <a:custGeom>
                <a:avLst/>
                <a:gdLst>
                  <a:gd name="T0" fmla="*/ 6 w 260"/>
                  <a:gd name="T1" fmla="*/ 142 h 260"/>
                  <a:gd name="T2" fmla="*/ 6 w 260"/>
                  <a:gd name="T3" fmla="*/ 118 h 260"/>
                  <a:gd name="T4" fmla="*/ 118 w 260"/>
                  <a:gd name="T5" fmla="*/ 7 h 260"/>
                  <a:gd name="T6" fmla="*/ 142 w 260"/>
                  <a:gd name="T7" fmla="*/ 7 h 260"/>
                  <a:gd name="T8" fmla="*/ 254 w 260"/>
                  <a:gd name="T9" fmla="*/ 118 h 260"/>
                  <a:gd name="T10" fmla="*/ 254 w 260"/>
                  <a:gd name="T11" fmla="*/ 142 h 260"/>
                  <a:gd name="T12" fmla="*/ 142 w 260"/>
                  <a:gd name="T13" fmla="*/ 254 h 260"/>
                  <a:gd name="T14" fmla="*/ 118 w 260"/>
                  <a:gd name="T15" fmla="*/ 254 h 260"/>
                  <a:gd name="T16" fmla="*/ 6 w 260"/>
                  <a:gd name="T17" fmla="*/ 1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60">
                    <a:moveTo>
                      <a:pt x="6" y="142"/>
                    </a:moveTo>
                    <a:cubicBezTo>
                      <a:pt x="0" y="136"/>
                      <a:pt x="0" y="125"/>
                      <a:pt x="6" y="118"/>
                    </a:cubicBezTo>
                    <a:cubicBezTo>
                      <a:pt x="118" y="7"/>
                      <a:pt x="118" y="7"/>
                      <a:pt x="118" y="7"/>
                    </a:cubicBezTo>
                    <a:cubicBezTo>
                      <a:pt x="125" y="0"/>
                      <a:pt x="135" y="0"/>
                      <a:pt x="142" y="7"/>
                    </a:cubicBezTo>
                    <a:cubicBezTo>
                      <a:pt x="254" y="118"/>
                      <a:pt x="254" y="118"/>
                      <a:pt x="254" y="118"/>
                    </a:cubicBezTo>
                    <a:cubicBezTo>
                      <a:pt x="260" y="125"/>
                      <a:pt x="260" y="136"/>
                      <a:pt x="254" y="142"/>
                    </a:cubicBezTo>
                    <a:cubicBezTo>
                      <a:pt x="142" y="254"/>
                      <a:pt x="142" y="254"/>
                      <a:pt x="142" y="254"/>
                    </a:cubicBezTo>
                    <a:cubicBezTo>
                      <a:pt x="135" y="260"/>
                      <a:pt x="125" y="260"/>
                      <a:pt x="118" y="254"/>
                    </a:cubicBezTo>
                    <a:cubicBezTo>
                      <a:pt x="6" y="142"/>
                      <a:pt x="6" y="142"/>
                      <a:pt x="6" y="142"/>
                    </a:cubicBezTo>
                  </a:path>
                </a:pathLst>
              </a:custGeom>
              <a:solidFill>
                <a:schemeClr val="accent4"/>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文本框 5"/>
              <p:cNvSpPr txBox="1"/>
              <p:nvPr/>
            </p:nvSpPr>
            <p:spPr>
              <a:xfrm>
                <a:off x="9263210" y="3288422"/>
                <a:ext cx="755335" cy="1077218"/>
              </a:xfrm>
              <a:prstGeom prst="rect">
                <a:avLst/>
              </a:prstGeom>
              <a:noFill/>
            </p:spPr>
            <p:txBody>
              <a:bodyPr wrap="none" rtlCol="0">
                <a:spAutoFit/>
              </a:bodyPr>
              <a:lstStyle/>
              <a:p>
                <a:r>
                  <a:rPr lang="en-US" altLang="zh-CN" sz="1400" dirty="0">
                    <a:solidFill>
                      <a:schemeClr val="bg1"/>
                    </a:solidFill>
                    <a:cs typeface="+mn-ea"/>
                    <a:sym typeface="+mn-lt"/>
                  </a:rPr>
                  <a:t>STEP</a:t>
                </a:r>
                <a:r>
                  <a:rPr lang="en-US" altLang="zh-CN" sz="2400" dirty="0">
                    <a:solidFill>
                      <a:schemeClr val="bg1"/>
                    </a:solidFill>
                    <a:cs typeface="+mn-ea"/>
                    <a:sym typeface="+mn-lt"/>
                  </a:rPr>
                  <a:t> </a:t>
                </a:r>
              </a:p>
              <a:p>
                <a:r>
                  <a:rPr lang="en-US" altLang="zh-CN" sz="4000" dirty="0">
                    <a:solidFill>
                      <a:schemeClr val="bg1"/>
                    </a:solidFill>
                    <a:cs typeface="+mn-ea"/>
                    <a:sym typeface="+mn-lt"/>
                  </a:rPr>
                  <a:t>04</a:t>
                </a:r>
                <a:endParaRPr lang="zh-CN" altLang="en-US" sz="4000" dirty="0">
                  <a:solidFill>
                    <a:schemeClr val="bg1"/>
                  </a:solidFill>
                  <a:cs typeface="+mn-ea"/>
                  <a:sym typeface="+mn-lt"/>
                </a:endParaRPr>
              </a:p>
            </p:txBody>
          </p:sp>
        </p:grpSp>
      </p:grpSp>
      <p:sp>
        <p:nvSpPr>
          <p:cNvPr id="54" name="文本框 30"/>
          <p:cNvSpPr txBox="1"/>
          <p:nvPr/>
        </p:nvSpPr>
        <p:spPr>
          <a:xfrm>
            <a:off x="8999252" y="4847388"/>
            <a:ext cx="1755976" cy="461665"/>
          </a:xfrm>
          <a:prstGeom prst="rect">
            <a:avLst/>
          </a:prstGeom>
          <a:noFill/>
        </p:spPr>
        <p:txBody>
          <a:bodyPr wrap="square" rtlCol="0">
            <a:spAutoFit/>
          </a:bodyPr>
          <a:lstStyle/>
          <a:p>
            <a:pPr algn="ctr"/>
            <a:r>
              <a:rPr lang="zh-CN" altLang="en-US" sz="2400" b="1" dirty="0">
                <a:solidFill>
                  <a:srgbClr val="A9A9A9"/>
                </a:solidFill>
                <a:cs typeface="+mn-ea"/>
                <a:sym typeface="+mn-lt"/>
              </a:rPr>
              <a:t>文本标题</a:t>
            </a:r>
          </a:p>
        </p:txBody>
      </p:sp>
      <p:sp>
        <p:nvSpPr>
          <p:cNvPr id="55" name="文本框 31"/>
          <p:cNvSpPr txBox="1"/>
          <p:nvPr/>
        </p:nvSpPr>
        <p:spPr>
          <a:xfrm>
            <a:off x="8427374" y="5395619"/>
            <a:ext cx="2722658" cy="932563"/>
          </a:xfrm>
          <a:prstGeom prst="rect">
            <a:avLst/>
          </a:prstGeom>
          <a:noFill/>
        </p:spPr>
        <p:txBody>
          <a:bodyPr wrap="square" rtlCol="0">
            <a:spAutoFit/>
          </a:bodyPr>
          <a:lstStyle/>
          <a:p>
            <a:pPr lvl="0" algn="ctr">
              <a:lnSpc>
                <a:spcPct val="130000"/>
              </a:lnSpc>
              <a:defRPr/>
            </a:pPr>
            <a:r>
              <a:rPr lang="zh-CN" altLang="en-US" sz="1400" dirty="0">
                <a:solidFill>
                  <a:prstClr val="black">
                    <a:lumMod val="75000"/>
                    <a:lumOff val="25000"/>
                  </a:prstClr>
                </a:solidFill>
                <a:cs typeface="+mn-ea"/>
                <a:sym typeface="+mn-lt"/>
              </a:rPr>
              <a:t>您的内容打在这里，或者通过复制您的文本后，在此框中选择粘贴，并选择只保留文字</a:t>
            </a:r>
          </a:p>
        </p:txBody>
      </p:sp>
    </p:spTree>
    <p:extLst>
      <p:ext uri="{BB962C8B-B14F-4D97-AF65-F5344CB8AC3E}">
        <p14:creationId xmlns:p14="http://schemas.microsoft.com/office/powerpoint/2010/main" val="229145331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1400"/>
                            </p:stCondLst>
                            <p:childTnLst>
                              <p:par>
                                <p:cTn id="9" presetID="16" presetClass="entr" presetSubtype="2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900"/>
                            </p:stCondLst>
                            <p:childTnLst>
                              <p:par>
                                <p:cTn id="13" presetID="12" presetClass="entr" presetSubtype="4"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p:tgtEl>
                                          <p:spTgt spid="26"/>
                                        </p:tgtEl>
                                        <p:attrNameLst>
                                          <p:attrName>ppt_y</p:attrName>
                                        </p:attrNameLst>
                                      </p:cBhvr>
                                      <p:tavLst>
                                        <p:tav tm="0">
                                          <p:val>
                                            <p:strVal val="#ppt_y+#ppt_h*1.125000"/>
                                          </p:val>
                                        </p:tav>
                                        <p:tav tm="100000">
                                          <p:val>
                                            <p:strVal val="#ppt_y"/>
                                          </p:val>
                                        </p:tav>
                                      </p:tavLst>
                                    </p:anim>
                                    <p:animEffect transition="in" filter="wipe(up)">
                                      <p:cBhvr>
                                        <p:cTn id="16" dur="500"/>
                                        <p:tgtEl>
                                          <p:spTgt spid="26"/>
                                        </p:tgtEl>
                                      </p:cBhvr>
                                    </p:animEffect>
                                  </p:childTnLst>
                                </p:cTn>
                              </p:par>
                            </p:childTnLst>
                          </p:cTn>
                        </p:par>
                        <p:par>
                          <p:cTn id="17" fill="hold">
                            <p:stCondLst>
                              <p:cond delay="2400"/>
                            </p:stCondLst>
                            <p:childTnLst>
                              <p:par>
                                <p:cTn id="18" presetID="10" presetClass="entr" presetSubtype="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par>
                          <p:cTn id="21" fill="hold">
                            <p:stCondLst>
                              <p:cond delay="29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33"/>
                                        </p:tgtEl>
                                        <p:attrNameLst>
                                          <p:attrName>style.visibility</p:attrName>
                                        </p:attrNameLst>
                                      </p:cBhvr>
                                      <p:to>
                                        <p:strVal val="visible"/>
                                      </p:to>
                                    </p:set>
                                    <p:animEffect transition="in" filter="fade">
                                      <p:cBhvr>
                                        <p:cTn id="24" dur="250"/>
                                        <p:tgtEl>
                                          <p:spTgt spid="33"/>
                                        </p:tgtEl>
                                      </p:cBhvr>
                                    </p:animEffect>
                                  </p:childTnLst>
                                </p:cTn>
                              </p:par>
                            </p:childTnLst>
                          </p:cTn>
                        </p:par>
                        <p:par>
                          <p:cTn id="25" fill="hold">
                            <p:stCondLst>
                              <p:cond delay="4075"/>
                            </p:stCondLst>
                            <p:childTnLst>
                              <p:par>
                                <p:cTn id="26" presetID="12" presetClass="entr" presetSubtype="1"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p:tgtEl>
                                          <p:spTgt spid="34"/>
                                        </p:tgtEl>
                                        <p:attrNameLst>
                                          <p:attrName>ppt_y</p:attrName>
                                        </p:attrNameLst>
                                      </p:cBhvr>
                                      <p:tavLst>
                                        <p:tav tm="0">
                                          <p:val>
                                            <p:strVal val="#ppt_y-#ppt_h*1.125000"/>
                                          </p:val>
                                        </p:tav>
                                        <p:tav tm="100000">
                                          <p:val>
                                            <p:strVal val="#ppt_y"/>
                                          </p:val>
                                        </p:tav>
                                      </p:tavLst>
                                    </p:anim>
                                    <p:animEffect transition="in" filter="wipe(down)">
                                      <p:cBhvr>
                                        <p:cTn id="29" dur="500"/>
                                        <p:tgtEl>
                                          <p:spTgt spid="34"/>
                                        </p:tgtEl>
                                      </p:cBhvr>
                                    </p:animEffect>
                                  </p:childTnLst>
                                </p:cTn>
                              </p:par>
                            </p:childTnLst>
                          </p:cTn>
                        </p:par>
                        <p:par>
                          <p:cTn id="30" fill="hold">
                            <p:stCondLst>
                              <p:cond delay="4575"/>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5075"/>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41"/>
                                        </p:tgtEl>
                                        <p:attrNameLst>
                                          <p:attrName>style.visibility</p:attrName>
                                        </p:attrNameLst>
                                      </p:cBhvr>
                                      <p:to>
                                        <p:strVal val="visible"/>
                                      </p:to>
                                    </p:set>
                                    <p:animEffect transition="in" filter="fade">
                                      <p:cBhvr>
                                        <p:cTn id="37" dur="250"/>
                                        <p:tgtEl>
                                          <p:spTgt spid="41"/>
                                        </p:tgtEl>
                                      </p:cBhvr>
                                    </p:animEffect>
                                  </p:childTnLst>
                                </p:cTn>
                              </p:par>
                            </p:childTnLst>
                          </p:cTn>
                        </p:par>
                        <p:par>
                          <p:cTn id="38" fill="hold">
                            <p:stCondLst>
                              <p:cond delay="6250"/>
                            </p:stCondLst>
                            <p:childTnLst>
                              <p:par>
                                <p:cTn id="39" presetID="12" presetClass="entr" presetSubtype="4"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p:tgtEl>
                                          <p:spTgt spid="42"/>
                                        </p:tgtEl>
                                        <p:attrNameLst>
                                          <p:attrName>ppt_y</p:attrName>
                                        </p:attrNameLst>
                                      </p:cBhvr>
                                      <p:tavLst>
                                        <p:tav tm="0">
                                          <p:val>
                                            <p:strVal val="#ppt_y+#ppt_h*1.125000"/>
                                          </p:val>
                                        </p:tav>
                                        <p:tav tm="100000">
                                          <p:val>
                                            <p:strVal val="#ppt_y"/>
                                          </p:val>
                                        </p:tav>
                                      </p:tavLst>
                                    </p:anim>
                                    <p:animEffect transition="in" filter="wipe(up)">
                                      <p:cBhvr>
                                        <p:cTn id="42" dur="500"/>
                                        <p:tgtEl>
                                          <p:spTgt spid="42"/>
                                        </p:tgtEl>
                                      </p:cBhvr>
                                    </p:animEffect>
                                  </p:childTnLst>
                                </p:cTn>
                              </p:par>
                            </p:childTnLst>
                          </p:cTn>
                        </p:par>
                        <p:par>
                          <p:cTn id="43" fill="hold">
                            <p:stCondLst>
                              <p:cond delay="6750"/>
                            </p:stCondLst>
                            <p:childTnLst>
                              <p:par>
                                <p:cTn id="44" presetID="10"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childTnLst>
                          </p:cTn>
                        </p:par>
                        <p:par>
                          <p:cTn id="47" fill="hold">
                            <p:stCondLst>
                              <p:cond delay="7250"/>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48"/>
                                        </p:tgtEl>
                                        <p:attrNameLst>
                                          <p:attrName>style.visibility</p:attrName>
                                        </p:attrNameLst>
                                      </p:cBhvr>
                                      <p:to>
                                        <p:strVal val="visible"/>
                                      </p:to>
                                    </p:set>
                                    <p:animEffect transition="in" filter="fade">
                                      <p:cBhvr>
                                        <p:cTn id="50" dur="250"/>
                                        <p:tgtEl>
                                          <p:spTgt spid="48"/>
                                        </p:tgtEl>
                                      </p:cBhvr>
                                    </p:animEffect>
                                  </p:childTnLst>
                                </p:cTn>
                              </p:par>
                            </p:childTnLst>
                          </p:cTn>
                        </p:par>
                        <p:par>
                          <p:cTn id="51" fill="hold">
                            <p:stCondLst>
                              <p:cond delay="8425"/>
                            </p:stCondLst>
                            <p:childTnLst>
                              <p:par>
                                <p:cTn id="52" presetID="12" presetClass="entr" presetSubtype="1" fill="hold"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500"/>
                                        <p:tgtEl>
                                          <p:spTgt spid="49"/>
                                        </p:tgtEl>
                                        <p:attrNameLst>
                                          <p:attrName>ppt_y</p:attrName>
                                        </p:attrNameLst>
                                      </p:cBhvr>
                                      <p:tavLst>
                                        <p:tav tm="0">
                                          <p:val>
                                            <p:strVal val="#ppt_y-#ppt_h*1.125000"/>
                                          </p:val>
                                        </p:tav>
                                        <p:tav tm="100000">
                                          <p:val>
                                            <p:strVal val="#ppt_y"/>
                                          </p:val>
                                        </p:tav>
                                      </p:tavLst>
                                    </p:anim>
                                    <p:animEffect transition="in" filter="wipe(down)">
                                      <p:cBhvr>
                                        <p:cTn id="55" dur="500"/>
                                        <p:tgtEl>
                                          <p:spTgt spid="49"/>
                                        </p:tgtEl>
                                      </p:cBhvr>
                                    </p:animEffect>
                                  </p:childTnLst>
                                </p:cTn>
                              </p:par>
                            </p:childTnLst>
                          </p:cTn>
                        </p:par>
                        <p:par>
                          <p:cTn id="56" fill="hold">
                            <p:stCondLst>
                              <p:cond delay="8925"/>
                            </p:stCondLst>
                            <p:childTnLst>
                              <p:par>
                                <p:cTn id="57" presetID="10" presetClass="entr" presetSubtype="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par>
                          <p:cTn id="60" fill="hold">
                            <p:stCondLst>
                              <p:cond delay="9425"/>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55"/>
                                        </p:tgtEl>
                                        <p:attrNameLst>
                                          <p:attrName>style.visibility</p:attrName>
                                        </p:attrNameLst>
                                      </p:cBhvr>
                                      <p:to>
                                        <p:strVal val="visible"/>
                                      </p:to>
                                    </p:set>
                                    <p:animEffect transition="in" filter="fade">
                                      <p:cBhvr>
                                        <p:cTn id="63" dur="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2" grpId="0"/>
      <p:bldP spid="33" grpId="0"/>
      <p:bldP spid="40" grpId="0"/>
      <p:bldP spid="41" grpId="0"/>
      <p:bldP spid="47" grpId="0"/>
      <p:bldP spid="48" grpId="0"/>
      <p:bldP spid="54" grpId="0"/>
      <p:bldP spid="5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教学教法</a:t>
            </a:r>
          </a:p>
        </p:txBody>
      </p:sp>
      <p:grpSp>
        <p:nvGrpSpPr>
          <p:cNvPr id="16" name="Group 4"/>
          <p:cNvGrpSpPr>
            <a:grpSpLocks noChangeAspect="1"/>
          </p:cNvGrpSpPr>
          <p:nvPr/>
        </p:nvGrpSpPr>
        <p:grpSpPr bwMode="auto">
          <a:xfrm>
            <a:off x="4139365" y="2390948"/>
            <a:ext cx="3814059" cy="2962142"/>
            <a:chOff x="2329" y="786"/>
            <a:chExt cx="3022" cy="2347"/>
          </a:xfrm>
        </p:grpSpPr>
        <p:sp>
          <p:nvSpPr>
            <p:cNvPr id="17"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34284" tIns="17143" rIns="34284" bIns="17143" numCol="1" anchor="t" anchorCtr="0" compatLnSpc="1">
              <a:prstTxWarp prst="textNoShape">
                <a:avLst/>
              </a:prstTxWarp>
            </a:bodyPr>
            <a:lstStyle/>
            <a:p>
              <a:pPr>
                <a:lnSpc>
                  <a:spcPct val="120000"/>
                </a:lnSpc>
              </a:pPr>
              <a:endParaRPr lang="en-US" sz="1500">
                <a:cs typeface="+mn-ea"/>
                <a:sym typeface="+mn-lt"/>
              </a:endParaRPr>
            </a:p>
          </p:txBody>
        </p:sp>
        <p:sp>
          <p:nvSpPr>
            <p:cNvPr id="18"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4" tIns="17143" rIns="34284" bIns="17143" numCol="1" anchor="t" anchorCtr="0" compatLnSpc="1">
              <a:prstTxWarp prst="textNoShape">
                <a:avLst/>
              </a:prstTxWarp>
            </a:bodyPr>
            <a:lstStyle/>
            <a:p>
              <a:pPr>
                <a:lnSpc>
                  <a:spcPct val="120000"/>
                </a:lnSpc>
              </a:pPr>
              <a:endParaRPr lang="en-US" sz="1500">
                <a:cs typeface="+mn-ea"/>
                <a:sym typeface="+mn-lt"/>
              </a:endParaRPr>
            </a:p>
          </p:txBody>
        </p:sp>
        <p:sp>
          <p:nvSpPr>
            <p:cNvPr id="19"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4" tIns="17143" rIns="34284" bIns="17143" numCol="1" anchor="t" anchorCtr="0" compatLnSpc="1">
              <a:prstTxWarp prst="textNoShape">
                <a:avLst/>
              </a:prstTxWarp>
            </a:bodyPr>
            <a:lstStyle/>
            <a:p>
              <a:pPr>
                <a:lnSpc>
                  <a:spcPct val="120000"/>
                </a:lnSpc>
              </a:pPr>
              <a:endParaRPr lang="en-US" sz="1500">
                <a:cs typeface="+mn-ea"/>
                <a:sym typeface="+mn-lt"/>
              </a:endParaRPr>
            </a:p>
          </p:txBody>
        </p:sp>
        <p:sp>
          <p:nvSpPr>
            <p:cNvPr id="20"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4" tIns="17143" rIns="34284" bIns="17143" numCol="1" anchor="t" anchorCtr="0" compatLnSpc="1">
              <a:prstTxWarp prst="textNoShape">
                <a:avLst/>
              </a:prstTxWarp>
            </a:bodyPr>
            <a:lstStyle/>
            <a:p>
              <a:pPr>
                <a:lnSpc>
                  <a:spcPct val="120000"/>
                </a:lnSpc>
              </a:pPr>
              <a:endParaRPr lang="en-US" sz="1500">
                <a:cs typeface="+mn-ea"/>
                <a:sym typeface="+mn-lt"/>
              </a:endParaRPr>
            </a:p>
          </p:txBody>
        </p:sp>
        <p:sp>
          <p:nvSpPr>
            <p:cNvPr id="21"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4" tIns="17143" rIns="34284" bIns="17143" numCol="1" anchor="t" anchorCtr="0" compatLnSpc="1">
              <a:prstTxWarp prst="textNoShape">
                <a:avLst/>
              </a:prstTxWarp>
            </a:bodyPr>
            <a:lstStyle/>
            <a:p>
              <a:pPr>
                <a:lnSpc>
                  <a:spcPct val="120000"/>
                </a:lnSpc>
              </a:pPr>
              <a:endParaRPr lang="en-US" sz="1500">
                <a:cs typeface="+mn-ea"/>
                <a:sym typeface="+mn-lt"/>
              </a:endParaRPr>
            </a:p>
          </p:txBody>
        </p:sp>
      </p:grpSp>
      <p:sp>
        <p:nvSpPr>
          <p:cNvPr id="22" name="Text Placeholder 7"/>
          <p:cNvSpPr txBox="1">
            <a:spLocks/>
          </p:cNvSpPr>
          <p:nvPr/>
        </p:nvSpPr>
        <p:spPr>
          <a:xfrm>
            <a:off x="907524" y="1767165"/>
            <a:ext cx="2965780" cy="441664"/>
          </a:xfrm>
          <a:prstGeom prst="rect">
            <a:avLst/>
          </a:prstGeom>
        </p:spPr>
        <p:txBody>
          <a:bodyPr vert="horz" lIns="0" tIns="98497" rIns="0" bIns="98497"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defTabSz="914400">
              <a:lnSpc>
                <a:spcPct val="120000"/>
              </a:lnSpc>
            </a:pPr>
            <a:r>
              <a:rPr lang="zh-CN" altLang="en-US" sz="2654" b="0" dirty="0">
                <a:latin typeface="+mn-lt"/>
                <a:cs typeface="+mn-ea"/>
                <a:sym typeface="+mn-lt"/>
              </a:rPr>
              <a:t>此处添加文本标题</a:t>
            </a:r>
            <a:endParaRPr lang="en-GB" altLang="zh-CN" sz="1327" b="0" dirty="0">
              <a:latin typeface="+mn-lt"/>
              <a:cs typeface="+mn-ea"/>
              <a:sym typeface="+mn-lt"/>
            </a:endParaRPr>
          </a:p>
        </p:txBody>
      </p:sp>
      <p:sp>
        <p:nvSpPr>
          <p:cNvPr id="23" name="Text Placeholder 2"/>
          <p:cNvSpPr txBox="1">
            <a:spLocks/>
          </p:cNvSpPr>
          <p:nvPr/>
        </p:nvSpPr>
        <p:spPr>
          <a:xfrm>
            <a:off x="1312984" y="2466905"/>
            <a:ext cx="2560318" cy="46855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defTabSz="914400">
              <a:lnSpc>
                <a:spcPct val="130000"/>
              </a:lnSpc>
              <a:defRPr/>
            </a:pPr>
            <a:r>
              <a:rPr lang="zh-CN" altLang="en-US" sz="1400" dirty="0">
                <a:solidFill>
                  <a:prstClr val="black">
                    <a:lumMod val="75000"/>
                    <a:lumOff val="25000"/>
                  </a:prstClr>
                </a:solidFill>
                <a:latin typeface="+mn-lt"/>
                <a:cs typeface="+mn-ea"/>
                <a:sym typeface="+mn-lt"/>
              </a:rPr>
              <a:t>您的内容打在这里，或者通过复制您的文本后，在此框中选择粘贴，并选择只保留文字</a:t>
            </a:r>
          </a:p>
        </p:txBody>
      </p:sp>
      <p:sp>
        <p:nvSpPr>
          <p:cNvPr id="24" name="Rounded Rectangle 11"/>
          <p:cNvSpPr>
            <a:spLocks noChangeAspect="1"/>
          </p:cNvSpPr>
          <p:nvPr/>
        </p:nvSpPr>
        <p:spPr>
          <a:xfrm>
            <a:off x="4208170" y="1780118"/>
            <a:ext cx="681432" cy="682096"/>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cs typeface="+mn-ea"/>
              <a:sym typeface="+mn-lt"/>
            </a:endParaRPr>
          </a:p>
        </p:txBody>
      </p:sp>
      <p:sp>
        <p:nvSpPr>
          <p:cNvPr id="25" name="Text Placeholder 7"/>
          <p:cNvSpPr txBox="1">
            <a:spLocks/>
          </p:cNvSpPr>
          <p:nvPr/>
        </p:nvSpPr>
        <p:spPr>
          <a:xfrm>
            <a:off x="4265893" y="1871396"/>
            <a:ext cx="551618" cy="378179"/>
          </a:xfrm>
          <a:prstGeom prst="rect">
            <a:avLst/>
          </a:prstGeom>
        </p:spPr>
        <p:txBody>
          <a:bodyPr vert="horz" lIns="0" tIns="98497" rIns="0" bIns="98497"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mn-lt"/>
                <a:cs typeface="+mn-ea"/>
                <a:sym typeface="+mn-lt"/>
              </a:rPr>
              <a:t>01</a:t>
            </a:r>
          </a:p>
        </p:txBody>
      </p:sp>
      <p:sp>
        <p:nvSpPr>
          <p:cNvPr id="28" name="Rounded Rectangle 23"/>
          <p:cNvSpPr>
            <a:spLocks noChangeAspect="1"/>
          </p:cNvSpPr>
          <p:nvPr/>
        </p:nvSpPr>
        <p:spPr>
          <a:xfrm>
            <a:off x="7607374" y="1780118"/>
            <a:ext cx="681432" cy="682096"/>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cs typeface="+mn-ea"/>
              <a:sym typeface="+mn-lt"/>
            </a:endParaRPr>
          </a:p>
        </p:txBody>
      </p:sp>
      <p:sp>
        <p:nvSpPr>
          <p:cNvPr id="29" name="Text Placeholder 7"/>
          <p:cNvSpPr txBox="1">
            <a:spLocks/>
          </p:cNvSpPr>
          <p:nvPr/>
        </p:nvSpPr>
        <p:spPr>
          <a:xfrm>
            <a:off x="7665096" y="1871396"/>
            <a:ext cx="551618" cy="378179"/>
          </a:xfrm>
          <a:prstGeom prst="rect">
            <a:avLst/>
          </a:prstGeom>
        </p:spPr>
        <p:txBody>
          <a:bodyPr vert="horz" lIns="0" tIns="98497" rIns="0" bIns="98497"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mn-lt"/>
                <a:cs typeface="+mn-ea"/>
                <a:sym typeface="+mn-lt"/>
              </a:rPr>
              <a:t>02</a:t>
            </a:r>
          </a:p>
        </p:txBody>
      </p:sp>
      <p:sp>
        <p:nvSpPr>
          <p:cNvPr id="33" name="Rounded Rectangle 27"/>
          <p:cNvSpPr>
            <a:spLocks noChangeAspect="1"/>
          </p:cNvSpPr>
          <p:nvPr/>
        </p:nvSpPr>
        <p:spPr>
          <a:xfrm>
            <a:off x="4159367" y="4578702"/>
            <a:ext cx="681432" cy="682096"/>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cs typeface="+mn-ea"/>
              <a:sym typeface="+mn-lt"/>
            </a:endParaRPr>
          </a:p>
        </p:txBody>
      </p:sp>
      <p:sp>
        <p:nvSpPr>
          <p:cNvPr id="34" name="Text Placeholder 7"/>
          <p:cNvSpPr txBox="1">
            <a:spLocks/>
          </p:cNvSpPr>
          <p:nvPr/>
        </p:nvSpPr>
        <p:spPr>
          <a:xfrm>
            <a:off x="4217090" y="4669980"/>
            <a:ext cx="551618" cy="378179"/>
          </a:xfrm>
          <a:prstGeom prst="rect">
            <a:avLst/>
          </a:prstGeom>
        </p:spPr>
        <p:txBody>
          <a:bodyPr vert="horz" lIns="0" tIns="98497" rIns="0" bIns="98497"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mn-lt"/>
                <a:cs typeface="+mn-ea"/>
                <a:sym typeface="+mn-lt"/>
              </a:rPr>
              <a:t>03</a:t>
            </a:r>
          </a:p>
        </p:txBody>
      </p:sp>
      <p:sp>
        <p:nvSpPr>
          <p:cNvPr id="37" name="Rounded Rectangle 16"/>
          <p:cNvSpPr>
            <a:spLocks noChangeAspect="1"/>
          </p:cNvSpPr>
          <p:nvPr/>
        </p:nvSpPr>
        <p:spPr>
          <a:xfrm>
            <a:off x="7607374" y="4578702"/>
            <a:ext cx="681432" cy="682096"/>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cs typeface="+mn-ea"/>
              <a:sym typeface="+mn-lt"/>
            </a:endParaRPr>
          </a:p>
        </p:txBody>
      </p:sp>
      <p:sp>
        <p:nvSpPr>
          <p:cNvPr id="45" name="Text Placeholder 7"/>
          <p:cNvSpPr txBox="1">
            <a:spLocks/>
          </p:cNvSpPr>
          <p:nvPr/>
        </p:nvSpPr>
        <p:spPr>
          <a:xfrm>
            <a:off x="7665096" y="4669980"/>
            <a:ext cx="551618" cy="378179"/>
          </a:xfrm>
          <a:prstGeom prst="rect">
            <a:avLst/>
          </a:prstGeom>
        </p:spPr>
        <p:txBody>
          <a:bodyPr vert="horz" lIns="0" tIns="98497" rIns="0" bIns="98497"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mn-lt"/>
                <a:cs typeface="+mn-ea"/>
                <a:sym typeface="+mn-lt"/>
              </a:rPr>
              <a:t>04</a:t>
            </a:r>
          </a:p>
        </p:txBody>
      </p:sp>
      <p:sp>
        <p:nvSpPr>
          <p:cNvPr id="46" name="Text Placeholder 7"/>
          <p:cNvSpPr txBox="1">
            <a:spLocks/>
          </p:cNvSpPr>
          <p:nvPr/>
        </p:nvSpPr>
        <p:spPr>
          <a:xfrm>
            <a:off x="8513301" y="1764819"/>
            <a:ext cx="2764299" cy="266752"/>
          </a:xfrm>
          <a:prstGeom prst="rect">
            <a:avLst/>
          </a:prstGeom>
        </p:spPr>
        <p:txBody>
          <a:bodyPr vert="horz" lIns="0" tIns="98497" rIns="0" bIns="98497"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defTabSz="914400">
              <a:lnSpc>
                <a:spcPct val="120000"/>
              </a:lnSpc>
            </a:pPr>
            <a:r>
              <a:rPr lang="zh-CN" altLang="en-US" sz="2654" b="0" dirty="0">
                <a:solidFill>
                  <a:srgbClr val="A9A9A9"/>
                </a:solidFill>
                <a:latin typeface="+mn-lt"/>
                <a:cs typeface="+mn-ea"/>
                <a:sym typeface="+mn-lt"/>
              </a:rPr>
              <a:t>此处添加文本标题</a:t>
            </a:r>
            <a:endParaRPr lang="en-GB" altLang="zh-CN" sz="1327" b="0" dirty="0">
              <a:solidFill>
                <a:srgbClr val="A9A9A9"/>
              </a:solidFill>
              <a:latin typeface="+mn-lt"/>
              <a:cs typeface="+mn-ea"/>
              <a:sym typeface="+mn-lt"/>
            </a:endParaRPr>
          </a:p>
        </p:txBody>
      </p:sp>
      <p:sp>
        <p:nvSpPr>
          <p:cNvPr id="47" name="Text Placeholder 2"/>
          <p:cNvSpPr txBox="1">
            <a:spLocks/>
          </p:cNvSpPr>
          <p:nvPr/>
        </p:nvSpPr>
        <p:spPr>
          <a:xfrm>
            <a:off x="8513301" y="2464559"/>
            <a:ext cx="2560318" cy="46855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defTabSz="914400">
              <a:lnSpc>
                <a:spcPct val="130000"/>
              </a:lnSpc>
              <a:defRPr/>
            </a:pPr>
            <a:r>
              <a:rPr lang="zh-CN" altLang="en-US" sz="1400" dirty="0">
                <a:solidFill>
                  <a:prstClr val="black">
                    <a:lumMod val="75000"/>
                    <a:lumOff val="25000"/>
                  </a:prstClr>
                </a:solidFill>
                <a:latin typeface="+mn-lt"/>
                <a:cs typeface="+mn-ea"/>
                <a:sym typeface="+mn-lt"/>
              </a:rPr>
              <a:t>您的内容打在这里，或者通过复制您的文本后，在此框中选择粘贴，并选择只保留文字</a:t>
            </a:r>
          </a:p>
        </p:txBody>
      </p:sp>
      <p:sp>
        <p:nvSpPr>
          <p:cNvPr id="48" name="Text Placeholder 7"/>
          <p:cNvSpPr txBox="1">
            <a:spLocks/>
          </p:cNvSpPr>
          <p:nvPr/>
        </p:nvSpPr>
        <p:spPr>
          <a:xfrm>
            <a:off x="907524" y="4606494"/>
            <a:ext cx="3019706" cy="441664"/>
          </a:xfrm>
          <a:prstGeom prst="rect">
            <a:avLst/>
          </a:prstGeom>
        </p:spPr>
        <p:txBody>
          <a:bodyPr vert="horz" lIns="0" tIns="98497" rIns="0" bIns="98497"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defTabSz="914400">
              <a:lnSpc>
                <a:spcPct val="120000"/>
              </a:lnSpc>
            </a:pPr>
            <a:r>
              <a:rPr lang="zh-CN" altLang="en-US" sz="2654" b="0" dirty="0">
                <a:latin typeface="+mn-lt"/>
                <a:cs typeface="+mn-ea"/>
                <a:sym typeface="+mn-lt"/>
              </a:rPr>
              <a:t>此处添加文本标题</a:t>
            </a:r>
            <a:endParaRPr lang="en-GB" altLang="zh-CN" sz="1327" b="0" dirty="0">
              <a:latin typeface="+mn-lt"/>
              <a:cs typeface="+mn-ea"/>
              <a:sym typeface="+mn-lt"/>
            </a:endParaRPr>
          </a:p>
        </p:txBody>
      </p:sp>
      <p:sp>
        <p:nvSpPr>
          <p:cNvPr id="54" name="Text Placeholder 2"/>
          <p:cNvSpPr txBox="1">
            <a:spLocks/>
          </p:cNvSpPr>
          <p:nvPr/>
        </p:nvSpPr>
        <p:spPr>
          <a:xfrm>
            <a:off x="1366910" y="5306234"/>
            <a:ext cx="2560318" cy="46855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defTabSz="914400">
              <a:lnSpc>
                <a:spcPct val="130000"/>
              </a:lnSpc>
              <a:defRPr/>
            </a:pPr>
            <a:r>
              <a:rPr lang="zh-CN" altLang="en-US" sz="1400" dirty="0">
                <a:solidFill>
                  <a:prstClr val="black">
                    <a:lumMod val="75000"/>
                    <a:lumOff val="25000"/>
                  </a:prstClr>
                </a:solidFill>
                <a:latin typeface="+mn-lt"/>
                <a:cs typeface="+mn-ea"/>
                <a:sym typeface="+mn-lt"/>
              </a:rPr>
              <a:t>您的内容打在这里，或者通过复制您的文本后，在此框中选择粘贴，并选择只保留文字</a:t>
            </a:r>
          </a:p>
        </p:txBody>
      </p:sp>
      <p:sp>
        <p:nvSpPr>
          <p:cNvPr id="55" name="Text Placeholder 7"/>
          <p:cNvSpPr txBox="1">
            <a:spLocks/>
          </p:cNvSpPr>
          <p:nvPr/>
        </p:nvSpPr>
        <p:spPr>
          <a:xfrm>
            <a:off x="8482820" y="4646353"/>
            <a:ext cx="2794780" cy="401805"/>
          </a:xfrm>
          <a:prstGeom prst="rect">
            <a:avLst/>
          </a:prstGeom>
        </p:spPr>
        <p:txBody>
          <a:bodyPr vert="horz" lIns="0" tIns="98497" rIns="0" bIns="98497"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defTabSz="914400">
              <a:lnSpc>
                <a:spcPct val="120000"/>
              </a:lnSpc>
            </a:pPr>
            <a:r>
              <a:rPr lang="zh-CN" altLang="en-US" sz="2654" b="0" dirty="0">
                <a:solidFill>
                  <a:srgbClr val="A9A9A9"/>
                </a:solidFill>
                <a:latin typeface="+mn-lt"/>
                <a:cs typeface="+mn-ea"/>
                <a:sym typeface="+mn-lt"/>
              </a:rPr>
              <a:t>此处添加文本标题</a:t>
            </a:r>
            <a:endParaRPr lang="en-GB" altLang="zh-CN" sz="1327" b="0" dirty="0">
              <a:solidFill>
                <a:srgbClr val="A9A9A9"/>
              </a:solidFill>
              <a:latin typeface="+mn-lt"/>
              <a:cs typeface="+mn-ea"/>
              <a:sym typeface="+mn-lt"/>
            </a:endParaRPr>
          </a:p>
        </p:txBody>
      </p:sp>
      <p:sp>
        <p:nvSpPr>
          <p:cNvPr id="56" name="Text Placeholder 2"/>
          <p:cNvSpPr txBox="1">
            <a:spLocks/>
          </p:cNvSpPr>
          <p:nvPr/>
        </p:nvSpPr>
        <p:spPr>
          <a:xfrm>
            <a:off x="8482820" y="5346094"/>
            <a:ext cx="2560318" cy="46855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defTabSz="914400">
              <a:lnSpc>
                <a:spcPct val="130000"/>
              </a:lnSpc>
              <a:defRPr/>
            </a:pPr>
            <a:r>
              <a:rPr lang="zh-CN" altLang="en-US" sz="1400" dirty="0">
                <a:solidFill>
                  <a:prstClr val="black">
                    <a:lumMod val="75000"/>
                    <a:lumOff val="25000"/>
                  </a:prstClr>
                </a:solidFill>
                <a:latin typeface="+mn-lt"/>
                <a:cs typeface="+mn-ea"/>
                <a:sym typeface="+mn-lt"/>
              </a:rPr>
              <a:t>您的内容打在这里，或者通过复制您的文本后，在此框中选择粘贴，并选择只保留文字</a:t>
            </a:r>
          </a:p>
        </p:txBody>
      </p:sp>
    </p:spTree>
    <p:extLst>
      <p:ext uri="{BB962C8B-B14F-4D97-AF65-F5344CB8AC3E}">
        <p14:creationId xmlns:p14="http://schemas.microsoft.com/office/powerpoint/2010/main" val="307185335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5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22">
                                            <p:txEl>
                                              <p:pRg st="0" end="0"/>
                                            </p:txEl>
                                          </p:spTgt>
                                        </p:tgtEl>
                                      </p:cBhvr>
                                    </p:animEffect>
                                  </p:childTnLst>
                                </p:cTn>
                              </p:par>
                              <p:par>
                                <p:cTn id="18" presetID="23" presetClass="entr" presetSubtype="16" fill="hold" grpId="0" nodeType="withEffect">
                                  <p:stCondLst>
                                    <p:cond delay="200"/>
                                  </p:stCondLst>
                                  <p:childTnLst>
                                    <p:set>
                                      <p:cBhvr>
                                        <p:cTn id="19" dur="1" fill="hold">
                                          <p:stCondLst>
                                            <p:cond delay="0"/>
                                          </p:stCondLst>
                                        </p:cTn>
                                        <p:tgtEl>
                                          <p:spTgt spid="23">
                                            <p:txEl>
                                              <p:pRg st="0" end="0"/>
                                            </p:txEl>
                                          </p:spTgt>
                                        </p:tgtEl>
                                        <p:attrNameLst>
                                          <p:attrName>style.visibility</p:attrName>
                                        </p:attrNameLst>
                                      </p:cBhvr>
                                      <p:to>
                                        <p:strVal val="visible"/>
                                      </p:to>
                                    </p:set>
                                    <p:anim calcmode="lin" valueType="num">
                                      <p:cBhvr>
                                        <p:cTn id="20"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23">
                                            <p:txEl>
                                              <p:pRg st="0" end="0"/>
                                            </p:txEl>
                                          </p:spTgt>
                                        </p:tgtEl>
                                        <p:attrNameLst>
                                          <p:attrName>ppt_h</p:attrName>
                                        </p:attrNameLst>
                                      </p:cBhvr>
                                      <p:tavLst>
                                        <p:tav tm="0">
                                          <p:val>
                                            <p:fltVal val="0"/>
                                          </p:val>
                                        </p:tav>
                                        <p:tav tm="100000">
                                          <p:val>
                                            <p:strVal val="#ppt_h"/>
                                          </p:val>
                                        </p:tav>
                                      </p:tavLst>
                                    </p:anim>
                                  </p:childTnLst>
                                </p:cTn>
                              </p:par>
                              <p:par>
                                <p:cTn id="22" presetID="53" presetClass="entr" presetSubtype="16" fill="hold" grpId="0" nodeType="withEffect">
                                  <p:stCondLst>
                                    <p:cond delay="20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53" presetClass="entr" presetSubtype="16" fill="hold" grpId="0" nodeType="withEffect">
                                  <p:stCondLst>
                                    <p:cond delay="20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par>
                                <p:cTn id="37" presetID="53" presetClass="entr" presetSubtype="16" fill="hold" grpId="0" nodeType="withEffect">
                                  <p:stCondLst>
                                    <p:cond delay="200"/>
                                  </p:stCondLst>
                                  <p:childTnLst>
                                    <p:set>
                                      <p:cBhvr>
                                        <p:cTn id="38" dur="1" fill="hold">
                                          <p:stCondLst>
                                            <p:cond delay="0"/>
                                          </p:stCondLst>
                                        </p:cTn>
                                        <p:tgtEl>
                                          <p:spTgt spid="29">
                                            <p:txEl>
                                              <p:pRg st="0" end="0"/>
                                            </p:txEl>
                                          </p:spTgt>
                                        </p:tgtEl>
                                        <p:attrNameLst>
                                          <p:attrName>style.visibility</p:attrName>
                                        </p:attrNameLst>
                                      </p:cBhvr>
                                      <p:to>
                                        <p:strVal val="visible"/>
                                      </p:to>
                                    </p:set>
                                    <p:anim calcmode="lin" valueType="num">
                                      <p:cBhvr>
                                        <p:cTn id="39"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41" dur="500"/>
                                        <p:tgtEl>
                                          <p:spTgt spid="29">
                                            <p:txEl>
                                              <p:pRg st="0" end="0"/>
                                            </p:txEl>
                                          </p:spTgt>
                                        </p:tgtEl>
                                      </p:cBhvr>
                                    </p:animEffect>
                                  </p:childTnLst>
                                </p:cTn>
                              </p:par>
                              <p:par>
                                <p:cTn id="42" presetID="53" presetClass="entr" presetSubtype="16" fill="hold" grpId="0" nodeType="withEffect">
                                  <p:stCondLst>
                                    <p:cond delay="20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par>
                                <p:cTn id="47" presetID="53" presetClass="entr" presetSubtype="16" fill="hold" grpId="0" nodeType="withEffect">
                                  <p:stCondLst>
                                    <p:cond delay="200"/>
                                  </p:stCondLst>
                                  <p:childTnLst>
                                    <p:set>
                                      <p:cBhvr>
                                        <p:cTn id="48" dur="1" fill="hold">
                                          <p:stCondLst>
                                            <p:cond delay="0"/>
                                          </p:stCondLst>
                                        </p:cTn>
                                        <p:tgtEl>
                                          <p:spTgt spid="34">
                                            <p:txEl>
                                              <p:pRg st="0" end="0"/>
                                            </p:txEl>
                                          </p:spTgt>
                                        </p:tgtEl>
                                        <p:attrNameLst>
                                          <p:attrName>style.visibility</p:attrName>
                                        </p:attrNameLst>
                                      </p:cBhvr>
                                      <p:to>
                                        <p:strVal val="visible"/>
                                      </p:to>
                                    </p:set>
                                    <p:anim calcmode="lin" valueType="num">
                                      <p:cBhvr>
                                        <p:cTn id="49"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34">
                                            <p:txEl>
                                              <p:pRg st="0" end="0"/>
                                            </p:txEl>
                                          </p:spTgt>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53" presetClass="entr" presetSubtype="16" fill="hold" grpId="0" nodeType="withEffect">
                                  <p:stCondLst>
                                    <p:cond delay="200"/>
                                  </p:stCondLst>
                                  <p:childTnLst>
                                    <p:set>
                                      <p:cBhvr>
                                        <p:cTn id="58" dur="1" fill="hold">
                                          <p:stCondLst>
                                            <p:cond delay="0"/>
                                          </p:stCondLst>
                                        </p:cTn>
                                        <p:tgtEl>
                                          <p:spTgt spid="45">
                                            <p:txEl>
                                              <p:pRg st="0" end="0"/>
                                            </p:txEl>
                                          </p:spTgt>
                                        </p:tgtEl>
                                        <p:attrNameLst>
                                          <p:attrName>style.visibility</p:attrName>
                                        </p:attrNameLst>
                                      </p:cBhvr>
                                      <p:to>
                                        <p:strVal val="visible"/>
                                      </p:to>
                                    </p:set>
                                    <p:anim calcmode="lin" valueType="num">
                                      <p:cBhvr>
                                        <p:cTn id="59"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60"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61" dur="500"/>
                                        <p:tgtEl>
                                          <p:spTgt spid="45">
                                            <p:txEl>
                                              <p:pRg st="0" end="0"/>
                                            </p:txEl>
                                          </p:spTgt>
                                        </p:tgtEl>
                                      </p:cBhvr>
                                    </p:animEffect>
                                  </p:childTnLst>
                                </p:cTn>
                              </p:par>
                              <p:par>
                                <p:cTn id="62" presetID="53" presetClass="entr" presetSubtype="16" fill="hold" grpId="0" nodeType="withEffect">
                                  <p:stCondLst>
                                    <p:cond delay="200"/>
                                  </p:stCondLst>
                                  <p:childTnLst>
                                    <p:set>
                                      <p:cBhvr>
                                        <p:cTn id="63" dur="1" fill="hold">
                                          <p:stCondLst>
                                            <p:cond delay="0"/>
                                          </p:stCondLst>
                                        </p:cTn>
                                        <p:tgtEl>
                                          <p:spTgt spid="46">
                                            <p:txEl>
                                              <p:pRg st="0" end="0"/>
                                            </p:txEl>
                                          </p:spTgt>
                                        </p:tgtEl>
                                        <p:attrNameLst>
                                          <p:attrName>style.visibility</p:attrName>
                                        </p:attrNameLst>
                                      </p:cBhvr>
                                      <p:to>
                                        <p:strVal val="visible"/>
                                      </p:to>
                                    </p:set>
                                    <p:anim calcmode="lin" valueType="num">
                                      <p:cBhvr>
                                        <p:cTn id="64" dur="500" fill="hold"/>
                                        <p:tgtEl>
                                          <p:spTgt spid="46">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46">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46">
                                            <p:txEl>
                                              <p:pRg st="0" end="0"/>
                                            </p:txEl>
                                          </p:spTgt>
                                        </p:tgtEl>
                                      </p:cBhvr>
                                    </p:animEffect>
                                  </p:childTnLst>
                                </p:cTn>
                              </p:par>
                              <p:par>
                                <p:cTn id="67" presetID="23" presetClass="entr" presetSubtype="16" fill="hold" grpId="0" nodeType="withEffect">
                                  <p:stCondLst>
                                    <p:cond delay="200"/>
                                  </p:stCondLst>
                                  <p:childTnLst>
                                    <p:set>
                                      <p:cBhvr>
                                        <p:cTn id="68" dur="1" fill="hold">
                                          <p:stCondLst>
                                            <p:cond delay="0"/>
                                          </p:stCondLst>
                                        </p:cTn>
                                        <p:tgtEl>
                                          <p:spTgt spid="47">
                                            <p:txEl>
                                              <p:pRg st="0" end="0"/>
                                            </p:txEl>
                                          </p:spTgt>
                                        </p:tgtEl>
                                        <p:attrNameLst>
                                          <p:attrName>style.visibility</p:attrName>
                                        </p:attrNameLst>
                                      </p:cBhvr>
                                      <p:to>
                                        <p:strVal val="visible"/>
                                      </p:to>
                                    </p:set>
                                    <p:anim calcmode="lin" valueType="num">
                                      <p:cBhvr>
                                        <p:cTn id="69"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47">
                                            <p:txEl>
                                              <p:pRg st="0" end="0"/>
                                            </p:txEl>
                                          </p:spTgt>
                                        </p:tgtEl>
                                        <p:attrNameLst>
                                          <p:attrName>ppt_h</p:attrName>
                                        </p:attrNameLst>
                                      </p:cBhvr>
                                      <p:tavLst>
                                        <p:tav tm="0">
                                          <p:val>
                                            <p:fltVal val="0"/>
                                          </p:val>
                                        </p:tav>
                                        <p:tav tm="100000">
                                          <p:val>
                                            <p:strVal val="#ppt_h"/>
                                          </p:val>
                                        </p:tav>
                                      </p:tavLst>
                                    </p:anim>
                                  </p:childTnLst>
                                </p:cTn>
                              </p:par>
                              <p:par>
                                <p:cTn id="71" presetID="53" presetClass="entr" presetSubtype="16" fill="hold" grpId="0" nodeType="withEffect">
                                  <p:stCondLst>
                                    <p:cond delay="200"/>
                                  </p:stCondLst>
                                  <p:childTnLst>
                                    <p:set>
                                      <p:cBhvr>
                                        <p:cTn id="72" dur="1" fill="hold">
                                          <p:stCondLst>
                                            <p:cond delay="0"/>
                                          </p:stCondLst>
                                        </p:cTn>
                                        <p:tgtEl>
                                          <p:spTgt spid="48">
                                            <p:txEl>
                                              <p:pRg st="0" end="0"/>
                                            </p:txEl>
                                          </p:spTgt>
                                        </p:tgtEl>
                                        <p:attrNameLst>
                                          <p:attrName>style.visibility</p:attrName>
                                        </p:attrNameLst>
                                      </p:cBhvr>
                                      <p:to>
                                        <p:strVal val="visible"/>
                                      </p:to>
                                    </p:set>
                                    <p:anim calcmode="lin" valueType="num">
                                      <p:cBhvr>
                                        <p:cTn id="73" dur="500" fill="hold"/>
                                        <p:tgtEl>
                                          <p:spTgt spid="48">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48">
                                            <p:txEl>
                                              <p:pRg st="0" end="0"/>
                                            </p:txEl>
                                          </p:spTgt>
                                        </p:tgtEl>
                                        <p:attrNameLst>
                                          <p:attrName>ppt_h</p:attrName>
                                        </p:attrNameLst>
                                      </p:cBhvr>
                                      <p:tavLst>
                                        <p:tav tm="0">
                                          <p:val>
                                            <p:fltVal val="0"/>
                                          </p:val>
                                        </p:tav>
                                        <p:tav tm="100000">
                                          <p:val>
                                            <p:strVal val="#ppt_h"/>
                                          </p:val>
                                        </p:tav>
                                      </p:tavLst>
                                    </p:anim>
                                    <p:animEffect transition="in" filter="fade">
                                      <p:cBhvr>
                                        <p:cTn id="75" dur="500"/>
                                        <p:tgtEl>
                                          <p:spTgt spid="48">
                                            <p:txEl>
                                              <p:pRg st="0" end="0"/>
                                            </p:txEl>
                                          </p:spTgt>
                                        </p:tgtEl>
                                      </p:cBhvr>
                                    </p:animEffect>
                                  </p:childTnLst>
                                </p:cTn>
                              </p:par>
                              <p:par>
                                <p:cTn id="76" presetID="23" presetClass="entr" presetSubtype="16" fill="hold" grpId="0" nodeType="withEffect">
                                  <p:stCondLst>
                                    <p:cond delay="200"/>
                                  </p:stCondLst>
                                  <p:childTnLst>
                                    <p:set>
                                      <p:cBhvr>
                                        <p:cTn id="77" dur="1" fill="hold">
                                          <p:stCondLst>
                                            <p:cond delay="0"/>
                                          </p:stCondLst>
                                        </p:cTn>
                                        <p:tgtEl>
                                          <p:spTgt spid="54">
                                            <p:txEl>
                                              <p:pRg st="0" end="0"/>
                                            </p:txEl>
                                          </p:spTgt>
                                        </p:tgtEl>
                                        <p:attrNameLst>
                                          <p:attrName>style.visibility</p:attrName>
                                        </p:attrNameLst>
                                      </p:cBhvr>
                                      <p:to>
                                        <p:strVal val="visible"/>
                                      </p:to>
                                    </p:set>
                                    <p:anim calcmode="lin" valueType="num">
                                      <p:cBhvr>
                                        <p:cTn id="78"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54">
                                            <p:txEl>
                                              <p:pRg st="0" end="0"/>
                                            </p:txEl>
                                          </p:spTgt>
                                        </p:tgtEl>
                                        <p:attrNameLst>
                                          <p:attrName>ppt_h</p:attrName>
                                        </p:attrNameLst>
                                      </p:cBhvr>
                                      <p:tavLst>
                                        <p:tav tm="0">
                                          <p:val>
                                            <p:fltVal val="0"/>
                                          </p:val>
                                        </p:tav>
                                        <p:tav tm="100000">
                                          <p:val>
                                            <p:strVal val="#ppt_h"/>
                                          </p:val>
                                        </p:tav>
                                      </p:tavLst>
                                    </p:anim>
                                  </p:childTnLst>
                                </p:cTn>
                              </p:par>
                              <p:par>
                                <p:cTn id="80" presetID="53" presetClass="entr" presetSubtype="16" fill="hold" grpId="0" nodeType="withEffect">
                                  <p:stCondLst>
                                    <p:cond delay="200"/>
                                  </p:stCondLst>
                                  <p:childTnLst>
                                    <p:set>
                                      <p:cBhvr>
                                        <p:cTn id="81" dur="1" fill="hold">
                                          <p:stCondLst>
                                            <p:cond delay="0"/>
                                          </p:stCondLst>
                                        </p:cTn>
                                        <p:tgtEl>
                                          <p:spTgt spid="55">
                                            <p:txEl>
                                              <p:pRg st="0" end="0"/>
                                            </p:txEl>
                                          </p:spTgt>
                                        </p:tgtEl>
                                        <p:attrNameLst>
                                          <p:attrName>style.visibility</p:attrName>
                                        </p:attrNameLst>
                                      </p:cBhvr>
                                      <p:to>
                                        <p:strVal val="visible"/>
                                      </p:to>
                                    </p:set>
                                    <p:anim calcmode="lin" valueType="num">
                                      <p:cBhvr>
                                        <p:cTn id="82"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55">
                                            <p:txEl>
                                              <p:pRg st="0" end="0"/>
                                            </p:txEl>
                                          </p:spTgt>
                                        </p:tgtEl>
                                      </p:cBhvr>
                                    </p:animEffect>
                                  </p:childTnLst>
                                </p:cTn>
                              </p:par>
                              <p:par>
                                <p:cTn id="85" presetID="23" presetClass="entr" presetSubtype="16" fill="hold" grpId="0" nodeType="withEffect">
                                  <p:stCondLst>
                                    <p:cond delay="200"/>
                                  </p:stCondLst>
                                  <p:childTnLst>
                                    <p:set>
                                      <p:cBhvr>
                                        <p:cTn id="86" dur="1" fill="hold">
                                          <p:stCondLst>
                                            <p:cond delay="0"/>
                                          </p:stCondLst>
                                        </p:cTn>
                                        <p:tgtEl>
                                          <p:spTgt spid="56">
                                            <p:txEl>
                                              <p:pRg st="0" end="0"/>
                                            </p:txEl>
                                          </p:spTgt>
                                        </p:tgtEl>
                                        <p:attrNameLst>
                                          <p:attrName>style.visibility</p:attrName>
                                        </p:attrNameLst>
                                      </p:cBhvr>
                                      <p:to>
                                        <p:strVal val="visible"/>
                                      </p:to>
                                    </p:set>
                                    <p:anim calcmode="lin" valueType="num">
                                      <p:cBhvr>
                                        <p:cTn id="87"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88" dur="500" fill="hold"/>
                                        <p:tgtEl>
                                          <p:spTgt spid="56">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2" grpId="0" build="p">
        <p:tmplLst>
          <p:tmpl lvl="1">
            <p:tnLst>
              <p:par>
                <p:cTn presetID="5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animEffect transition="in" filter="fade">
                      <p:cBhvr>
                        <p:cTn dur="500"/>
                        <p:tgtEl>
                          <p:spTgt spid="22"/>
                        </p:tgtEl>
                      </p:cBhvr>
                    </p:animEffect>
                  </p:childTnLst>
                </p:cTn>
              </p:par>
            </p:tnLst>
          </p:tmpl>
        </p:tmplLst>
      </p:bldP>
      <p:bldP spid="23" grpId="0" build="p">
        <p:tmplLst>
          <p:tmpl lvl="1">
            <p:tnLst>
              <p:par>
                <p:cTn presetID="23" presetClass="entr" presetSubtype="16"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 calcmode="lin" valueType="num">
                      <p:cBhvr>
                        <p:cTn dur="500" fill="hold"/>
                        <p:tgtEl>
                          <p:spTgt spid="23"/>
                        </p:tgtEl>
                        <p:attrNameLst>
                          <p:attrName>ppt_w</p:attrName>
                        </p:attrNameLst>
                      </p:cBhvr>
                      <p:tavLst>
                        <p:tav tm="0">
                          <p:val>
                            <p:fltVal val="0"/>
                          </p:val>
                        </p:tav>
                        <p:tav tm="100000">
                          <p:val>
                            <p:strVal val="#ppt_w"/>
                          </p:val>
                        </p:tav>
                      </p:tavLst>
                    </p:anim>
                    <p:anim calcmode="lin" valueType="num">
                      <p:cBhvr>
                        <p:cTn dur="500" fill="hold"/>
                        <p:tgtEl>
                          <p:spTgt spid="23"/>
                        </p:tgtEl>
                        <p:attrNameLst>
                          <p:attrName>ppt_h</p:attrName>
                        </p:attrNameLst>
                      </p:cBhvr>
                      <p:tavLst>
                        <p:tav tm="0">
                          <p:val>
                            <p:fltVal val="0"/>
                          </p:val>
                        </p:tav>
                        <p:tav tm="100000">
                          <p:val>
                            <p:strVal val="#ppt_h"/>
                          </p:val>
                        </p:tav>
                      </p:tavLst>
                    </p:anim>
                  </p:childTnLst>
                </p:cTn>
              </p:par>
            </p:tnLst>
          </p:tmpl>
        </p:tmplLst>
      </p:bldP>
      <p:bldP spid="24" grpId="0" animBg="1"/>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8" grpId="0" animBg="1"/>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3" grpId="0" animBg="1"/>
      <p:bldP spid="34" grpId="0" build="p">
        <p:tmplLst>
          <p:tmpl lvl="1">
            <p:tnLst>
              <p:par>
                <p:cTn presetID="5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animEffect transition="in" filter="fade">
                      <p:cBhvr>
                        <p:cTn dur="500"/>
                        <p:tgtEl>
                          <p:spTgt spid="34"/>
                        </p:tgtEl>
                      </p:cBhvr>
                    </p:animEffect>
                  </p:childTnLst>
                </p:cTn>
              </p:par>
            </p:tnLst>
          </p:tmpl>
        </p:tmplLst>
      </p:bldP>
      <p:bldP spid="37" grpId="0" animBg="1"/>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build="p">
        <p:tmplLst>
          <p:tmpl lvl="1">
            <p:tnLst>
              <p:par>
                <p:cTn presetID="53" presetClass="entr" presetSubtype="16"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 calcmode="lin" valueType="num">
                      <p:cBhvr>
                        <p:cTn dur="500" fill="hold"/>
                        <p:tgtEl>
                          <p:spTgt spid="46"/>
                        </p:tgtEl>
                        <p:attrNameLst>
                          <p:attrName>ppt_w</p:attrName>
                        </p:attrNameLst>
                      </p:cBhvr>
                      <p:tavLst>
                        <p:tav tm="0">
                          <p:val>
                            <p:fltVal val="0"/>
                          </p:val>
                        </p:tav>
                        <p:tav tm="100000">
                          <p:val>
                            <p:strVal val="#ppt_w"/>
                          </p:val>
                        </p:tav>
                      </p:tavLst>
                    </p:anim>
                    <p:anim calcmode="lin" valueType="num">
                      <p:cBhvr>
                        <p:cTn dur="500" fill="hold"/>
                        <p:tgtEl>
                          <p:spTgt spid="46"/>
                        </p:tgtEl>
                        <p:attrNameLst>
                          <p:attrName>ppt_h</p:attrName>
                        </p:attrNameLst>
                      </p:cBhvr>
                      <p:tavLst>
                        <p:tav tm="0">
                          <p:val>
                            <p:fltVal val="0"/>
                          </p:val>
                        </p:tav>
                        <p:tav tm="100000">
                          <p:val>
                            <p:strVal val="#ppt_h"/>
                          </p:val>
                        </p:tav>
                      </p:tavLst>
                    </p:anim>
                    <p:animEffect transition="in" filter="fade">
                      <p:cBhvr>
                        <p:cTn dur="500"/>
                        <p:tgtEl>
                          <p:spTgt spid="46"/>
                        </p:tgtEl>
                      </p:cBhvr>
                    </p:animEffect>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build="p">
        <p:tmplLst>
          <p:tmpl lvl="1">
            <p:tnLst>
              <p:par>
                <p:cTn presetID="53" presetClass="entr" presetSubtype="16"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 calcmode="lin" valueType="num">
                      <p:cBhvr>
                        <p:cTn dur="500" fill="hold"/>
                        <p:tgtEl>
                          <p:spTgt spid="48"/>
                        </p:tgtEl>
                        <p:attrNameLst>
                          <p:attrName>ppt_w</p:attrName>
                        </p:attrNameLst>
                      </p:cBhvr>
                      <p:tavLst>
                        <p:tav tm="0">
                          <p:val>
                            <p:fltVal val="0"/>
                          </p:val>
                        </p:tav>
                        <p:tav tm="100000">
                          <p:val>
                            <p:strVal val="#ppt_w"/>
                          </p:val>
                        </p:tav>
                      </p:tavLst>
                    </p:anim>
                    <p:anim calcmode="lin" valueType="num">
                      <p:cBhvr>
                        <p:cTn dur="500" fill="hold"/>
                        <p:tgtEl>
                          <p:spTgt spid="48"/>
                        </p:tgtEl>
                        <p:attrNameLst>
                          <p:attrName>ppt_h</p:attrName>
                        </p:attrNameLst>
                      </p:cBhvr>
                      <p:tavLst>
                        <p:tav tm="0">
                          <p:val>
                            <p:fltVal val="0"/>
                          </p:val>
                        </p:tav>
                        <p:tav tm="100000">
                          <p:val>
                            <p:strVal val="#ppt_h"/>
                          </p:val>
                        </p:tav>
                      </p:tavLst>
                    </p:anim>
                    <p:animEffect transition="in" filter="fade">
                      <p:cBhvr>
                        <p:cTn dur="500"/>
                        <p:tgtEl>
                          <p:spTgt spid="48"/>
                        </p:tgtEl>
                      </p:cBhvr>
                    </p:animEffect>
                  </p:childTnLst>
                </p:cTn>
              </p:par>
            </p:tnLst>
          </p:tmpl>
        </p:tmplLst>
      </p:bldP>
      <p:bldP spid="54" grpId="0" build="p">
        <p:tmplLst>
          <p:tmpl lvl="1">
            <p:tnLst>
              <p:par>
                <p:cTn presetID="23" presetClass="entr" presetSubtype="16" fill="hold" nodeType="withEffect">
                  <p:stCondLst>
                    <p:cond delay="20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childTnLst>
                </p:cTn>
              </p:par>
            </p:tnLst>
          </p:tmpl>
        </p:tmplLst>
      </p:bldP>
      <p:bldP spid="55" grpId="0" build="p">
        <p:tmplLst>
          <p:tmpl lvl="1">
            <p:tnLst>
              <p:par>
                <p:cTn presetID="53" presetClass="entr" presetSubtype="16"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56" grpId="0" build="p">
        <p:tmplLst>
          <p:tmpl lvl="1">
            <p:tnLst>
              <p:par>
                <p:cTn presetID="23" presetClass="entr" presetSubtype="16" fill="hold" nodeType="withEffect">
                  <p:stCondLst>
                    <p:cond delay="20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childTnLst>
                </p:cTn>
              </p:par>
            </p:tnLst>
          </p:tmpl>
        </p:tmplLst>
      </p:b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1"/>
          <p:cNvSpPr txBox="1">
            <a:spLocks/>
          </p:cNvSpPr>
          <p:nvPr/>
        </p:nvSpPr>
        <p:spPr>
          <a:xfrm>
            <a:off x="860631" y="208980"/>
            <a:ext cx="3597001" cy="339700"/>
          </a:xfrm>
          <a:prstGeom prst="rect">
            <a:avLst/>
          </a:prstGeom>
        </p:spPr>
        <p:txBody>
          <a:bodyPr vert="horz" lIns="65016" tIns="32508" rIns="65016" bIns="32508"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654" dirty="0">
                <a:solidFill>
                  <a:schemeClr val="accent1"/>
                </a:solidFill>
                <a:latin typeface="+mn-lt"/>
                <a:ea typeface="+mn-ea"/>
                <a:cs typeface="+mn-ea"/>
                <a:sym typeface="+mn-lt"/>
              </a:rPr>
              <a:t>教学教法</a:t>
            </a:r>
          </a:p>
        </p:txBody>
      </p:sp>
      <p:sp>
        <p:nvSpPr>
          <p:cNvPr id="26" name="TextBox 16"/>
          <p:cNvSpPr txBox="1"/>
          <p:nvPr/>
        </p:nvSpPr>
        <p:spPr>
          <a:xfrm>
            <a:off x="2277078" y="4746644"/>
            <a:ext cx="2289380" cy="1120307"/>
          </a:xfrm>
          <a:prstGeom prst="rect">
            <a:avLst/>
          </a:prstGeom>
          <a:noFill/>
        </p:spPr>
        <p:txBody>
          <a:bodyPr wrap="square" lIns="0" tIns="0" rIns="0" bIns="0" rtlCol="0">
            <a:spAutoFit/>
          </a:bodyPr>
          <a:lstStyle/>
          <a:p>
            <a:pPr lvl="0" algn="ctr">
              <a:lnSpc>
                <a:spcPct val="130000"/>
              </a:lnSpc>
              <a:defRPr/>
            </a:pPr>
            <a:r>
              <a:rPr lang="zh-CN" altLang="en-US" sz="1400" dirty="0">
                <a:solidFill>
                  <a:prstClr val="black">
                    <a:lumMod val="75000"/>
                    <a:lumOff val="25000"/>
                  </a:prstClr>
                </a:solidFill>
                <a:cs typeface="+mn-ea"/>
                <a:sym typeface="+mn-lt"/>
              </a:rPr>
              <a:t>您的内容打在这里，或者通过复制您的文本后，在此框中选择粘贴，并选择只保留文字</a:t>
            </a:r>
          </a:p>
        </p:txBody>
      </p:sp>
      <p:sp>
        <p:nvSpPr>
          <p:cNvPr id="27" name="TextBox 17"/>
          <p:cNvSpPr txBox="1"/>
          <p:nvPr/>
        </p:nvSpPr>
        <p:spPr>
          <a:xfrm>
            <a:off x="5016868" y="4788953"/>
            <a:ext cx="2289380" cy="1120307"/>
          </a:xfrm>
          <a:prstGeom prst="rect">
            <a:avLst/>
          </a:prstGeom>
          <a:noFill/>
        </p:spPr>
        <p:txBody>
          <a:bodyPr wrap="square" lIns="0" tIns="0" rIns="0" bIns="0" rtlCol="0">
            <a:spAutoFit/>
          </a:bodyPr>
          <a:lstStyle/>
          <a:p>
            <a:pPr lvl="0" algn="ctr">
              <a:lnSpc>
                <a:spcPct val="130000"/>
              </a:lnSpc>
              <a:defRPr/>
            </a:pPr>
            <a:r>
              <a:rPr lang="zh-CN" altLang="en-US" sz="1400" dirty="0">
                <a:solidFill>
                  <a:prstClr val="black">
                    <a:lumMod val="75000"/>
                    <a:lumOff val="25000"/>
                  </a:prstClr>
                </a:solidFill>
                <a:cs typeface="+mn-ea"/>
                <a:sym typeface="+mn-lt"/>
              </a:rPr>
              <a:t>您的内容打在这里，或者通过复制您的文本后，在此框中选择粘贴，并选择只保留文字</a:t>
            </a:r>
          </a:p>
        </p:txBody>
      </p:sp>
      <p:sp>
        <p:nvSpPr>
          <p:cNvPr id="30" name="TextBox 18"/>
          <p:cNvSpPr txBox="1"/>
          <p:nvPr/>
        </p:nvSpPr>
        <p:spPr>
          <a:xfrm>
            <a:off x="7756657" y="4831263"/>
            <a:ext cx="2289380" cy="1120307"/>
          </a:xfrm>
          <a:prstGeom prst="rect">
            <a:avLst/>
          </a:prstGeom>
          <a:noFill/>
        </p:spPr>
        <p:txBody>
          <a:bodyPr wrap="square" lIns="0" tIns="0" rIns="0" bIns="0" rtlCol="0">
            <a:spAutoFit/>
          </a:bodyPr>
          <a:lstStyle/>
          <a:p>
            <a:pPr lvl="0" algn="ctr">
              <a:lnSpc>
                <a:spcPct val="130000"/>
              </a:lnSpc>
              <a:defRPr/>
            </a:pPr>
            <a:r>
              <a:rPr lang="zh-CN" altLang="en-US" sz="1400" dirty="0">
                <a:solidFill>
                  <a:prstClr val="black">
                    <a:lumMod val="75000"/>
                    <a:lumOff val="25000"/>
                  </a:prstClr>
                </a:solidFill>
                <a:cs typeface="+mn-ea"/>
                <a:sym typeface="+mn-lt"/>
              </a:rPr>
              <a:t>您的内容打在这里，或者通过复制您的文本后，在此框中选择粘贴，并选择只保留文字</a:t>
            </a:r>
          </a:p>
        </p:txBody>
      </p:sp>
      <p:grpSp>
        <p:nvGrpSpPr>
          <p:cNvPr id="31" name="组合 30"/>
          <p:cNvGrpSpPr/>
          <p:nvPr/>
        </p:nvGrpSpPr>
        <p:grpSpPr>
          <a:xfrm>
            <a:off x="2050098" y="1819314"/>
            <a:ext cx="8190736" cy="2734168"/>
            <a:chOff x="1167355" y="1217191"/>
            <a:chExt cx="6892537" cy="2300813"/>
          </a:xfrm>
        </p:grpSpPr>
        <p:sp>
          <p:nvSpPr>
            <p:cNvPr id="32" name="Freeform 4"/>
            <p:cNvSpPr>
              <a:spLocks/>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latin typeface="+mn-lt"/>
                <a:ea typeface="+mn-ea"/>
                <a:cs typeface="+mn-ea"/>
                <a:sym typeface="+mn-lt"/>
              </a:endParaRPr>
            </a:p>
          </p:txBody>
        </p:sp>
        <p:sp>
          <p:nvSpPr>
            <p:cNvPr id="35" name="Freeform 5"/>
            <p:cNvSpPr>
              <a:spLocks/>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solidFill>
              <a:prstDash val="solid"/>
              <a:round/>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latin typeface="+mn-lt"/>
                <a:ea typeface="+mn-ea"/>
                <a:cs typeface="+mn-ea"/>
                <a:sym typeface="+mn-lt"/>
              </a:endParaRPr>
            </a:p>
          </p:txBody>
        </p:sp>
        <p:sp>
          <p:nvSpPr>
            <p:cNvPr id="36" name="Rectangle 6"/>
            <p:cNvSpPr>
              <a:spLocks noChangeArrowheads="1"/>
            </p:cNvSpPr>
            <p:nvPr/>
          </p:nvSpPr>
          <p:spPr bwMode="auto">
            <a:xfrm rot="18900000">
              <a:off x="1723577" y="1817977"/>
              <a:ext cx="1104193" cy="1104192"/>
            </a:xfrm>
            <a:prstGeom prst="rect">
              <a:avLst/>
            </a:prstGeom>
            <a:solidFill>
              <a:schemeClr val="accent1"/>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latin typeface="+mn-lt"/>
                <a:ea typeface="+mn-ea"/>
                <a:cs typeface="+mn-ea"/>
                <a:sym typeface="+mn-lt"/>
              </a:endParaRPr>
            </a:p>
          </p:txBody>
        </p:sp>
        <p:sp>
          <p:nvSpPr>
            <p:cNvPr id="38" name="Rectangle 7"/>
            <p:cNvSpPr>
              <a:spLocks noChangeArrowheads="1"/>
            </p:cNvSpPr>
            <p:nvPr/>
          </p:nvSpPr>
          <p:spPr bwMode="auto">
            <a:xfrm rot="18900000">
              <a:off x="4055751" y="1817977"/>
              <a:ext cx="1104192" cy="1104192"/>
            </a:xfrm>
            <a:prstGeom prst="rect">
              <a:avLst/>
            </a:prstGeom>
            <a:solidFill>
              <a:schemeClr val="accent2"/>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latin typeface="+mn-lt"/>
                <a:ea typeface="+mn-ea"/>
                <a:cs typeface="+mn-ea"/>
                <a:sym typeface="+mn-lt"/>
              </a:endParaRPr>
            </a:p>
          </p:txBody>
        </p:sp>
        <p:sp>
          <p:nvSpPr>
            <p:cNvPr id="40" name="Rectangle 8"/>
            <p:cNvSpPr>
              <a:spLocks noChangeArrowheads="1"/>
            </p:cNvSpPr>
            <p:nvPr/>
          </p:nvSpPr>
          <p:spPr bwMode="auto">
            <a:xfrm rot="18900000">
              <a:off x="6366467" y="1817977"/>
              <a:ext cx="1104192" cy="1104192"/>
            </a:xfrm>
            <a:prstGeom prst="rect">
              <a:avLst/>
            </a:prstGeom>
            <a:solidFill>
              <a:schemeClr val="accent3"/>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latin typeface="+mn-lt"/>
                <a:ea typeface="+mn-ea"/>
                <a:cs typeface="+mn-ea"/>
                <a:sym typeface="+mn-lt"/>
              </a:endParaRPr>
            </a:p>
          </p:txBody>
        </p:sp>
        <p:sp>
          <p:nvSpPr>
            <p:cNvPr id="41" name="Rectangle 9"/>
            <p:cNvSpPr>
              <a:spLocks noChangeArrowheads="1"/>
            </p:cNvSpPr>
            <p:nvPr/>
          </p:nvSpPr>
          <p:spPr bwMode="auto">
            <a:xfrm rot="18900000">
              <a:off x="2167565"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latin typeface="+mn-lt"/>
                <a:ea typeface="+mn-ea"/>
                <a:cs typeface="+mn-ea"/>
                <a:sym typeface="+mn-lt"/>
              </a:endParaRPr>
            </a:p>
          </p:txBody>
        </p:sp>
        <p:sp>
          <p:nvSpPr>
            <p:cNvPr id="42" name="Rectangle 10"/>
            <p:cNvSpPr>
              <a:spLocks noChangeArrowheads="1"/>
            </p:cNvSpPr>
            <p:nvPr/>
          </p:nvSpPr>
          <p:spPr bwMode="auto">
            <a:xfrm rot="18900000">
              <a:off x="4499738"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latin typeface="+mn-lt"/>
                <a:ea typeface="+mn-ea"/>
                <a:cs typeface="+mn-ea"/>
                <a:sym typeface="+mn-lt"/>
              </a:endParaRPr>
            </a:p>
          </p:txBody>
        </p:sp>
        <p:sp>
          <p:nvSpPr>
            <p:cNvPr id="43" name="Rectangle 11"/>
            <p:cNvSpPr>
              <a:spLocks noChangeArrowheads="1"/>
            </p:cNvSpPr>
            <p:nvPr/>
          </p:nvSpPr>
          <p:spPr bwMode="auto">
            <a:xfrm rot="18900000">
              <a:off x="6810454"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latin typeface="+mn-lt"/>
                <a:ea typeface="+mn-ea"/>
                <a:cs typeface="+mn-ea"/>
                <a:sym typeface="+mn-lt"/>
              </a:endParaRPr>
            </a:p>
          </p:txBody>
        </p:sp>
        <p:sp>
          <p:nvSpPr>
            <p:cNvPr id="44" name="Text Box 15"/>
            <p:cNvSpPr txBox="1">
              <a:spLocks noChangeArrowheads="1"/>
            </p:cNvSpPr>
            <p:nvPr/>
          </p:nvSpPr>
          <p:spPr bwMode="auto">
            <a:xfrm>
              <a:off x="2218551" y="1769723"/>
              <a:ext cx="79588" cy="187286"/>
            </a:xfrm>
            <a:prstGeom prst="rect">
              <a:avLst/>
            </a:prstGeom>
            <a:noFill/>
            <a:ln w="6350">
              <a:noFill/>
              <a:miter lim="800000"/>
              <a:headEnd/>
              <a:tailEnd/>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r>
                <a:rPr lang="zh-CN" altLang="en-US" sz="1327" dirty="0">
                  <a:solidFill>
                    <a:schemeClr val="bg1">
                      <a:lumMod val="65000"/>
                    </a:schemeClr>
                  </a:solidFill>
                  <a:latin typeface="+mn-lt"/>
                  <a:ea typeface="+mn-ea"/>
                  <a:cs typeface="+mn-ea"/>
                  <a:sym typeface="+mn-lt"/>
                </a:rPr>
                <a:t>1</a:t>
              </a:r>
            </a:p>
          </p:txBody>
        </p:sp>
        <p:sp>
          <p:nvSpPr>
            <p:cNvPr id="49" name="Text Box 16"/>
            <p:cNvSpPr txBox="1">
              <a:spLocks noChangeArrowheads="1"/>
            </p:cNvSpPr>
            <p:nvPr/>
          </p:nvSpPr>
          <p:spPr bwMode="auto">
            <a:xfrm>
              <a:off x="4552371" y="1786760"/>
              <a:ext cx="79588" cy="187286"/>
            </a:xfrm>
            <a:prstGeom prst="rect">
              <a:avLst/>
            </a:prstGeom>
            <a:noFill/>
            <a:ln w="6350">
              <a:noFill/>
              <a:miter lim="800000"/>
              <a:headEnd/>
              <a:tailEnd/>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pPr>
                <a:lnSpc>
                  <a:spcPct val="120000"/>
                </a:lnSpc>
              </a:pPr>
              <a:r>
                <a:rPr lang="zh-CN" altLang="en-US" sz="1327" dirty="0">
                  <a:solidFill>
                    <a:schemeClr val="bg1">
                      <a:lumMod val="65000"/>
                    </a:schemeClr>
                  </a:solidFill>
                  <a:latin typeface="+mn-lt"/>
                  <a:ea typeface="+mn-ea"/>
                  <a:cs typeface="+mn-ea"/>
                  <a:sym typeface="+mn-lt"/>
                </a:rPr>
                <a:t>2</a:t>
              </a:r>
            </a:p>
          </p:txBody>
        </p:sp>
        <p:sp>
          <p:nvSpPr>
            <p:cNvPr id="50" name="Text Box 17"/>
            <p:cNvSpPr txBox="1">
              <a:spLocks noChangeArrowheads="1"/>
            </p:cNvSpPr>
            <p:nvPr/>
          </p:nvSpPr>
          <p:spPr bwMode="auto">
            <a:xfrm>
              <a:off x="6869691" y="1769723"/>
              <a:ext cx="79588" cy="187286"/>
            </a:xfrm>
            <a:prstGeom prst="rect">
              <a:avLst/>
            </a:prstGeom>
            <a:noFill/>
            <a:ln w="6350">
              <a:noFill/>
              <a:miter lim="800000"/>
              <a:headEnd/>
              <a:tailEnd/>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pPr>
                <a:lnSpc>
                  <a:spcPct val="120000"/>
                </a:lnSpc>
              </a:pPr>
              <a:r>
                <a:rPr lang="zh-CN" altLang="en-US" sz="1327" dirty="0">
                  <a:solidFill>
                    <a:schemeClr val="bg1">
                      <a:lumMod val="65000"/>
                    </a:schemeClr>
                  </a:solidFill>
                  <a:latin typeface="+mn-lt"/>
                  <a:ea typeface="+mn-ea"/>
                  <a:cs typeface="+mn-ea"/>
                  <a:sym typeface="+mn-lt"/>
                </a:rPr>
                <a:t>3</a:t>
              </a:r>
            </a:p>
          </p:txBody>
        </p:sp>
        <p:sp>
          <p:nvSpPr>
            <p:cNvPr id="51" name="TextBox 11"/>
            <p:cNvSpPr txBox="1">
              <a:spLocks noChangeArrowheads="1"/>
            </p:cNvSpPr>
            <p:nvPr/>
          </p:nvSpPr>
          <p:spPr bwMode="auto">
            <a:xfrm flipH="1">
              <a:off x="1850258" y="2188801"/>
              <a:ext cx="835550" cy="341766"/>
            </a:xfrm>
            <a:prstGeom prst="rect">
              <a:avLst/>
            </a:prstGeom>
            <a:noFill/>
            <a:ln>
              <a:noFill/>
            </a:ln>
            <a:effectLs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pPr>
              <a:r>
                <a:rPr lang="zh-CN" altLang="en-US" sz="2400" b="1" dirty="0">
                  <a:solidFill>
                    <a:prstClr val="white"/>
                  </a:solidFill>
                  <a:cs typeface="+mn-ea"/>
                  <a:sym typeface="+mn-lt"/>
                </a:rPr>
                <a:t>关键字</a:t>
              </a:r>
              <a:endParaRPr lang="id-ID" altLang="zh-CN" sz="1327" dirty="0">
                <a:solidFill>
                  <a:srgbClr val="FCFCFC"/>
                </a:solidFill>
                <a:cs typeface="+mn-ea"/>
                <a:sym typeface="+mn-lt"/>
              </a:endParaRPr>
            </a:p>
          </p:txBody>
        </p:sp>
        <p:sp>
          <p:nvSpPr>
            <p:cNvPr id="52" name="TextBox 11"/>
            <p:cNvSpPr txBox="1">
              <a:spLocks noChangeArrowheads="1"/>
            </p:cNvSpPr>
            <p:nvPr/>
          </p:nvSpPr>
          <p:spPr bwMode="auto">
            <a:xfrm flipH="1">
              <a:off x="4210068" y="2206181"/>
              <a:ext cx="831504" cy="608693"/>
            </a:xfrm>
            <a:prstGeom prst="rect">
              <a:avLst/>
            </a:prstGeom>
            <a:noFill/>
            <a:ln>
              <a:noFill/>
            </a:ln>
            <a:effectLst/>
            <a:ex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pPr>
              <a:r>
                <a:rPr lang="zh-CN" altLang="en-US" sz="2400" b="1" dirty="0">
                  <a:solidFill>
                    <a:prstClr val="white"/>
                  </a:solidFill>
                  <a:cs typeface="+mn-ea"/>
                  <a:sym typeface="+mn-lt"/>
                </a:rPr>
                <a:t>关键字</a:t>
              </a:r>
              <a:endParaRPr lang="id-ID" altLang="zh-CN" sz="1327" dirty="0">
                <a:solidFill>
                  <a:srgbClr val="FCFCFC"/>
                </a:solidFill>
                <a:cs typeface="+mn-ea"/>
                <a:sym typeface="+mn-lt"/>
              </a:endParaRPr>
            </a:p>
            <a:p>
              <a:pPr algn="ctr">
                <a:lnSpc>
                  <a:spcPct val="120000"/>
                </a:lnSpc>
              </a:pPr>
              <a:endParaRPr lang="zh-CN" altLang="en-US" sz="1517" dirty="0">
                <a:solidFill>
                  <a:schemeClr val="bg1"/>
                </a:solidFill>
                <a:cs typeface="+mn-ea"/>
                <a:sym typeface="+mn-lt"/>
              </a:endParaRPr>
            </a:p>
          </p:txBody>
        </p:sp>
        <p:sp>
          <p:nvSpPr>
            <p:cNvPr id="53" name="TextBox 11"/>
            <p:cNvSpPr txBox="1">
              <a:spLocks noChangeArrowheads="1"/>
            </p:cNvSpPr>
            <p:nvPr/>
          </p:nvSpPr>
          <p:spPr bwMode="auto">
            <a:xfrm flipH="1">
              <a:off x="6540403" y="2197698"/>
              <a:ext cx="809582" cy="341766"/>
            </a:xfrm>
            <a:prstGeom prst="rect">
              <a:avLst/>
            </a:prstGeom>
            <a:noFill/>
            <a:ln>
              <a:noFill/>
            </a:ln>
            <a:effectLs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20000"/>
                </a:lnSpc>
              </a:pPr>
              <a:r>
                <a:rPr lang="zh-CN" altLang="en-US" sz="2400" b="1" dirty="0">
                  <a:solidFill>
                    <a:prstClr val="white"/>
                  </a:solidFill>
                  <a:cs typeface="+mn-ea"/>
                  <a:sym typeface="+mn-lt"/>
                </a:rPr>
                <a:t>关键字</a:t>
              </a:r>
              <a:endParaRPr lang="id-ID" altLang="zh-CN" sz="1327" dirty="0">
                <a:solidFill>
                  <a:srgbClr val="FCFCFC"/>
                </a:solidFill>
                <a:cs typeface="+mn-ea"/>
                <a:sym typeface="+mn-lt"/>
              </a:endParaRPr>
            </a:p>
          </p:txBody>
        </p:sp>
      </p:grpSp>
    </p:spTree>
    <p:extLst>
      <p:ext uri="{BB962C8B-B14F-4D97-AF65-F5344CB8AC3E}">
        <p14:creationId xmlns:p14="http://schemas.microsoft.com/office/powerpoint/2010/main" val="314052501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iterate type="lt">
                                    <p:tmPct val="10000"/>
                                  </p:iterate>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42"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000"/>
                                        <p:tgtEl>
                                          <p:spTgt spid="31"/>
                                        </p:tgtEl>
                                      </p:cBhvr>
                                    </p:animEffect>
                                    <p:anim calcmode="lin" valueType="num">
                                      <p:cBhvr>
                                        <p:cTn id="11" dur="1000" fill="hold"/>
                                        <p:tgtEl>
                                          <p:spTgt spid="31"/>
                                        </p:tgtEl>
                                        <p:attrNameLst>
                                          <p:attrName>ppt_x</p:attrName>
                                        </p:attrNameLst>
                                      </p:cBhvr>
                                      <p:tavLst>
                                        <p:tav tm="0">
                                          <p:val>
                                            <p:strVal val="#ppt_x"/>
                                          </p:val>
                                        </p:tav>
                                        <p:tav tm="100000">
                                          <p:val>
                                            <p:strVal val="#ppt_x"/>
                                          </p:val>
                                        </p:tav>
                                      </p:tavLst>
                                    </p:anim>
                                    <p:anim calcmode="lin" valueType="num">
                                      <p:cBhvr>
                                        <p:cTn id="12" dur="1000" fill="hold"/>
                                        <p:tgtEl>
                                          <p:spTgt spid="31"/>
                                        </p:tgtEl>
                                        <p:attrNameLst>
                                          <p:attrName>ppt_y</p:attrName>
                                        </p:attrNameLst>
                                      </p:cBhvr>
                                      <p:tavLst>
                                        <p:tav tm="0">
                                          <p:val>
                                            <p:strVal val="#ppt_y+.1"/>
                                          </p:val>
                                        </p:tav>
                                        <p:tav tm="100000">
                                          <p:val>
                                            <p:strVal val="#ppt_y"/>
                                          </p:val>
                                        </p:tav>
                                      </p:tavLst>
                                    </p:anim>
                                  </p:childTnLst>
                                </p:cTn>
                              </p:par>
                            </p:childTnLst>
                          </p:cTn>
                        </p:par>
                        <p:par>
                          <p:cTn id="13" fill="hold">
                            <p:stCondLst>
                              <p:cond delay="1400"/>
                            </p:stCondLst>
                            <p:childTnLst>
                              <p:par>
                                <p:cTn id="14" presetID="2" presetClass="entr" presetSubtype="4"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childTnLst>
                          </p:cTn>
                        </p:par>
                        <p:par>
                          <p:cTn id="18" fill="hold">
                            <p:stCondLst>
                              <p:cond delay="1900"/>
                            </p:stCondLst>
                            <p:childTnLst>
                              <p:par>
                                <p:cTn id="19" presetID="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par>
                          <p:cTn id="23" fill="hold">
                            <p:stCondLst>
                              <p:cond delay="2400"/>
                            </p:stCondLst>
                            <p:childTnLst>
                              <p:par>
                                <p:cTn id="24" presetID="2" presetClass="entr" presetSubtype="4"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ppt_x"/>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6" grpId="0"/>
      <p:bldP spid="27"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9311" y="0"/>
            <a:ext cx="15474462" cy="6858000"/>
          </a:xfrm>
          <a:prstGeom prst="rect">
            <a:avLst/>
          </a:prstGeom>
        </p:spPr>
      </p:pic>
      <p:sp>
        <p:nvSpPr>
          <p:cNvPr id="31" name="矩形 259"/>
          <p:cNvSpPr>
            <a:spLocks noChangeArrowheads="1"/>
          </p:cNvSpPr>
          <p:nvPr/>
        </p:nvSpPr>
        <p:spPr bwMode="auto">
          <a:xfrm>
            <a:off x="2797871" y="2896706"/>
            <a:ext cx="6949439"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rPr>
              <a:t>谢谢大家</a:t>
            </a:r>
          </a:p>
        </p:txBody>
      </p:sp>
      <p:pic>
        <p:nvPicPr>
          <p:cNvPr id="2" name="media1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2360813" y="3462547"/>
            <a:ext cx="609600" cy="609600"/>
          </a:xfrm>
          <a:prstGeom prst="rect">
            <a:avLst/>
          </a:prstGeom>
        </p:spPr>
      </p:pic>
      <p:sp>
        <p:nvSpPr>
          <p:cNvPr id="5" name="矩形 259"/>
          <p:cNvSpPr>
            <a:spLocks noChangeArrowheads="1"/>
          </p:cNvSpPr>
          <p:nvPr/>
        </p:nvSpPr>
        <p:spPr bwMode="auto">
          <a:xfrm>
            <a:off x="4386849" y="3893039"/>
            <a:ext cx="342725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cap="all" dirty="0" smtClean="0">
                <a:solidFill>
                  <a:srgbClr val="069180"/>
                </a:solidFill>
                <a:latin typeface="造字工房悦黑体验版常规体" pitchFamily="50" charset="-122"/>
                <a:ea typeface="造字工房悦黑体验版常规体" pitchFamily="50" charset="-122"/>
                <a:cs typeface="Arial" panose="020B0604020202020204" pitchFamily="34" charset="0"/>
              </a:rPr>
              <a:t>汇报人</a:t>
            </a:r>
            <a:r>
              <a:rPr lang="zh-CN" altLang="en-US" sz="2400" cap="all" dirty="0" smtClean="0">
                <a:solidFill>
                  <a:srgbClr val="069180"/>
                </a:solidFill>
                <a:latin typeface="造字工房悦黑体验版常规体" pitchFamily="50" charset="-122"/>
                <a:ea typeface="造字工房悦黑体验版常规体" pitchFamily="50" charset="-122"/>
                <a:cs typeface="Arial" panose="020B0604020202020204" pitchFamily="34" charset="0"/>
              </a:rPr>
              <a:t>：</a:t>
            </a:r>
            <a:r>
              <a:rPr lang="en-US" altLang="zh-CN" sz="2400" cap="all" dirty="0" smtClean="0">
                <a:solidFill>
                  <a:srgbClr val="069180"/>
                </a:solidFill>
                <a:latin typeface="造字工房悦黑体验版常规体" pitchFamily="50" charset="-122"/>
                <a:ea typeface="造字工房悦黑体验版常规体" pitchFamily="50" charset="-122"/>
                <a:cs typeface="Arial" panose="020B0604020202020204" pitchFamily="34" charset="0"/>
              </a:rPr>
              <a:t>xxx</a:t>
            </a:r>
            <a:endParaRPr lang="zh-CN" altLang="en-US" sz="6000" cap="all" dirty="0">
              <a:solidFill>
                <a:srgbClr val="069180"/>
              </a:solidFill>
              <a:latin typeface="造字工房悦黑体验版常规体" pitchFamily="50" charset="-122"/>
              <a:ea typeface="造字工房悦黑体验版常规体" pitchFamily="50" charset="-122"/>
              <a:cs typeface="Arial" panose="020B0604020202020204" pitchFamily="34" charset="0"/>
            </a:endParaRPr>
          </a:p>
        </p:txBody>
      </p:sp>
    </p:spTree>
    <p:custDataLst>
      <p:tags r:id="rId1"/>
    </p:custDataLst>
    <p:extLst>
      <p:ext uri="{BB962C8B-B14F-4D97-AF65-F5344CB8AC3E}">
        <p14:creationId xmlns:p14="http://schemas.microsoft.com/office/powerpoint/2010/main" val="159891771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0"/>
                                  </p:iterate>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3"/>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par>
                          <p:cTn id="10" fill="hold">
                            <p:stCondLst>
                              <p:cond delay="1000"/>
                            </p:stCondLst>
                            <p:childTnLst>
                              <p:par>
                                <p:cTn id="11" presetID="50" presetClass="entr" presetSubtype="0" decel="100000" fill="hold" grpId="0" nodeType="afterEffect">
                                  <p:stCondLst>
                                    <p:cond delay="0"/>
                                  </p:stCondLst>
                                  <p:iterate type="lt">
                                    <p:tmPct val="0"/>
                                  </p:iterate>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ppt_w+.3"/>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6" repeatCount="indefinite" fill="remove" display="0">
                  <p:stCondLst>
                    <p:cond delay="indefinite"/>
                  </p:stCondLst>
                  <p:endCondLst>
                    <p:cond evt="onStopAudio" delay="0">
                      <p:tgtEl>
                        <p:sldTgt/>
                      </p:tgtEl>
                    </p:cond>
                  </p:endCondLst>
                </p:cTn>
                <p:tgtEl>
                  <p:spTgt spid="2"/>
                </p:tgtEl>
              </p:cMediaNode>
            </p:audio>
          </p:childTnLst>
        </p:cTn>
      </p:par>
    </p:tnLst>
    <p:bldLst>
      <p:bldP spid="31"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pptx"/>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19433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1022192605"/>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SubTitle"/>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4.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Other"/>
  <p:tag name="MH_ORDER" val="8"/>
</p:tagLst>
</file>

<file path=ppt/tags/tag16.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Other"/>
  <p:tag name="MH_ORDER" val="7"/>
</p:tagLst>
</file>

<file path=ppt/tags/tag1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Other"/>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Other"/>
  <p:tag name="MH_ORDER" val="6"/>
</p:tagLst>
</file>

<file path=ppt/tags/tag20.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Other"/>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194333"/>
  <p:tag name="MH_LIBRARY" val="GRAPHIC"/>
</p:tagLst>
</file>

<file path=ppt/tags/tag2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194333"/>
  <p:tag name="MH_LIBRARY" val="GRAPHIC"/>
</p:tagLst>
</file>

<file path=ppt/tags/tag3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194333"/>
  <p:tag name="MH_LIBRARY" val="GRAPHIC"/>
</p:tagLst>
</file>

<file path=ppt/tags/tag3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194333"/>
  <p:tag name="MH_LIBRARY" val="GRAPHIC"/>
</p:tagLst>
</file>

<file path=ppt/tags/tag4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194333"/>
  <p:tag name="MH_LIBRARY" val="GRAPHIC"/>
</p:tagLst>
</file>

<file path=ppt/theme/theme1.xml><?xml version="1.0" encoding="utf-8"?>
<a:theme xmlns:a="http://schemas.openxmlformats.org/drawingml/2006/main" name="Office 主题​​">
  <a:themeElements>
    <a:clrScheme name="自定义 31">
      <a:dk1>
        <a:sysClr val="windowText" lastClr="000000"/>
      </a:dk1>
      <a:lt1>
        <a:sysClr val="window" lastClr="FFFFFF"/>
      </a:lt1>
      <a:dk2>
        <a:srgbClr val="44546A"/>
      </a:dk2>
      <a:lt2>
        <a:srgbClr val="E7E6E6"/>
      </a:lt2>
      <a:accent1>
        <a:srgbClr val="00623B"/>
      </a:accent1>
      <a:accent2>
        <a:srgbClr val="A5A5A5"/>
      </a:accent2>
      <a:accent3>
        <a:srgbClr val="00623B"/>
      </a:accent3>
      <a:accent4>
        <a:srgbClr val="A5A5A5"/>
      </a:accent4>
      <a:accent5>
        <a:srgbClr val="00623B"/>
      </a:accent5>
      <a:accent6>
        <a:srgbClr val="A5A5A5"/>
      </a:accent6>
      <a:hlink>
        <a:srgbClr val="00623B"/>
      </a:hlink>
      <a:folHlink>
        <a:srgbClr val="A5A5A5"/>
      </a:folHlink>
    </a:clrScheme>
    <a:fontScheme name="自定义 2">
      <a:majorFont>
        <a:latin typeface="Arial"/>
        <a:ea typeface="造字工房悦黑体验版常规体"/>
        <a:cs typeface=""/>
      </a:majorFont>
      <a:minorFont>
        <a:latin typeface="Arial"/>
        <a:ea typeface="造字工房悦黑体验版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2668</Words>
  <Application>Microsoft Office PowerPoint</Application>
  <PresentationFormat>自定义</PresentationFormat>
  <Paragraphs>265</Paragraphs>
  <Slides>29</Slides>
  <Notes>29</Notes>
  <HiddenSlides>0</HiddenSlides>
  <MMClips>3</MMClips>
  <ScaleCrop>false</ScaleCrop>
  <HeadingPairs>
    <vt:vector size="4" baseType="variant">
      <vt:variant>
        <vt:lpstr>主题</vt:lpstr>
      </vt:variant>
      <vt:variant>
        <vt:i4>1</vt:i4>
      </vt:variant>
      <vt:variant>
        <vt:lpstr>幻灯片标题</vt:lpstr>
      </vt:variant>
      <vt:variant>
        <vt:i4>29</vt:i4>
      </vt:variant>
    </vt:vector>
  </HeadingPairs>
  <TitlesOfParts>
    <vt:vector size="3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4.pptx</dc:title>
  <dc:creator/>
  <cp:lastModifiedBy/>
  <cp:revision>1</cp:revision>
  <dcterms:created xsi:type="dcterms:W3CDTF">2017-04-11T03:57:19Z</dcterms:created>
  <dcterms:modified xsi:type="dcterms:W3CDTF">2018-01-30T05:25:19Z</dcterms:modified>
</cp:coreProperties>
</file>