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7.xml" ContentType="application/vnd.openxmlformats-officedocument.presentationml.tags+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sldIdLst>
    <p:sldId id="296" r:id="rId2"/>
    <p:sldId id="297" r:id="rId3"/>
    <p:sldId id="298" r:id="rId4"/>
    <p:sldId id="299" r:id="rId5"/>
    <p:sldId id="268" r:id="rId6"/>
    <p:sldId id="265" r:id="rId7"/>
    <p:sldId id="266" r:id="rId8"/>
    <p:sldId id="295" r:id="rId9"/>
    <p:sldId id="300" r:id="rId10"/>
    <p:sldId id="269" r:id="rId11"/>
    <p:sldId id="270" r:id="rId12"/>
    <p:sldId id="273" r:id="rId13"/>
    <p:sldId id="274" r:id="rId14"/>
    <p:sldId id="301" r:id="rId15"/>
    <p:sldId id="262" r:id="rId16"/>
    <p:sldId id="287" r:id="rId17"/>
    <p:sldId id="282" r:id="rId18"/>
    <p:sldId id="276" r:id="rId19"/>
    <p:sldId id="302" r:id="rId20"/>
    <p:sldId id="277" r:id="rId21"/>
    <p:sldId id="278" r:id="rId22"/>
    <p:sldId id="288" r:id="rId23"/>
    <p:sldId id="306" r:id="rId24"/>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9B2"/>
    <a:srgbClr val="89213A"/>
    <a:srgbClr val="F3CC9A"/>
    <a:srgbClr val="FCD7A1"/>
    <a:srgbClr val="9504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711" autoAdjust="0"/>
    <p:restoredTop sz="94660"/>
  </p:normalViewPr>
  <p:slideViewPr>
    <p:cSldViewPr snapToGrid="0">
      <p:cViewPr varScale="1">
        <p:scale>
          <a:sx n="89" d="100"/>
          <a:sy n="89" d="100"/>
        </p:scale>
        <p:origin x="102" y="15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2B2E00-63E4-4577-9911-A431E405296D}" type="datetimeFigureOut">
              <a:rPr lang="zh-CN" altLang="en-US" smtClean="0"/>
              <a:t>2019/12/25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025172-BD7F-4EF5-8022-A1BAC38A9596}" type="slidenum">
              <a:rPr lang="zh-CN" altLang="en-US" smtClean="0"/>
              <a:t>‹#›</a:t>
            </a:fld>
            <a:endParaRPr lang="zh-CN" altLang="en-US"/>
          </a:p>
        </p:txBody>
      </p:sp>
    </p:spTree>
    <p:extLst>
      <p:ext uri="{BB962C8B-B14F-4D97-AF65-F5344CB8AC3E}">
        <p14:creationId xmlns:p14="http://schemas.microsoft.com/office/powerpoint/2010/main" val="37038315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025172-BD7F-4EF5-8022-A1BAC38A9596}" type="slidenum">
              <a:rPr lang="zh-CN" altLang="en-US" smtClean="0"/>
              <a:t>1</a:t>
            </a:fld>
            <a:endParaRPr lang="zh-CN" altLang="en-US"/>
          </a:p>
        </p:txBody>
      </p:sp>
    </p:spTree>
    <p:extLst>
      <p:ext uri="{BB962C8B-B14F-4D97-AF65-F5344CB8AC3E}">
        <p14:creationId xmlns:p14="http://schemas.microsoft.com/office/powerpoint/2010/main" val="3287050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025172-BD7F-4EF5-8022-A1BAC38A9596}" type="slidenum">
              <a:rPr lang="zh-CN" altLang="en-US" smtClean="0"/>
              <a:t>2</a:t>
            </a:fld>
            <a:endParaRPr lang="zh-CN" altLang="en-US"/>
          </a:p>
        </p:txBody>
      </p:sp>
    </p:spTree>
    <p:extLst>
      <p:ext uri="{BB962C8B-B14F-4D97-AF65-F5344CB8AC3E}">
        <p14:creationId xmlns:p14="http://schemas.microsoft.com/office/powerpoint/2010/main" val="3049076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025172-BD7F-4EF5-8022-A1BAC38A9596}" type="slidenum">
              <a:rPr lang="zh-CN" altLang="en-US" smtClean="0"/>
              <a:t>3</a:t>
            </a:fld>
            <a:endParaRPr lang="zh-CN" altLang="en-US"/>
          </a:p>
        </p:txBody>
      </p:sp>
    </p:spTree>
    <p:extLst>
      <p:ext uri="{BB962C8B-B14F-4D97-AF65-F5344CB8AC3E}">
        <p14:creationId xmlns:p14="http://schemas.microsoft.com/office/powerpoint/2010/main" val="42370407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025172-BD7F-4EF5-8022-A1BAC38A9596}" type="slidenum">
              <a:rPr lang="zh-CN" altLang="en-US" smtClean="0"/>
              <a:t>4</a:t>
            </a:fld>
            <a:endParaRPr lang="zh-CN" altLang="en-US"/>
          </a:p>
        </p:txBody>
      </p:sp>
    </p:spTree>
    <p:extLst>
      <p:ext uri="{BB962C8B-B14F-4D97-AF65-F5344CB8AC3E}">
        <p14:creationId xmlns:p14="http://schemas.microsoft.com/office/powerpoint/2010/main" val="38299589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5</a:t>
            </a:fld>
            <a:endParaRPr lang="zh-CN" altLang="en-US"/>
          </a:p>
        </p:txBody>
      </p:sp>
    </p:spTree>
    <p:extLst>
      <p:ext uri="{BB962C8B-B14F-4D97-AF65-F5344CB8AC3E}">
        <p14:creationId xmlns:p14="http://schemas.microsoft.com/office/powerpoint/2010/main" val="41929287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6</a:t>
            </a:fld>
            <a:endParaRPr lang="zh-CN" altLang="en-US"/>
          </a:p>
        </p:txBody>
      </p:sp>
    </p:spTree>
    <p:extLst>
      <p:ext uri="{BB962C8B-B14F-4D97-AF65-F5344CB8AC3E}">
        <p14:creationId xmlns:p14="http://schemas.microsoft.com/office/powerpoint/2010/main" val="5678903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7</a:t>
            </a:fld>
            <a:endParaRPr lang="zh-CN" altLang="en-US"/>
          </a:p>
        </p:txBody>
      </p:sp>
    </p:spTree>
    <p:extLst>
      <p:ext uri="{BB962C8B-B14F-4D97-AF65-F5344CB8AC3E}">
        <p14:creationId xmlns:p14="http://schemas.microsoft.com/office/powerpoint/2010/main" val="16741121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226314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025172-BD7F-4EF5-8022-A1BAC38A9596}" type="slidenum">
              <a:rPr lang="zh-CN" altLang="en-US" smtClean="0"/>
              <a:t>9</a:t>
            </a:fld>
            <a:endParaRPr lang="zh-CN" altLang="en-US"/>
          </a:p>
        </p:txBody>
      </p:sp>
    </p:spTree>
    <p:extLst>
      <p:ext uri="{BB962C8B-B14F-4D97-AF65-F5344CB8AC3E}">
        <p14:creationId xmlns:p14="http://schemas.microsoft.com/office/powerpoint/2010/main" val="40587903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10</a:t>
            </a:fld>
            <a:endParaRPr lang="zh-CN" altLang="en-US"/>
          </a:p>
        </p:txBody>
      </p:sp>
    </p:spTree>
    <p:extLst>
      <p:ext uri="{BB962C8B-B14F-4D97-AF65-F5344CB8AC3E}">
        <p14:creationId xmlns:p14="http://schemas.microsoft.com/office/powerpoint/2010/main" val="28321911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11</a:t>
            </a:fld>
            <a:endParaRPr lang="zh-CN" altLang="en-US"/>
          </a:p>
        </p:txBody>
      </p:sp>
    </p:spTree>
    <p:extLst>
      <p:ext uri="{BB962C8B-B14F-4D97-AF65-F5344CB8AC3E}">
        <p14:creationId xmlns:p14="http://schemas.microsoft.com/office/powerpoint/2010/main" val="15602848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12</a:t>
            </a:fld>
            <a:endParaRPr lang="en-GB"/>
          </a:p>
        </p:txBody>
      </p:sp>
    </p:spTree>
    <p:extLst>
      <p:ext uri="{BB962C8B-B14F-4D97-AF65-F5344CB8AC3E}">
        <p14:creationId xmlns:p14="http://schemas.microsoft.com/office/powerpoint/2010/main" val="42645971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D3290F24-971F-48E3-A885-C81073CC90E7}" type="slidenum">
              <a:rPr lang="zh-CN" altLang="en-US" smtClean="0"/>
              <a:t>13</a:t>
            </a:fld>
            <a:endParaRPr lang="zh-CN" altLang="en-US"/>
          </a:p>
        </p:txBody>
      </p:sp>
    </p:spTree>
    <p:extLst>
      <p:ext uri="{BB962C8B-B14F-4D97-AF65-F5344CB8AC3E}">
        <p14:creationId xmlns:p14="http://schemas.microsoft.com/office/powerpoint/2010/main" val="30519633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025172-BD7F-4EF5-8022-A1BAC38A9596}" type="slidenum">
              <a:rPr lang="zh-CN" altLang="en-US" smtClean="0"/>
              <a:t>14</a:t>
            </a:fld>
            <a:endParaRPr lang="zh-CN" altLang="en-US"/>
          </a:p>
        </p:txBody>
      </p:sp>
    </p:spTree>
    <p:extLst>
      <p:ext uri="{BB962C8B-B14F-4D97-AF65-F5344CB8AC3E}">
        <p14:creationId xmlns:p14="http://schemas.microsoft.com/office/powerpoint/2010/main" val="18002815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t>15</a:t>
            </a:fld>
            <a:endParaRPr lang="zh-CN" altLang="en-US"/>
          </a:p>
        </p:txBody>
      </p:sp>
    </p:spTree>
    <p:extLst>
      <p:ext uri="{BB962C8B-B14F-4D97-AF65-F5344CB8AC3E}">
        <p14:creationId xmlns:p14="http://schemas.microsoft.com/office/powerpoint/2010/main" val="38308391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025172-BD7F-4EF5-8022-A1BAC38A9596}" type="slidenum">
              <a:rPr lang="zh-CN" altLang="en-US" smtClean="0"/>
              <a:t>16</a:t>
            </a:fld>
            <a:endParaRPr lang="zh-CN" altLang="en-US"/>
          </a:p>
        </p:txBody>
      </p:sp>
    </p:spTree>
    <p:extLst>
      <p:ext uri="{BB962C8B-B14F-4D97-AF65-F5344CB8AC3E}">
        <p14:creationId xmlns:p14="http://schemas.microsoft.com/office/powerpoint/2010/main" val="2509007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17</a:t>
            </a:fld>
            <a:endParaRPr lang="zh-CN" altLang="en-US"/>
          </a:p>
        </p:txBody>
      </p:sp>
    </p:spTree>
    <p:extLst>
      <p:ext uri="{BB962C8B-B14F-4D97-AF65-F5344CB8AC3E}">
        <p14:creationId xmlns:p14="http://schemas.microsoft.com/office/powerpoint/2010/main" val="1425195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18</a:t>
            </a:fld>
            <a:endParaRPr lang="zh-CN" altLang="en-US"/>
          </a:p>
        </p:txBody>
      </p:sp>
    </p:spTree>
    <p:extLst>
      <p:ext uri="{BB962C8B-B14F-4D97-AF65-F5344CB8AC3E}">
        <p14:creationId xmlns:p14="http://schemas.microsoft.com/office/powerpoint/2010/main" val="40099669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025172-BD7F-4EF5-8022-A1BAC38A9596}" type="slidenum">
              <a:rPr lang="zh-CN" altLang="en-US" smtClean="0"/>
              <a:t>19</a:t>
            </a:fld>
            <a:endParaRPr lang="zh-CN" altLang="en-US"/>
          </a:p>
        </p:txBody>
      </p:sp>
    </p:spTree>
    <p:extLst>
      <p:ext uri="{BB962C8B-B14F-4D97-AF65-F5344CB8AC3E}">
        <p14:creationId xmlns:p14="http://schemas.microsoft.com/office/powerpoint/2010/main" val="25940328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20</a:t>
            </a:fld>
            <a:endParaRPr lang="zh-CN" altLang="en-US"/>
          </a:p>
        </p:txBody>
      </p:sp>
    </p:spTree>
    <p:extLst>
      <p:ext uri="{BB962C8B-B14F-4D97-AF65-F5344CB8AC3E}">
        <p14:creationId xmlns:p14="http://schemas.microsoft.com/office/powerpoint/2010/main" val="14378852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21</a:t>
            </a:fld>
            <a:endParaRPr lang="zh-CN" altLang="en-US"/>
          </a:p>
        </p:txBody>
      </p:sp>
    </p:spTree>
    <p:extLst>
      <p:ext uri="{BB962C8B-B14F-4D97-AF65-F5344CB8AC3E}">
        <p14:creationId xmlns:p14="http://schemas.microsoft.com/office/powerpoint/2010/main" val="7700211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025172-BD7F-4EF5-8022-A1BAC38A9596}" type="slidenum">
              <a:rPr lang="zh-CN" altLang="en-US" smtClean="0"/>
              <a:t>22</a:t>
            </a:fld>
            <a:endParaRPr lang="zh-CN" altLang="en-US"/>
          </a:p>
        </p:txBody>
      </p:sp>
    </p:spTree>
    <p:extLst>
      <p:ext uri="{BB962C8B-B14F-4D97-AF65-F5344CB8AC3E}">
        <p14:creationId xmlns:p14="http://schemas.microsoft.com/office/powerpoint/2010/main" val="38470464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025172-BD7F-4EF5-8022-A1BAC38A9596}" type="slidenum">
              <a:rPr lang="zh-CN" altLang="en-US" smtClean="0"/>
              <a:t>23</a:t>
            </a:fld>
            <a:endParaRPr lang="zh-CN" altLang="en-US"/>
          </a:p>
        </p:txBody>
      </p:sp>
    </p:spTree>
    <p:extLst>
      <p:ext uri="{BB962C8B-B14F-4D97-AF65-F5344CB8AC3E}">
        <p14:creationId xmlns:p14="http://schemas.microsoft.com/office/powerpoint/2010/main" val="13877918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p:transition spd="slow" advTm="3000">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Tree>
  </p:cSld>
  <p:clrMapOvr>
    <a:masterClrMapping/>
  </p:clrMapOvr>
  <p:transition spd="slow" advTm="3000">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cSld>
  <p:clrMapOvr>
    <a:masterClrMapping/>
  </p:clrMapOvr>
  <p:transition spd="slow" advTm="3000">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内容与标题">
    <p:spTree>
      <p:nvGrpSpPr>
        <p:cNvPr id="1" name=""/>
        <p:cNvGrpSpPr/>
        <p:nvPr/>
      </p:nvGrpSpPr>
      <p:grpSpPr>
        <a:xfrm>
          <a:off x="0" y="0"/>
          <a:ext cx="0" cy="0"/>
          <a:chOff x="0" y="0"/>
          <a:chExt cx="0" cy="0"/>
        </a:xfrm>
      </p:grpSpPr>
    </p:spTree>
  </p:cSld>
  <p:clrMapOvr>
    <a:masterClrMapping/>
  </p:clrMapOvr>
  <p:transition spd="slow" advTm="300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内容与标题">
    <p:spTree>
      <p:nvGrpSpPr>
        <p:cNvPr id="1" name=""/>
        <p:cNvGrpSpPr/>
        <p:nvPr/>
      </p:nvGrpSpPr>
      <p:grpSpPr>
        <a:xfrm>
          <a:off x="0" y="0"/>
          <a:ext cx="0" cy="0"/>
          <a:chOff x="0" y="0"/>
          <a:chExt cx="0" cy="0"/>
        </a:xfrm>
      </p:grpSpPr>
    </p:spTree>
  </p:cSld>
  <p:clrMapOvr>
    <a:masterClrMapping/>
  </p:clrMapOvr>
  <p:transition spd="slow" advTm="3000">
    <p:push dir="u"/>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8" r:id="rId4"/>
    <p:sldLayoutId id="2147483660" r:id="rId5"/>
  </p:sldLayoutIdLst>
  <p:transition spd="slow" advTm="3000">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jpeg"/><Relationship Id="rId7"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5.xml"/><Relationship Id="rId7" Type="http://schemas.openxmlformats.org/officeDocument/2006/relationships/image" Target="../media/image1.jpeg"/><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notesSlide" Target="../notesSlides/notesSlide20.xml"/><Relationship Id="rId5" Type="http://schemas.openxmlformats.org/officeDocument/2006/relationships/slideLayout" Target="../slideLayouts/slideLayout5.xml"/><Relationship Id="rId10" Type="http://schemas.openxmlformats.org/officeDocument/2006/relationships/image" Target="../media/image12.png"/><Relationship Id="rId4" Type="http://schemas.openxmlformats.org/officeDocument/2006/relationships/tags" Target="../tags/tag6.xml"/><Relationship Id="rId9"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ags" Target="../tags/tag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 xmlns:a16="http://schemas.microsoft.com/office/drawing/2014/main" id="{C947A256-66E6-413D-A4BD-D3D941B6F73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556" r="5556"/>
          <a:stretch/>
        </p:blipFill>
        <p:spPr>
          <a:xfrm>
            <a:off x="0" y="0"/>
            <a:ext cx="12192000" cy="6858000"/>
          </a:xfrm>
          <a:prstGeom prst="rect">
            <a:avLst/>
          </a:prstGeom>
        </p:spPr>
      </p:pic>
      <p:pic>
        <p:nvPicPr>
          <p:cNvPr id="21" name="图片 20">
            <a:extLst>
              <a:ext uri="{FF2B5EF4-FFF2-40B4-BE49-F238E27FC236}">
                <a16:creationId xmlns="" xmlns:a16="http://schemas.microsoft.com/office/drawing/2014/main" id="{EE0E3828-8A10-4351-BB0A-7B46A7B831AF}"/>
              </a:ext>
            </a:extLst>
          </p:cNvPr>
          <p:cNvPicPr>
            <a:picLocks noChangeAspect="1"/>
          </p:cNvPicPr>
          <p:nvPr/>
        </p:nvPicPr>
        <p:blipFill>
          <a:blip r:embed="rId5" cstate="print">
            <a:extLst>
              <a:ext uri="{28A0092B-C50C-407E-A947-70E740481C1C}">
                <a14:useLocalDpi xmlns:a14="http://schemas.microsoft.com/office/drawing/2010/main" val="0"/>
              </a:ext>
            </a:extLst>
          </a:blip>
          <a:srcRect t="38166"/>
          <a:stretch>
            <a:fillRect/>
          </a:stretch>
        </p:blipFill>
        <p:spPr>
          <a:xfrm>
            <a:off x="0" y="3088598"/>
            <a:ext cx="12192000" cy="3769403"/>
          </a:xfrm>
          <a:custGeom>
            <a:avLst/>
            <a:gdLst>
              <a:gd name="connsiteX0" fmla="*/ 665101 w 12192000"/>
              <a:gd name="connsiteY0" fmla="*/ 439651 h 3769403"/>
              <a:gd name="connsiteX1" fmla="*/ 666774 w 12192000"/>
              <a:gd name="connsiteY1" fmla="*/ 441891 h 3769403"/>
              <a:gd name="connsiteX2" fmla="*/ 665558 w 12192000"/>
              <a:gd name="connsiteY2" fmla="*/ 440313 h 3769403"/>
              <a:gd name="connsiteX3" fmla="*/ 0 w 12192000"/>
              <a:gd name="connsiteY3" fmla="*/ 0 h 3769403"/>
              <a:gd name="connsiteX4" fmla="*/ 16933 w 12192000"/>
              <a:gd name="connsiteY4" fmla="*/ 10203 h 3769403"/>
              <a:gd name="connsiteX5" fmla="*/ 84667 w 12192000"/>
              <a:gd name="connsiteY5" fmla="*/ 27136 h 3769403"/>
              <a:gd name="connsiteX6" fmla="*/ 186267 w 12192000"/>
              <a:gd name="connsiteY6" fmla="*/ 111803 h 3769403"/>
              <a:gd name="connsiteX7" fmla="*/ 321733 w 12192000"/>
              <a:gd name="connsiteY7" fmla="*/ 145670 h 3769403"/>
              <a:gd name="connsiteX8" fmla="*/ 372533 w 12192000"/>
              <a:gd name="connsiteY8" fmla="*/ 179536 h 3769403"/>
              <a:gd name="connsiteX9" fmla="*/ 491067 w 12192000"/>
              <a:gd name="connsiteY9" fmla="*/ 230336 h 3769403"/>
              <a:gd name="connsiteX10" fmla="*/ 541867 w 12192000"/>
              <a:gd name="connsiteY10" fmla="*/ 298070 h 3769403"/>
              <a:gd name="connsiteX11" fmla="*/ 575733 w 12192000"/>
              <a:gd name="connsiteY11" fmla="*/ 348870 h 3769403"/>
              <a:gd name="connsiteX12" fmla="*/ 626533 w 12192000"/>
              <a:gd name="connsiteY12" fmla="*/ 382736 h 3769403"/>
              <a:gd name="connsiteX13" fmla="*/ 653707 w 12192000"/>
              <a:gd name="connsiteY13" fmla="*/ 423150 h 3769403"/>
              <a:gd name="connsiteX14" fmla="*/ 665101 w 12192000"/>
              <a:gd name="connsiteY14" fmla="*/ 439651 h 3769403"/>
              <a:gd name="connsiteX15" fmla="*/ 662040 w 12192000"/>
              <a:gd name="connsiteY15" fmla="*/ 435551 h 3769403"/>
              <a:gd name="connsiteX16" fmla="*/ 677333 w 12192000"/>
              <a:gd name="connsiteY16" fmla="*/ 484336 h 3769403"/>
              <a:gd name="connsiteX17" fmla="*/ 711200 w 12192000"/>
              <a:gd name="connsiteY17" fmla="*/ 535136 h 3769403"/>
              <a:gd name="connsiteX18" fmla="*/ 778933 w 12192000"/>
              <a:gd name="connsiteY18" fmla="*/ 670603 h 3769403"/>
              <a:gd name="connsiteX19" fmla="*/ 846667 w 12192000"/>
              <a:gd name="connsiteY19" fmla="*/ 772203 h 3769403"/>
              <a:gd name="connsiteX20" fmla="*/ 880533 w 12192000"/>
              <a:gd name="connsiteY20" fmla="*/ 823003 h 3769403"/>
              <a:gd name="connsiteX21" fmla="*/ 897467 w 12192000"/>
              <a:gd name="connsiteY21" fmla="*/ 907670 h 3769403"/>
              <a:gd name="connsiteX22" fmla="*/ 982133 w 12192000"/>
              <a:gd name="connsiteY22" fmla="*/ 1060070 h 3769403"/>
              <a:gd name="connsiteX23" fmla="*/ 1049867 w 12192000"/>
              <a:gd name="connsiteY23" fmla="*/ 1161670 h 3769403"/>
              <a:gd name="connsiteX24" fmla="*/ 1100667 w 12192000"/>
              <a:gd name="connsiteY24" fmla="*/ 1263270 h 3769403"/>
              <a:gd name="connsiteX25" fmla="*/ 1151467 w 12192000"/>
              <a:gd name="connsiteY25" fmla="*/ 1297136 h 3769403"/>
              <a:gd name="connsiteX26" fmla="*/ 1219200 w 12192000"/>
              <a:gd name="connsiteY26" fmla="*/ 1314070 h 3769403"/>
              <a:gd name="connsiteX27" fmla="*/ 1270000 w 12192000"/>
              <a:gd name="connsiteY27" fmla="*/ 1331003 h 3769403"/>
              <a:gd name="connsiteX28" fmla="*/ 1337733 w 12192000"/>
              <a:gd name="connsiteY28" fmla="*/ 1364870 h 3769403"/>
              <a:gd name="connsiteX29" fmla="*/ 1490133 w 12192000"/>
              <a:gd name="connsiteY29" fmla="*/ 1398736 h 3769403"/>
              <a:gd name="connsiteX30" fmla="*/ 2709333 w 12192000"/>
              <a:gd name="connsiteY30" fmla="*/ 1449536 h 3769403"/>
              <a:gd name="connsiteX31" fmla="*/ 3048000 w 12192000"/>
              <a:gd name="connsiteY31" fmla="*/ 1466470 h 3769403"/>
              <a:gd name="connsiteX32" fmla="*/ 3166533 w 12192000"/>
              <a:gd name="connsiteY32" fmla="*/ 1483403 h 3769403"/>
              <a:gd name="connsiteX33" fmla="*/ 6096000 w 12192000"/>
              <a:gd name="connsiteY33" fmla="*/ 1466470 h 3769403"/>
              <a:gd name="connsiteX34" fmla="*/ 6570133 w 12192000"/>
              <a:gd name="connsiteY34" fmla="*/ 1398736 h 3769403"/>
              <a:gd name="connsiteX35" fmla="*/ 6688667 w 12192000"/>
              <a:gd name="connsiteY35" fmla="*/ 1381803 h 3769403"/>
              <a:gd name="connsiteX36" fmla="*/ 6807200 w 12192000"/>
              <a:gd name="connsiteY36" fmla="*/ 1364870 h 3769403"/>
              <a:gd name="connsiteX37" fmla="*/ 7179733 w 12192000"/>
              <a:gd name="connsiteY37" fmla="*/ 1314070 h 3769403"/>
              <a:gd name="connsiteX38" fmla="*/ 7315200 w 12192000"/>
              <a:gd name="connsiteY38" fmla="*/ 1280203 h 3769403"/>
              <a:gd name="connsiteX39" fmla="*/ 7552267 w 12192000"/>
              <a:gd name="connsiteY39" fmla="*/ 1246336 h 3769403"/>
              <a:gd name="connsiteX40" fmla="*/ 7806267 w 12192000"/>
              <a:gd name="connsiteY40" fmla="*/ 1212470 h 3769403"/>
              <a:gd name="connsiteX41" fmla="*/ 7975600 w 12192000"/>
              <a:gd name="connsiteY41" fmla="*/ 1178603 h 3769403"/>
              <a:gd name="connsiteX42" fmla="*/ 8111067 w 12192000"/>
              <a:gd name="connsiteY42" fmla="*/ 1144736 h 3769403"/>
              <a:gd name="connsiteX43" fmla="*/ 8466667 w 12192000"/>
              <a:gd name="connsiteY43" fmla="*/ 1110870 h 3769403"/>
              <a:gd name="connsiteX44" fmla="*/ 8940800 w 12192000"/>
              <a:gd name="connsiteY44" fmla="*/ 1043136 h 3769403"/>
              <a:gd name="connsiteX45" fmla="*/ 9059333 w 12192000"/>
              <a:gd name="connsiteY45" fmla="*/ 1026203 h 3769403"/>
              <a:gd name="connsiteX46" fmla="*/ 9245600 w 12192000"/>
              <a:gd name="connsiteY46" fmla="*/ 975403 h 3769403"/>
              <a:gd name="connsiteX47" fmla="*/ 9398000 w 12192000"/>
              <a:gd name="connsiteY47" fmla="*/ 958470 h 3769403"/>
              <a:gd name="connsiteX48" fmla="*/ 9482667 w 12192000"/>
              <a:gd name="connsiteY48" fmla="*/ 941536 h 3769403"/>
              <a:gd name="connsiteX49" fmla="*/ 9838267 w 12192000"/>
              <a:gd name="connsiteY49" fmla="*/ 907670 h 3769403"/>
              <a:gd name="connsiteX50" fmla="*/ 11734800 w 12192000"/>
              <a:gd name="connsiteY50" fmla="*/ 907670 h 3769403"/>
              <a:gd name="connsiteX51" fmla="*/ 11853333 w 12192000"/>
              <a:gd name="connsiteY51" fmla="*/ 873803 h 3769403"/>
              <a:gd name="connsiteX52" fmla="*/ 12107333 w 12192000"/>
              <a:gd name="connsiteY52" fmla="*/ 755270 h 3769403"/>
              <a:gd name="connsiteX53" fmla="*/ 12157415 w 12192000"/>
              <a:gd name="connsiteY53" fmla="*/ 735705 h 3769403"/>
              <a:gd name="connsiteX54" fmla="*/ 12192000 w 12192000"/>
              <a:gd name="connsiteY54" fmla="*/ 721288 h 3769403"/>
              <a:gd name="connsiteX55" fmla="*/ 12192000 w 12192000"/>
              <a:gd name="connsiteY55" fmla="*/ 3769403 h 3769403"/>
              <a:gd name="connsiteX56" fmla="*/ 0 w 12192000"/>
              <a:gd name="connsiteY56" fmla="*/ 3769403 h 3769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2192000" h="3769403">
                <a:moveTo>
                  <a:pt x="665101" y="439651"/>
                </a:moveTo>
                <a:lnTo>
                  <a:pt x="666774" y="441891"/>
                </a:lnTo>
                <a:cubicBezTo>
                  <a:pt x="667621" y="443110"/>
                  <a:pt x="667476" y="443010"/>
                  <a:pt x="665558" y="440313"/>
                </a:cubicBezTo>
                <a:close/>
                <a:moveTo>
                  <a:pt x="0" y="0"/>
                </a:moveTo>
                <a:lnTo>
                  <a:pt x="16933" y="10203"/>
                </a:lnTo>
                <a:cubicBezTo>
                  <a:pt x="38324" y="19371"/>
                  <a:pt x="64460" y="15590"/>
                  <a:pt x="84667" y="27136"/>
                </a:cubicBezTo>
                <a:cubicBezTo>
                  <a:pt x="168520" y="75052"/>
                  <a:pt x="99681" y="79333"/>
                  <a:pt x="186267" y="111803"/>
                </a:cubicBezTo>
                <a:cubicBezTo>
                  <a:pt x="263572" y="140793"/>
                  <a:pt x="259049" y="114328"/>
                  <a:pt x="321733" y="145670"/>
                </a:cubicBezTo>
                <a:cubicBezTo>
                  <a:pt x="339936" y="154771"/>
                  <a:pt x="354863" y="169439"/>
                  <a:pt x="372533" y="179536"/>
                </a:cubicBezTo>
                <a:cubicBezTo>
                  <a:pt x="431124" y="213016"/>
                  <a:pt x="434073" y="211338"/>
                  <a:pt x="491067" y="230336"/>
                </a:cubicBezTo>
                <a:cubicBezTo>
                  <a:pt x="508000" y="252914"/>
                  <a:pt x="525463" y="275104"/>
                  <a:pt x="541867" y="298070"/>
                </a:cubicBezTo>
                <a:cubicBezTo>
                  <a:pt x="553696" y="314631"/>
                  <a:pt x="561343" y="334480"/>
                  <a:pt x="575733" y="348870"/>
                </a:cubicBezTo>
                <a:cubicBezTo>
                  <a:pt x="590123" y="363260"/>
                  <a:pt x="609600" y="371447"/>
                  <a:pt x="626533" y="382736"/>
                </a:cubicBezTo>
                <a:cubicBezTo>
                  <a:pt x="638665" y="400934"/>
                  <a:pt x="647463" y="413980"/>
                  <a:pt x="653707" y="423150"/>
                </a:cubicBezTo>
                <a:lnTo>
                  <a:pt x="665101" y="439651"/>
                </a:lnTo>
                <a:lnTo>
                  <a:pt x="662040" y="435551"/>
                </a:lnTo>
                <a:cubicBezTo>
                  <a:pt x="653844" y="425226"/>
                  <a:pt x="642280" y="414229"/>
                  <a:pt x="677333" y="484336"/>
                </a:cubicBezTo>
                <a:cubicBezTo>
                  <a:pt x="686434" y="502539"/>
                  <a:pt x="701455" y="517270"/>
                  <a:pt x="711200" y="535136"/>
                </a:cubicBezTo>
                <a:cubicBezTo>
                  <a:pt x="735375" y="579457"/>
                  <a:pt x="750928" y="628597"/>
                  <a:pt x="778933" y="670603"/>
                </a:cubicBezTo>
                <a:lnTo>
                  <a:pt x="846667" y="772203"/>
                </a:lnTo>
                <a:lnTo>
                  <a:pt x="880533" y="823003"/>
                </a:lnTo>
                <a:cubicBezTo>
                  <a:pt x="886178" y="851225"/>
                  <a:pt x="888366" y="880366"/>
                  <a:pt x="897467" y="907670"/>
                </a:cubicBezTo>
                <a:cubicBezTo>
                  <a:pt x="908782" y="941614"/>
                  <a:pt x="966941" y="1036196"/>
                  <a:pt x="982133" y="1060070"/>
                </a:cubicBezTo>
                <a:cubicBezTo>
                  <a:pt x="1003985" y="1094409"/>
                  <a:pt x="1049867" y="1161670"/>
                  <a:pt x="1049867" y="1161670"/>
                </a:cubicBezTo>
                <a:cubicBezTo>
                  <a:pt x="1063639" y="1202987"/>
                  <a:pt x="1067841" y="1230444"/>
                  <a:pt x="1100667" y="1263270"/>
                </a:cubicBezTo>
                <a:cubicBezTo>
                  <a:pt x="1115058" y="1277660"/>
                  <a:pt x="1132761" y="1289119"/>
                  <a:pt x="1151467" y="1297136"/>
                </a:cubicBezTo>
                <a:cubicBezTo>
                  <a:pt x="1172858" y="1306304"/>
                  <a:pt x="1196823" y="1307676"/>
                  <a:pt x="1219200" y="1314070"/>
                </a:cubicBezTo>
                <a:cubicBezTo>
                  <a:pt x="1236362" y="1318974"/>
                  <a:pt x="1253594" y="1323972"/>
                  <a:pt x="1270000" y="1331003"/>
                </a:cubicBezTo>
                <a:cubicBezTo>
                  <a:pt x="1293202" y="1340947"/>
                  <a:pt x="1314098" y="1356007"/>
                  <a:pt x="1337733" y="1364870"/>
                </a:cubicBezTo>
                <a:cubicBezTo>
                  <a:pt x="1359229" y="1372931"/>
                  <a:pt x="1474357" y="1396843"/>
                  <a:pt x="1490133" y="1398736"/>
                </a:cubicBezTo>
                <a:cubicBezTo>
                  <a:pt x="1995722" y="1459407"/>
                  <a:pt x="2039298" y="1436651"/>
                  <a:pt x="2709333" y="1449536"/>
                </a:cubicBezTo>
                <a:cubicBezTo>
                  <a:pt x="2822222" y="1455181"/>
                  <a:pt x="2935279" y="1458120"/>
                  <a:pt x="3048000" y="1466470"/>
                </a:cubicBezTo>
                <a:cubicBezTo>
                  <a:pt x="3087803" y="1469418"/>
                  <a:pt x="3126621" y="1483403"/>
                  <a:pt x="3166533" y="1483403"/>
                </a:cubicBezTo>
                <a:lnTo>
                  <a:pt x="6096000" y="1466470"/>
                </a:lnTo>
                <a:lnTo>
                  <a:pt x="6570133" y="1398736"/>
                </a:lnTo>
                <a:lnTo>
                  <a:pt x="6688667" y="1381803"/>
                </a:lnTo>
                <a:lnTo>
                  <a:pt x="6807200" y="1364870"/>
                </a:lnTo>
                <a:cubicBezTo>
                  <a:pt x="6884011" y="1355268"/>
                  <a:pt x="7139446" y="1324142"/>
                  <a:pt x="7179733" y="1314070"/>
                </a:cubicBezTo>
                <a:cubicBezTo>
                  <a:pt x="7224889" y="1302781"/>
                  <a:pt x="7269405" y="1288529"/>
                  <a:pt x="7315200" y="1280203"/>
                </a:cubicBezTo>
                <a:cubicBezTo>
                  <a:pt x="7393737" y="1265923"/>
                  <a:pt x="7473191" y="1257243"/>
                  <a:pt x="7552267" y="1246336"/>
                </a:cubicBezTo>
                <a:cubicBezTo>
                  <a:pt x="7636882" y="1234665"/>
                  <a:pt x="7722510" y="1229222"/>
                  <a:pt x="7806267" y="1212470"/>
                </a:cubicBezTo>
                <a:cubicBezTo>
                  <a:pt x="7862711" y="1201181"/>
                  <a:pt x="7919409" y="1191090"/>
                  <a:pt x="7975600" y="1178603"/>
                </a:cubicBezTo>
                <a:cubicBezTo>
                  <a:pt x="8021037" y="1168506"/>
                  <a:pt x="8064958" y="1151096"/>
                  <a:pt x="8111067" y="1144736"/>
                </a:cubicBezTo>
                <a:cubicBezTo>
                  <a:pt x="8229020" y="1128467"/>
                  <a:pt x="8348480" y="1125342"/>
                  <a:pt x="8466667" y="1110870"/>
                </a:cubicBezTo>
                <a:cubicBezTo>
                  <a:pt x="8625132" y="1091466"/>
                  <a:pt x="8782756" y="1065714"/>
                  <a:pt x="8940800" y="1043136"/>
                </a:cubicBezTo>
                <a:lnTo>
                  <a:pt x="9059333" y="1026203"/>
                </a:lnTo>
                <a:cubicBezTo>
                  <a:pt x="9143710" y="998077"/>
                  <a:pt x="9161827" y="987370"/>
                  <a:pt x="9245600" y="975403"/>
                </a:cubicBezTo>
                <a:cubicBezTo>
                  <a:pt x="9296199" y="968175"/>
                  <a:pt x="9347401" y="965698"/>
                  <a:pt x="9398000" y="958470"/>
                </a:cubicBezTo>
                <a:cubicBezTo>
                  <a:pt x="9426492" y="954400"/>
                  <a:pt x="9454175" y="945606"/>
                  <a:pt x="9482667" y="941536"/>
                </a:cubicBezTo>
                <a:cubicBezTo>
                  <a:pt x="9585305" y="926873"/>
                  <a:pt x="9740133" y="915848"/>
                  <a:pt x="9838267" y="907670"/>
                </a:cubicBezTo>
                <a:cubicBezTo>
                  <a:pt x="10489032" y="918516"/>
                  <a:pt x="11086566" y="940631"/>
                  <a:pt x="11734800" y="907670"/>
                </a:cubicBezTo>
                <a:cubicBezTo>
                  <a:pt x="11775839" y="905583"/>
                  <a:pt x="11815300" y="889362"/>
                  <a:pt x="11853333" y="873803"/>
                </a:cubicBezTo>
                <a:cubicBezTo>
                  <a:pt x="11939809" y="838426"/>
                  <a:pt x="12020584" y="789970"/>
                  <a:pt x="12107333" y="755270"/>
                </a:cubicBezTo>
                <a:cubicBezTo>
                  <a:pt x="12127409" y="747240"/>
                  <a:pt x="12143473" y="741140"/>
                  <a:pt x="12157415" y="735705"/>
                </a:cubicBezTo>
                <a:lnTo>
                  <a:pt x="12192000" y="721288"/>
                </a:lnTo>
                <a:lnTo>
                  <a:pt x="12192000" y="3769403"/>
                </a:lnTo>
                <a:lnTo>
                  <a:pt x="0" y="3769403"/>
                </a:lnTo>
                <a:close/>
              </a:path>
            </a:pathLst>
          </a:custGeom>
        </p:spPr>
      </p:pic>
      <p:pic>
        <p:nvPicPr>
          <p:cNvPr id="24" name="图片 23">
            <a:extLst>
              <a:ext uri="{FF2B5EF4-FFF2-40B4-BE49-F238E27FC236}">
                <a16:creationId xmlns="" xmlns:a16="http://schemas.microsoft.com/office/drawing/2014/main" id="{6ABB27AD-3C90-47EF-89DF-E7684F221CA7}"/>
              </a:ext>
            </a:extLst>
          </p:cNvPr>
          <p:cNvPicPr>
            <a:picLocks noChangeAspect="1"/>
          </p:cNvPicPr>
          <p:nvPr/>
        </p:nvPicPr>
        <p:blipFill>
          <a:blip r:embed="rId5" cstate="print">
            <a:extLst>
              <a:ext uri="{28A0092B-C50C-407E-A947-70E740481C1C}">
                <a14:useLocalDpi xmlns:a14="http://schemas.microsoft.com/office/drawing/2010/main" val="0"/>
              </a:ext>
            </a:extLst>
          </a:blip>
          <a:srcRect b="32778"/>
          <a:stretch>
            <a:fillRect/>
          </a:stretch>
        </p:blipFill>
        <p:spPr>
          <a:xfrm>
            <a:off x="0" y="1"/>
            <a:ext cx="12192000" cy="4097867"/>
          </a:xfrm>
          <a:custGeom>
            <a:avLst/>
            <a:gdLst>
              <a:gd name="connsiteX0" fmla="*/ 0 w 12192000"/>
              <a:gd name="connsiteY0" fmla="*/ 0 h 4097867"/>
              <a:gd name="connsiteX1" fmla="*/ 12192000 w 12192000"/>
              <a:gd name="connsiteY1" fmla="*/ 0 h 4097867"/>
              <a:gd name="connsiteX2" fmla="*/ 12192000 w 12192000"/>
              <a:gd name="connsiteY2" fmla="*/ 2946400 h 4097867"/>
              <a:gd name="connsiteX3" fmla="*/ 11954933 w 12192000"/>
              <a:gd name="connsiteY3" fmla="*/ 2980267 h 4097867"/>
              <a:gd name="connsiteX4" fmla="*/ 11904133 w 12192000"/>
              <a:gd name="connsiteY4" fmla="*/ 2997200 h 4097867"/>
              <a:gd name="connsiteX5" fmla="*/ 11785600 w 12192000"/>
              <a:gd name="connsiteY5" fmla="*/ 3014133 h 4097867"/>
              <a:gd name="connsiteX6" fmla="*/ 11684000 w 12192000"/>
              <a:gd name="connsiteY6" fmla="*/ 3081867 h 4097867"/>
              <a:gd name="connsiteX7" fmla="*/ 11565467 w 12192000"/>
              <a:gd name="connsiteY7" fmla="*/ 3115733 h 4097867"/>
              <a:gd name="connsiteX8" fmla="*/ 11446933 w 12192000"/>
              <a:gd name="connsiteY8" fmla="*/ 3200400 h 4097867"/>
              <a:gd name="connsiteX9" fmla="*/ 11328400 w 12192000"/>
              <a:gd name="connsiteY9" fmla="*/ 3285067 h 4097867"/>
              <a:gd name="connsiteX10" fmla="*/ 11277600 w 12192000"/>
              <a:gd name="connsiteY10" fmla="*/ 3302000 h 4097867"/>
              <a:gd name="connsiteX11" fmla="*/ 11209867 w 12192000"/>
              <a:gd name="connsiteY11" fmla="*/ 3352800 h 4097867"/>
              <a:gd name="connsiteX12" fmla="*/ 11159067 w 12192000"/>
              <a:gd name="connsiteY12" fmla="*/ 3386667 h 4097867"/>
              <a:gd name="connsiteX13" fmla="*/ 11023600 w 12192000"/>
              <a:gd name="connsiteY13" fmla="*/ 3437467 h 4097867"/>
              <a:gd name="connsiteX14" fmla="*/ 10718800 w 12192000"/>
              <a:gd name="connsiteY14" fmla="*/ 3505200 h 4097867"/>
              <a:gd name="connsiteX15" fmla="*/ 10380133 w 12192000"/>
              <a:gd name="connsiteY15" fmla="*/ 3522133 h 4097867"/>
              <a:gd name="connsiteX16" fmla="*/ 10278533 w 12192000"/>
              <a:gd name="connsiteY16" fmla="*/ 3539067 h 4097867"/>
              <a:gd name="connsiteX17" fmla="*/ 10143067 w 12192000"/>
              <a:gd name="connsiteY17" fmla="*/ 3556000 h 4097867"/>
              <a:gd name="connsiteX18" fmla="*/ 9973733 w 12192000"/>
              <a:gd name="connsiteY18" fmla="*/ 3589867 h 4097867"/>
              <a:gd name="connsiteX19" fmla="*/ 9753600 w 12192000"/>
              <a:gd name="connsiteY19" fmla="*/ 3623733 h 4097867"/>
              <a:gd name="connsiteX20" fmla="*/ 9533467 w 12192000"/>
              <a:gd name="connsiteY20" fmla="*/ 3640667 h 4097867"/>
              <a:gd name="connsiteX21" fmla="*/ 9431867 w 12192000"/>
              <a:gd name="connsiteY21" fmla="*/ 3657600 h 4097867"/>
              <a:gd name="connsiteX22" fmla="*/ 9381067 w 12192000"/>
              <a:gd name="connsiteY22" fmla="*/ 3674533 h 4097867"/>
              <a:gd name="connsiteX23" fmla="*/ 8991600 w 12192000"/>
              <a:gd name="connsiteY23" fmla="*/ 3708400 h 4097867"/>
              <a:gd name="connsiteX24" fmla="*/ 8669867 w 12192000"/>
              <a:gd name="connsiteY24" fmla="*/ 3725333 h 4097867"/>
              <a:gd name="connsiteX25" fmla="*/ 8483600 w 12192000"/>
              <a:gd name="connsiteY25" fmla="*/ 3759200 h 4097867"/>
              <a:gd name="connsiteX26" fmla="*/ 8365067 w 12192000"/>
              <a:gd name="connsiteY26" fmla="*/ 3776133 h 4097867"/>
              <a:gd name="connsiteX27" fmla="*/ 7907867 w 12192000"/>
              <a:gd name="connsiteY27" fmla="*/ 3810000 h 4097867"/>
              <a:gd name="connsiteX28" fmla="*/ 6959600 w 12192000"/>
              <a:gd name="connsiteY28" fmla="*/ 3860800 h 4097867"/>
              <a:gd name="connsiteX29" fmla="*/ 6688667 w 12192000"/>
              <a:gd name="connsiteY29" fmla="*/ 3894667 h 4097867"/>
              <a:gd name="connsiteX30" fmla="*/ 6570133 w 12192000"/>
              <a:gd name="connsiteY30" fmla="*/ 3911600 h 4097867"/>
              <a:gd name="connsiteX31" fmla="*/ 6333068 w 12192000"/>
              <a:gd name="connsiteY31" fmla="*/ 3945467 h 4097867"/>
              <a:gd name="connsiteX32" fmla="*/ 5842001 w 12192000"/>
              <a:gd name="connsiteY32" fmla="*/ 3979333 h 4097867"/>
              <a:gd name="connsiteX33" fmla="*/ 5384800 w 12192000"/>
              <a:gd name="connsiteY33" fmla="*/ 4047067 h 4097867"/>
              <a:gd name="connsiteX34" fmla="*/ 5181600 w 12192000"/>
              <a:gd name="connsiteY34" fmla="*/ 4064000 h 4097867"/>
              <a:gd name="connsiteX35" fmla="*/ 5063067 w 12192000"/>
              <a:gd name="connsiteY35" fmla="*/ 4080933 h 4097867"/>
              <a:gd name="connsiteX36" fmla="*/ 2929467 w 12192000"/>
              <a:gd name="connsiteY36" fmla="*/ 4097867 h 4097867"/>
              <a:gd name="connsiteX37" fmla="*/ 2675467 w 12192000"/>
              <a:gd name="connsiteY37" fmla="*/ 4064000 h 4097867"/>
              <a:gd name="connsiteX38" fmla="*/ 2573867 w 12192000"/>
              <a:gd name="connsiteY38" fmla="*/ 4030133 h 4097867"/>
              <a:gd name="connsiteX39" fmla="*/ 2489200 w 12192000"/>
              <a:gd name="connsiteY39" fmla="*/ 4013200 h 4097867"/>
              <a:gd name="connsiteX40" fmla="*/ 2353733 w 12192000"/>
              <a:gd name="connsiteY40" fmla="*/ 3979333 h 4097867"/>
              <a:gd name="connsiteX41" fmla="*/ 2065867 w 12192000"/>
              <a:gd name="connsiteY41" fmla="*/ 3928533 h 4097867"/>
              <a:gd name="connsiteX42" fmla="*/ 1998133 w 12192000"/>
              <a:gd name="connsiteY42" fmla="*/ 3894667 h 4097867"/>
              <a:gd name="connsiteX43" fmla="*/ 1879600 w 12192000"/>
              <a:gd name="connsiteY43" fmla="*/ 3860800 h 4097867"/>
              <a:gd name="connsiteX44" fmla="*/ 1811867 w 12192000"/>
              <a:gd name="connsiteY44" fmla="*/ 3826933 h 4097867"/>
              <a:gd name="connsiteX45" fmla="*/ 1659467 w 12192000"/>
              <a:gd name="connsiteY45" fmla="*/ 3742267 h 4097867"/>
              <a:gd name="connsiteX46" fmla="*/ 1490133 w 12192000"/>
              <a:gd name="connsiteY46" fmla="*/ 3674533 h 4097867"/>
              <a:gd name="connsiteX47" fmla="*/ 1388533 w 12192000"/>
              <a:gd name="connsiteY47" fmla="*/ 3606800 h 4097867"/>
              <a:gd name="connsiteX48" fmla="*/ 1286933 w 12192000"/>
              <a:gd name="connsiteY48" fmla="*/ 3572933 h 4097867"/>
              <a:gd name="connsiteX49" fmla="*/ 1219200 w 12192000"/>
              <a:gd name="connsiteY49" fmla="*/ 3522133 h 4097867"/>
              <a:gd name="connsiteX50" fmla="*/ 1168400 w 12192000"/>
              <a:gd name="connsiteY50" fmla="*/ 3505200 h 4097867"/>
              <a:gd name="connsiteX51" fmla="*/ 1016000 w 12192000"/>
              <a:gd name="connsiteY51" fmla="*/ 3471333 h 4097867"/>
              <a:gd name="connsiteX52" fmla="*/ 897467 w 12192000"/>
              <a:gd name="connsiteY52" fmla="*/ 3420533 h 4097867"/>
              <a:gd name="connsiteX53" fmla="*/ 762000 w 12192000"/>
              <a:gd name="connsiteY53" fmla="*/ 3268133 h 4097867"/>
              <a:gd name="connsiteX54" fmla="*/ 711200 w 12192000"/>
              <a:gd name="connsiteY54" fmla="*/ 3251200 h 4097867"/>
              <a:gd name="connsiteX55" fmla="*/ 660400 w 12192000"/>
              <a:gd name="connsiteY55" fmla="*/ 3200400 h 4097867"/>
              <a:gd name="connsiteX56" fmla="*/ 558800 w 12192000"/>
              <a:gd name="connsiteY56" fmla="*/ 3098800 h 4097867"/>
              <a:gd name="connsiteX57" fmla="*/ 491067 w 12192000"/>
              <a:gd name="connsiteY57" fmla="*/ 3048000 h 4097867"/>
              <a:gd name="connsiteX58" fmla="*/ 389467 w 12192000"/>
              <a:gd name="connsiteY58" fmla="*/ 2946400 h 4097867"/>
              <a:gd name="connsiteX59" fmla="*/ 338667 w 12192000"/>
              <a:gd name="connsiteY59" fmla="*/ 2929467 h 4097867"/>
              <a:gd name="connsiteX60" fmla="*/ 254000 w 12192000"/>
              <a:gd name="connsiteY60" fmla="*/ 2878667 h 4097867"/>
              <a:gd name="connsiteX61" fmla="*/ 118533 w 12192000"/>
              <a:gd name="connsiteY61" fmla="*/ 2844800 h 4097867"/>
              <a:gd name="connsiteX62" fmla="*/ 67733 w 12192000"/>
              <a:gd name="connsiteY62" fmla="*/ 2810933 h 4097867"/>
              <a:gd name="connsiteX63" fmla="*/ 0 w 12192000"/>
              <a:gd name="connsiteY63" fmla="*/ 2770293 h 4097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2192000" h="4097867">
                <a:moveTo>
                  <a:pt x="0" y="0"/>
                </a:moveTo>
                <a:lnTo>
                  <a:pt x="12192000" y="0"/>
                </a:lnTo>
                <a:lnTo>
                  <a:pt x="12192000" y="2946400"/>
                </a:lnTo>
                <a:cubicBezTo>
                  <a:pt x="12192000" y="2946400"/>
                  <a:pt x="12033543" y="2966395"/>
                  <a:pt x="11954933" y="2980267"/>
                </a:cubicBezTo>
                <a:cubicBezTo>
                  <a:pt x="11937355" y="2983369"/>
                  <a:pt x="11921636" y="2993700"/>
                  <a:pt x="11904133" y="2997200"/>
                </a:cubicBezTo>
                <a:cubicBezTo>
                  <a:pt x="11864996" y="3005027"/>
                  <a:pt x="11822852" y="2999805"/>
                  <a:pt x="11785600" y="3014133"/>
                </a:cubicBezTo>
                <a:cubicBezTo>
                  <a:pt x="11747610" y="3028745"/>
                  <a:pt x="11717867" y="3059289"/>
                  <a:pt x="11684000" y="3081867"/>
                </a:cubicBezTo>
                <a:cubicBezTo>
                  <a:pt x="11644489" y="3093156"/>
                  <a:pt x="11603620" y="3100472"/>
                  <a:pt x="11565467" y="3115733"/>
                </a:cubicBezTo>
                <a:cubicBezTo>
                  <a:pt x="11545570" y="3123692"/>
                  <a:pt x="11455530" y="3195027"/>
                  <a:pt x="11446933" y="3200400"/>
                </a:cubicBezTo>
                <a:cubicBezTo>
                  <a:pt x="11328065" y="3274693"/>
                  <a:pt x="11425240" y="3188227"/>
                  <a:pt x="11328400" y="3285067"/>
                </a:cubicBezTo>
                <a:cubicBezTo>
                  <a:pt x="11311467" y="3290711"/>
                  <a:pt x="11293098" y="3293144"/>
                  <a:pt x="11277600" y="3302000"/>
                </a:cubicBezTo>
                <a:cubicBezTo>
                  <a:pt x="11253096" y="3316002"/>
                  <a:pt x="11232832" y="3336396"/>
                  <a:pt x="11209867" y="3352800"/>
                </a:cubicBezTo>
                <a:cubicBezTo>
                  <a:pt x="11193306" y="3364629"/>
                  <a:pt x="11176000" y="3375378"/>
                  <a:pt x="11159067" y="3386667"/>
                </a:cubicBezTo>
                <a:cubicBezTo>
                  <a:pt x="11079430" y="3413212"/>
                  <a:pt x="11124840" y="3396971"/>
                  <a:pt x="11023600" y="3437467"/>
                </a:cubicBezTo>
                <a:cubicBezTo>
                  <a:pt x="10939131" y="3471255"/>
                  <a:pt x="10814501" y="3489250"/>
                  <a:pt x="10718800" y="3505200"/>
                </a:cubicBezTo>
                <a:cubicBezTo>
                  <a:pt x="10605911" y="3510844"/>
                  <a:pt x="10492830" y="3513464"/>
                  <a:pt x="10380133" y="3522133"/>
                </a:cubicBezTo>
                <a:cubicBezTo>
                  <a:pt x="10345900" y="3524766"/>
                  <a:pt x="10312522" y="3534211"/>
                  <a:pt x="10278533" y="3539067"/>
                </a:cubicBezTo>
                <a:lnTo>
                  <a:pt x="10143067" y="3556000"/>
                </a:lnTo>
                <a:cubicBezTo>
                  <a:pt x="10085949" y="3563140"/>
                  <a:pt x="10030444" y="3580004"/>
                  <a:pt x="9973733" y="3589867"/>
                </a:cubicBezTo>
                <a:cubicBezTo>
                  <a:pt x="9900590" y="3602587"/>
                  <a:pt x="9827352" y="3615223"/>
                  <a:pt x="9753600" y="3623733"/>
                </a:cubicBezTo>
                <a:cubicBezTo>
                  <a:pt x="9680491" y="3632169"/>
                  <a:pt x="9606657" y="3632963"/>
                  <a:pt x="9533467" y="3640667"/>
                </a:cubicBezTo>
                <a:cubicBezTo>
                  <a:pt x="9499322" y="3644261"/>
                  <a:pt x="9465383" y="3650152"/>
                  <a:pt x="9431867" y="3657600"/>
                </a:cubicBezTo>
                <a:cubicBezTo>
                  <a:pt x="9414443" y="3661472"/>
                  <a:pt x="9398836" y="3672841"/>
                  <a:pt x="9381067" y="3674533"/>
                </a:cubicBezTo>
                <a:cubicBezTo>
                  <a:pt x="8921188" y="3718331"/>
                  <a:pt x="9211783" y="3664364"/>
                  <a:pt x="8991600" y="3708400"/>
                </a:cubicBezTo>
                <a:cubicBezTo>
                  <a:pt x="8884356" y="3714044"/>
                  <a:pt x="8776918" y="3716769"/>
                  <a:pt x="8669867" y="3725333"/>
                </a:cubicBezTo>
                <a:cubicBezTo>
                  <a:pt x="8615588" y="3729675"/>
                  <a:pt x="8538468" y="3750056"/>
                  <a:pt x="8483600" y="3759200"/>
                </a:cubicBezTo>
                <a:cubicBezTo>
                  <a:pt x="8444231" y="3765761"/>
                  <a:pt x="8404578" y="3770489"/>
                  <a:pt x="8365067" y="3776133"/>
                </a:cubicBezTo>
                <a:cubicBezTo>
                  <a:pt x="8213785" y="3797744"/>
                  <a:pt x="8060267" y="3798711"/>
                  <a:pt x="7907867" y="3810000"/>
                </a:cubicBezTo>
                <a:cubicBezTo>
                  <a:pt x="7264073" y="3832199"/>
                  <a:pt x="7580139" y="3814834"/>
                  <a:pt x="6959600" y="3860800"/>
                </a:cubicBezTo>
                <a:cubicBezTo>
                  <a:pt x="6868835" y="3867523"/>
                  <a:pt x="6778978" y="3883378"/>
                  <a:pt x="6688667" y="3894667"/>
                </a:cubicBezTo>
                <a:lnTo>
                  <a:pt x="6570133" y="3911600"/>
                </a:lnTo>
                <a:lnTo>
                  <a:pt x="6333068" y="3945467"/>
                </a:lnTo>
                <a:lnTo>
                  <a:pt x="5842001" y="3979333"/>
                </a:lnTo>
                <a:cubicBezTo>
                  <a:pt x="5747041" y="3985882"/>
                  <a:pt x="5520024" y="4024529"/>
                  <a:pt x="5384800" y="4047067"/>
                </a:cubicBezTo>
                <a:cubicBezTo>
                  <a:pt x="5317067" y="4052711"/>
                  <a:pt x="5249195" y="4056885"/>
                  <a:pt x="5181600" y="4064000"/>
                </a:cubicBezTo>
                <a:cubicBezTo>
                  <a:pt x="5141907" y="4068178"/>
                  <a:pt x="5102976" y="4080333"/>
                  <a:pt x="5063067" y="4080933"/>
                </a:cubicBezTo>
                <a:lnTo>
                  <a:pt x="2929467" y="4097867"/>
                </a:lnTo>
                <a:cubicBezTo>
                  <a:pt x="2777450" y="4072530"/>
                  <a:pt x="2861991" y="4084724"/>
                  <a:pt x="2675467" y="4064000"/>
                </a:cubicBezTo>
                <a:cubicBezTo>
                  <a:pt x="2639987" y="4060058"/>
                  <a:pt x="2608308" y="4039526"/>
                  <a:pt x="2573867" y="4030133"/>
                </a:cubicBezTo>
                <a:cubicBezTo>
                  <a:pt x="2546100" y="4022560"/>
                  <a:pt x="2517244" y="4019672"/>
                  <a:pt x="2489200" y="4013200"/>
                </a:cubicBezTo>
                <a:lnTo>
                  <a:pt x="2353733" y="3979333"/>
                </a:lnTo>
                <a:cubicBezTo>
                  <a:pt x="2259204" y="3955701"/>
                  <a:pt x="2160655" y="3951101"/>
                  <a:pt x="2065867" y="3928533"/>
                </a:cubicBezTo>
                <a:cubicBezTo>
                  <a:pt x="2041311" y="3922686"/>
                  <a:pt x="2021335" y="3904611"/>
                  <a:pt x="1998133" y="3894667"/>
                </a:cubicBezTo>
                <a:cubicBezTo>
                  <a:pt x="1902582" y="3853717"/>
                  <a:pt x="1994211" y="3903779"/>
                  <a:pt x="1879600" y="3860800"/>
                </a:cubicBezTo>
                <a:cubicBezTo>
                  <a:pt x="1855965" y="3851937"/>
                  <a:pt x="1834934" y="3837185"/>
                  <a:pt x="1811867" y="3826933"/>
                </a:cubicBezTo>
                <a:cubicBezTo>
                  <a:pt x="1684867" y="3770489"/>
                  <a:pt x="1766492" y="3822536"/>
                  <a:pt x="1659467" y="3742267"/>
                </a:cubicBezTo>
                <a:cubicBezTo>
                  <a:pt x="1610833" y="3705791"/>
                  <a:pt x="1546578" y="3697111"/>
                  <a:pt x="1490133" y="3674533"/>
                </a:cubicBezTo>
                <a:cubicBezTo>
                  <a:pt x="1452342" y="3659416"/>
                  <a:pt x="1422400" y="3629378"/>
                  <a:pt x="1388533" y="3606800"/>
                </a:cubicBezTo>
                <a:cubicBezTo>
                  <a:pt x="1388533" y="3606800"/>
                  <a:pt x="1318863" y="3588898"/>
                  <a:pt x="1286933" y="3572933"/>
                </a:cubicBezTo>
                <a:cubicBezTo>
                  <a:pt x="1261690" y="3560312"/>
                  <a:pt x="1241778" y="3539066"/>
                  <a:pt x="1219200" y="3522133"/>
                </a:cubicBezTo>
                <a:cubicBezTo>
                  <a:pt x="1202267" y="3516489"/>
                  <a:pt x="1185716" y="3509529"/>
                  <a:pt x="1168400" y="3505200"/>
                </a:cubicBezTo>
                <a:cubicBezTo>
                  <a:pt x="1028712" y="3470279"/>
                  <a:pt x="1137692" y="3506103"/>
                  <a:pt x="1016000" y="3471333"/>
                </a:cubicBezTo>
                <a:cubicBezTo>
                  <a:pt x="957859" y="3454721"/>
                  <a:pt x="957679" y="3450640"/>
                  <a:pt x="897467" y="3420533"/>
                </a:cubicBezTo>
                <a:cubicBezTo>
                  <a:pt x="839472" y="3391535"/>
                  <a:pt x="797791" y="3321819"/>
                  <a:pt x="762000" y="3268133"/>
                </a:cubicBezTo>
                <a:lnTo>
                  <a:pt x="711200" y="3251200"/>
                </a:lnTo>
                <a:cubicBezTo>
                  <a:pt x="688482" y="3243627"/>
                  <a:pt x="677333" y="3217333"/>
                  <a:pt x="660400" y="3200400"/>
                </a:cubicBezTo>
                <a:cubicBezTo>
                  <a:pt x="626533" y="3166533"/>
                  <a:pt x="594400" y="3130840"/>
                  <a:pt x="558800" y="3098800"/>
                </a:cubicBezTo>
                <a:cubicBezTo>
                  <a:pt x="537823" y="3079920"/>
                  <a:pt x="513645" y="3064933"/>
                  <a:pt x="491067" y="3048000"/>
                </a:cubicBezTo>
                <a:cubicBezTo>
                  <a:pt x="452751" y="3019263"/>
                  <a:pt x="427273" y="2975804"/>
                  <a:pt x="389467" y="2946400"/>
                </a:cubicBezTo>
                <a:cubicBezTo>
                  <a:pt x="375378" y="2935442"/>
                  <a:pt x="354632" y="2937449"/>
                  <a:pt x="338667" y="2929467"/>
                </a:cubicBezTo>
                <a:cubicBezTo>
                  <a:pt x="309229" y="2914748"/>
                  <a:pt x="282222" y="2895600"/>
                  <a:pt x="254000" y="2878667"/>
                </a:cubicBezTo>
                <a:cubicBezTo>
                  <a:pt x="254000" y="2878667"/>
                  <a:pt x="162276" y="2860707"/>
                  <a:pt x="118533" y="2844800"/>
                </a:cubicBezTo>
                <a:cubicBezTo>
                  <a:pt x="99407" y="2837845"/>
                  <a:pt x="84991" y="2821719"/>
                  <a:pt x="67733" y="2810933"/>
                </a:cubicBezTo>
                <a:lnTo>
                  <a:pt x="0" y="2770293"/>
                </a:lnTo>
                <a:close/>
              </a:path>
            </a:pathLst>
          </a:custGeom>
        </p:spPr>
      </p:pic>
      <p:pic>
        <p:nvPicPr>
          <p:cNvPr id="26" name="图片 25">
            <a:extLst>
              <a:ext uri="{FF2B5EF4-FFF2-40B4-BE49-F238E27FC236}">
                <a16:creationId xmlns="" xmlns:a16="http://schemas.microsoft.com/office/drawing/2014/main" id="{202CA1A7-9017-429F-B4BF-71D9F2B9E78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0139" t="9584" r="20139" b="39028"/>
          <a:stretch/>
        </p:blipFill>
        <p:spPr>
          <a:xfrm>
            <a:off x="2455333" y="965200"/>
            <a:ext cx="7281334" cy="3132668"/>
          </a:xfrm>
          <a:prstGeom prst="rect">
            <a:avLst/>
          </a:prstGeom>
        </p:spPr>
      </p:pic>
      <p:sp>
        <p:nvSpPr>
          <p:cNvPr id="27" name="文本框 26">
            <a:extLst>
              <a:ext uri="{FF2B5EF4-FFF2-40B4-BE49-F238E27FC236}">
                <a16:creationId xmlns="" xmlns:a16="http://schemas.microsoft.com/office/drawing/2014/main" id="{78A99568-6E27-492E-916A-D8CF762FAA72}"/>
              </a:ext>
            </a:extLst>
          </p:cNvPr>
          <p:cNvSpPr txBox="1"/>
          <p:nvPr/>
        </p:nvSpPr>
        <p:spPr>
          <a:xfrm>
            <a:off x="2541181" y="3850354"/>
            <a:ext cx="7109639" cy="1015663"/>
          </a:xfrm>
          <a:prstGeom prst="rect">
            <a:avLst/>
          </a:prstGeom>
          <a:noFill/>
        </p:spPr>
        <p:txBody>
          <a:bodyPr wrap="none" rtlCol="0">
            <a:spAutoFit/>
            <a:scene3d>
              <a:camera prst="orthographicFront"/>
              <a:lightRig rig="threePt" dir="t"/>
            </a:scene3d>
            <a:sp3d contourW="12700"/>
          </a:bodyPr>
          <a:lstStyle/>
          <a:p>
            <a:pPr algn="ctr"/>
            <a:r>
              <a:rPr lang="zh-CN" altLang="en-US" sz="60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工作总结暨新年计划</a:t>
            </a:r>
          </a:p>
        </p:txBody>
      </p:sp>
      <p:sp>
        <p:nvSpPr>
          <p:cNvPr id="29" name="文本框 28">
            <a:extLst>
              <a:ext uri="{FF2B5EF4-FFF2-40B4-BE49-F238E27FC236}">
                <a16:creationId xmlns="" xmlns:a16="http://schemas.microsoft.com/office/drawing/2014/main" id="{61AD37CD-B051-4697-9CF6-30E9EB7DBF76}"/>
              </a:ext>
            </a:extLst>
          </p:cNvPr>
          <p:cNvSpPr txBox="1"/>
          <p:nvPr/>
        </p:nvSpPr>
        <p:spPr>
          <a:xfrm>
            <a:off x="4508066" y="5169511"/>
            <a:ext cx="3175869" cy="369332"/>
          </a:xfrm>
          <a:prstGeom prst="rect">
            <a:avLst/>
          </a:prstGeom>
          <a:noFill/>
        </p:spPr>
        <p:txBody>
          <a:bodyPr wrap="none" rtlCol="0">
            <a:spAutoFit/>
          </a:bodyPr>
          <a:lstStyle/>
          <a:p>
            <a:pPr algn="ctr"/>
            <a:r>
              <a:rPr lang="zh-CN" altLang="en-US" dirty="0">
                <a:solidFill>
                  <a:srgbClr val="F3CC9A"/>
                </a:solidFill>
                <a:latin typeface="字魂95号-手刻宋" panose="00000500000000000000" pitchFamily="2" charset="-122"/>
                <a:ea typeface="字魂95号-手刻宋" panose="00000500000000000000" pitchFamily="2" charset="-122"/>
                <a:sym typeface="思源黑体 CN Normal" panose="020B0400000000000000" pitchFamily="34" charset="-122"/>
              </a:rPr>
              <a:t>汇报人</a:t>
            </a:r>
            <a:r>
              <a:rPr lang="zh-CN" altLang="en-US" dirty="0" smtClean="0">
                <a:solidFill>
                  <a:srgbClr val="F3CC9A"/>
                </a:solidFill>
                <a:latin typeface="字魂95号-手刻宋" panose="00000500000000000000" pitchFamily="2" charset="-122"/>
                <a:ea typeface="字魂95号-手刻宋" panose="00000500000000000000" pitchFamily="2" charset="-122"/>
                <a:sym typeface="思源黑体 CN Normal" panose="020B0400000000000000" pitchFamily="34" charset="-122"/>
              </a:rPr>
              <a:t>：   </a:t>
            </a:r>
            <a:r>
              <a:rPr lang="zh-CN" altLang="en-US" dirty="0">
                <a:solidFill>
                  <a:srgbClr val="F3CC9A"/>
                </a:solidFill>
                <a:latin typeface="字魂95号-手刻宋" panose="00000500000000000000" pitchFamily="2" charset="-122"/>
                <a:ea typeface="字魂95号-手刻宋" panose="00000500000000000000" pitchFamily="2" charset="-122"/>
                <a:sym typeface="思源黑体 CN Normal" panose="020B0400000000000000" pitchFamily="34" charset="-122"/>
              </a:rPr>
              <a:t>时间：</a:t>
            </a:r>
            <a:r>
              <a:rPr lang="en-US" altLang="zh-CN" dirty="0">
                <a:solidFill>
                  <a:srgbClr val="F3CC9A"/>
                </a:solidFill>
                <a:latin typeface="字魂95号-手刻宋" panose="00000500000000000000" pitchFamily="2" charset="-122"/>
                <a:ea typeface="字魂95号-手刻宋" panose="00000500000000000000" pitchFamily="2" charset="-122"/>
                <a:sym typeface="思源黑体 CN Normal" panose="020B0400000000000000" pitchFamily="34" charset="-122"/>
              </a:rPr>
              <a:t>20XX.X.X</a:t>
            </a:r>
            <a:endParaRPr lang="zh-CN" altLang="en-US" dirty="0">
              <a:solidFill>
                <a:srgbClr val="F3CC9A"/>
              </a:solidFill>
              <a:latin typeface="字魂95号-手刻宋" panose="00000500000000000000" pitchFamily="2" charset="-122"/>
              <a:ea typeface="字魂95号-手刻宋" panose="00000500000000000000" pitchFamily="2" charset="-122"/>
              <a:sym typeface="思源黑体 CN Normal" panose="020B0400000000000000" pitchFamily="34" charset="-122"/>
            </a:endParaRPr>
          </a:p>
        </p:txBody>
      </p:sp>
    </p:spTree>
    <p:custDataLst>
      <p:tags r:id="rId1"/>
    </p:custDataLst>
    <p:extLst>
      <p:ext uri="{BB962C8B-B14F-4D97-AF65-F5344CB8AC3E}">
        <p14:creationId xmlns:p14="http://schemas.microsoft.com/office/powerpoint/2010/main" val="1592940168"/>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500" fill="hold"/>
                                        <p:tgtEl>
                                          <p:spTgt spid="26"/>
                                        </p:tgtEl>
                                        <p:attrNameLst>
                                          <p:attrName>ppt_w</p:attrName>
                                        </p:attrNameLst>
                                      </p:cBhvr>
                                      <p:tavLst>
                                        <p:tav tm="0">
                                          <p:val>
                                            <p:fltVal val="0"/>
                                          </p:val>
                                        </p:tav>
                                        <p:tav tm="100000">
                                          <p:val>
                                            <p:strVal val="#ppt_w"/>
                                          </p:val>
                                        </p:tav>
                                      </p:tavLst>
                                    </p:anim>
                                    <p:anim calcmode="lin" valueType="num">
                                      <p:cBhvr>
                                        <p:cTn id="19" dur="500" fill="hold"/>
                                        <p:tgtEl>
                                          <p:spTgt spid="26"/>
                                        </p:tgtEl>
                                        <p:attrNameLst>
                                          <p:attrName>ppt_h</p:attrName>
                                        </p:attrNameLst>
                                      </p:cBhvr>
                                      <p:tavLst>
                                        <p:tav tm="0">
                                          <p:val>
                                            <p:fltVal val="0"/>
                                          </p:val>
                                        </p:tav>
                                        <p:tav tm="100000">
                                          <p:val>
                                            <p:strVal val="#ppt_h"/>
                                          </p:val>
                                        </p:tav>
                                      </p:tavLst>
                                    </p:anim>
                                    <p:animEffect transition="in" filter="fade">
                                      <p:cBhvr>
                                        <p:cTn id="20" dur="500"/>
                                        <p:tgtEl>
                                          <p:spTgt spid="26"/>
                                        </p:tgtEl>
                                      </p:cBhvr>
                                    </p:animEffect>
                                  </p:childTnLst>
                                </p:cTn>
                              </p:par>
                            </p:childTnLst>
                          </p:cTn>
                        </p:par>
                        <p:par>
                          <p:cTn id="21" fill="hold">
                            <p:stCondLst>
                              <p:cond delay="1500"/>
                            </p:stCondLst>
                            <p:childTnLst>
                              <p:par>
                                <p:cTn id="22" presetID="16" presetClass="entr" presetSubtype="21" fill="hold" grpId="0"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barn(inVertical)">
                                      <p:cBhvr>
                                        <p:cTn id="24" dur="500"/>
                                        <p:tgtEl>
                                          <p:spTgt spid="27"/>
                                        </p:tgtEl>
                                      </p:cBhvr>
                                    </p:animEffect>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1000"/>
                                        <p:tgtEl>
                                          <p:spTgt spid="29"/>
                                        </p:tgtEl>
                                      </p:cBhvr>
                                    </p:animEffect>
                                    <p:anim calcmode="lin" valueType="num">
                                      <p:cBhvr>
                                        <p:cTn id="29" dur="1000" fill="hold"/>
                                        <p:tgtEl>
                                          <p:spTgt spid="29"/>
                                        </p:tgtEl>
                                        <p:attrNameLst>
                                          <p:attrName>ppt_x</p:attrName>
                                        </p:attrNameLst>
                                      </p:cBhvr>
                                      <p:tavLst>
                                        <p:tav tm="0">
                                          <p:val>
                                            <p:strVal val="#ppt_x"/>
                                          </p:val>
                                        </p:tav>
                                        <p:tav tm="100000">
                                          <p:val>
                                            <p:strVal val="#ppt_x"/>
                                          </p:val>
                                        </p:tav>
                                      </p:tavLst>
                                    </p:anim>
                                    <p:anim calcmode="lin" valueType="num">
                                      <p:cBhvr>
                                        <p:cTn id="3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89216EAF-EA74-4E50-8867-ABAC755C42E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56" r="5556"/>
          <a:stretch/>
        </p:blipFill>
        <p:spPr>
          <a:xfrm>
            <a:off x="0" y="0"/>
            <a:ext cx="12192000" cy="6858000"/>
          </a:xfrm>
          <a:prstGeom prst="rect">
            <a:avLst/>
          </a:prstGeom>
        </p:spPr>
      </p:pic>
      <p:pic>
        <p:nvPicPr>
          <p:cNvPr id="9" name="图片 8">
            <a:extLst>
              <a:ext uri="{FF2B5EF4-FFF2-40B4-BE49-F238E27FC236}">
                <a16:creationId xmlns="" xmlns:a16="http://schemas.microsoft.com/office/drawing/2014/main" id="{923DF08D-5952-49ED-A2D9-97FA31CDA61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1944" r="2084" b="32222"/>
          <a:stretch/>
        </p:blipFill>
        <p:spPr>
          <a:xfrm>
            <a:off x="8771467" y="0"/>
            <a:ext cx="3166534" cy="4131733"/>
          </a:xfrm>
          <a:prstGeom prst="rect">
            <a:avLst/>
          </a:prstGeom>
        </p:spPr>
      </p:pic>
      <p:pic>
        <p:nvPicPr>
          <p:cNvPr id="16" name="图片 15">
            <a:extLst>
              <a:ext uri="{FF2B5EF4-FFF2-40B4-BE49-F238E27FC236}">
                <a16:creationId xmlns="" xmlns:a16="http://schemas.microsoft.com/office/drawing/2014/main" id="{F7AA1E10-6F49-4AFF-B7CC-46F2D49D76C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87273"/>
          <a:stretch/>
        </p:blipFill>
        <p:spPr>
          <a:xfrm>
            <a:off x="0" y="6082144"/>
            <a:ext cx="12192000" cy="775855"/>
          </a:xfrm>
          <a:prstGeom prst="rect">
            <a:avLst/>
          </a:prstGeom>
        </p:spPr>
      </p:pic>
      <p:grpSp>
        <p:nvGrpSpPr>
          <p:cNvPr id="18" name="组合 17">
            <a:extLst>
              <a:ext uri="{FF2B5EF4-FFF2-40B4-BE49-F238E27FC236}">
                <a16:creationId xmlns="" xmlns:a16="http://schemas.microsoft.com/office/drawing/2014/main" id="{92A05706-5D15-478C-85CB-0EF4D8FF4784}"/>
              </a:ext>
            </a:extLst>
          </p:cNvPr>
          <p:cNvGrpSpPr/>
          <p:nvPr/>
        </p:nvGrpSpPr>
        <p:grpSpPr>
          <a:xfrm>
            <a:off x="8556405" y="3442775"/>
            <a:ext cx="1291772" cy="2089345"/>
            <a:chOff x="2330117" y="4415671"/>
            <a:chExt cx="7584446" cy="950674"/>
          </a:xfrm>
        </p:grpSpPr>
        <p:sp>
          <p:nvSpPr>
            <p:cNvPr id="19" name="圆角矩形 2">
              <a:extLst>
                <a:ext uri="{FF2B5EF4-FFF2-40B4-BE49-F238E27FC236}">
                  <a16:creationId xmlns="" xmlns:a16="http://schemas.microsoft.com/office/drawing/2014/main" id="{792A6EC6-BFBC-494E-ABE4-4989DC2BEC26}"/>
                </a:ext>
              </a:extLst>
            </p:cNvPr>
            <p:cNvSpPr/>
            <p:nvPr/>
          </p:nvSpPr>
          <p:spPr>
            <a:xfrm>
              <a:off x="2330117" y="4415671"/>
              <a:ext cx="7584446" cy="950674"/>
            </a:xfrm>
            <a:prstGeom prst="roundRect">
              <a:avLst>
                <a:gd name="adj" fmla="val 50000"/>
              </a:avLst>
            </a:prstGeom>
            <a:noFill/>
            <a:ln w="28575">
              <a:solidFill>
                <a:srgbClr val="FFE9B2"/>
              </a:solidFill>
              <a:prstDash val="solid"/>
            </a:ln>
            <a:effectLst>
              <a:outerShdw blurRad="596900" sx="102000" sy="102000" algn="ctr" rotWithShape="0">
                <a:prstClr val="black">
                  <a:alpha val="26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34400" b="1" dirty="0">
                <a:solidFill>
                  <a:schemeClr val="tx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20" name="圆角矩形 3">
              <a:extLst>
                <a:ext uri="{FF2B5EF4-FFF2-40B4-BE49-F238E27FC236}">
                  <a16:creationId xmlns="" xmlns:a16="http://schemas.microsoft.com/office/drawing/2014/main" id="{59EB6745-2E14-47DF-92CF-5976B46BFEF0}"/>
                </a:ext>
              </a:extLst>
            </p:cNvPr>
            <p:cNvSpPr/>
            <p:nvPr/>
          </p:nvSpPr>
          <p:spPr>
            <a:xfrm>
              <a:off x="3017194" y="4495529"/>
              <a:ext cx="6210298" cy="790959"/>
            </a:xfrm>
            <a:prstGeom prst="roundRect">
              <a:avLst>
                <a:gd name="adj" fmla="val 50000"/>
              </a:avLst>
            </a:prstGeom>
            <a:solidFill>
              <a:srgbClr val="FFE9B2"/>
            </a:solidFill>
            <a:ln w="28575">
              <a:solidFill>
                <a:srgbClr val="FCD7A1"/>
              </a:solidFill>
            </a:ln>
            <a:effectLst>
              <a:outerShdw blurRad="596900" sx="102000" sy="102000" algn="ctr" rotWithShape="0">
                <a:prstClr val="black">
                  <a:alpha val="26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34400" b="1">
                <a:solidFill>
                  <a:schemeClr val="tx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21" name="文本框 20">
              <a:extLst>
                <a:ext uri="{FF2B5EF4-FFF2-40B4-BE49-F238E27FC236}">
                  <a16:creationId xmlns="" xmlns:a16="http://schemas.microsoft.com/office/drawing/2014/main" id="{0BF03A6F-6185-44AE-B258-A6437823427E}"/>
                </a:ext>
              </a:extLst>
            </p:cNvPr>
            <p:cNvSpPr txBox="1"/>
            <p:nvPr/>
          </p:nvSpPr>
          <p:spPr>
            <a:xfrm>
              <a:off x="3411743" y="4533902"/>
              <a:ext cx="5421194" cy="714212"/>
            </a:xfrm>
            <a:prstGeom prst="rect">
              <a:avLst/>
            </a:prstGeom>
            <a:noFill/>
          </p:spPr>
          <p:txBody>
            <a:bodyPr vert="eaVert" wrap="square" rtlCol="0">
              <a:spAutoFit/>
              <a:scene3d>
                <a:camera prst="orthographicFront"/>
                <a:lightRig rig="threePt" dir="t"/>
              </a:scene3d>
              <a:sp3d contourW="12700"/>
            </a:bodyPr>
            <a:lstStyle/>
            <a:p>
              <a:pPr algn="ctr"/>
              <a:r>
                <a:rPr lang="zh-CN" altLang="en-US" sz="4800" b="1" dirty="0">
                  <a:solidFill>
                    <a:srgbClr val="89213A"/>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前言</a:t>
              </a:r>
            </a:p>
          </p:txBody>
        </p:sp>
      </p:grpSp>
      <p:sp>
        <p:nvSpPr>
          <p:cNvPr id="22" name="TextBox 59">
            <a:extLst>
              <a:ext uri="{FF2B5EF4-FFF2-40B4-BE49-F238E27FC236}">
                <a16:creationId xmlns="" xmlns:a16="http://schemas.microsoft.com/office/drawing/2014/main" id="{5A77C4E8-0319-498D-AE71-730034814812}"/>
              </a:ext>
            </a:extLst>
          </p:cNvPr>
          <p:cNvSpPr txBox="1"/>
          <p:nvPr/>
        </p:nvSpPr>
        <p:spPr>
          <a:xfrm>
            <a:off x="1134871" y="1240102"/>
            <a:ext cx="6586729" cy="4116512"/>
          </a:xfrm>
          <a:prstGeom prst="rect">
            <a:avLst/>
          </a:prstGeom>
          <a:noFill/>
        </p:spPr>
        <p:txBody>
          <a:bodyPr wrap="square" lIns="0" tIns="0" rIns="0" bIns="0" rtlCol="0">
            <a:spAutoFit/>
          </a:bodyPr>
          <a:lstStyle/>
          <a:p>
            <a:pPr indent="457200" algn="just">
              <a:lnSpc>
                <a:spcPct val="150000"/>
              </a:lnSpc>
            </a:pPr>
            <a:r>
              <a:rPr sz="20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时间飞逝，转眼间又是一个年头，回首去年年这一个年头，可以跟自己稍微安心的说句，这一年没有是一个收获颇多，让自己感觉较为踏实的一年。去年自己有幸加入了七色纺这个大家庭，还是在自己喜欢的营运部门工作，虽然不是新毕业的大学生，毅然还是有种好奇和忐忑，因为毕竟是第一次做内衣方面的，带着一颗学习和进步的心，开始了这一年的生活。今天回首一年来的风风雨雨，有紧张，有感慨，更多的是喜悦。如果让我总结这一年的收获和进步，是闯四关。 </a:t>
            </a:r>
          </a:p>
        </p:txBody>
      </p:sp>
    </p:spTree>
    <p:extLst>
      <p:ext uri="{BB962C8B-B14F-4D97-AF65-F5344CB8AC3E}">
        <p14:creationId xmlns:p14="http://schemas.microsoft.com/office/powerpoint/2010/main" val="2757244712"/>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6" presetClass="entr" presetSubtype="21" fill="hold"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barn(inVertical)">
                                      <p:cBhvr>
                                        <p:cTn id="18" dur="500"/>
                                        <p:tgtEl>
                                          <p:spTgt spid="18"/>
                                        </p:tgtEl>
                                      </p:cBhvr>
                                    </p:animEffect>
                                  </p:childTnLst>
                                </p:cTn>
                              </p:par>
                            </p:childTnLst>
                          </p:cTn>
                        </p:par>
                        <p:par>
                          <p:cTn id="19" fill="hold">
                            <p:stCondLst>
                              <p:cond delay="1500"/>
                            </p:stCondLst>
                            <p:childTnLst>
                              <p:par>
                                <p:cTn id="20" presetID="22" presetClass="entr" presetSubtype="8" fill="hold" grpId="0" nodeType="afterEffect">
                                  <p:stCondLst>
                                    <p:cond delay="0"/>
                                  </p:stCondLst>
                                  <p:iterate type="lt">
                                    <p:tmPct val="30000"/>
                                  </p:iterate>
                                  <p:childTnLst>
                                    <p:set>
                                      <p:cBhvr>
                                        <p:cTn id="21" dur="1" fill="hold">
                                          <p:stCondLst>
                                            <p:cond delay="0"/>
                                          </p:stCondLst>
                                        </p:cTn>
                                        <p:tgtEl>
                                          <p:spTgt spid="22"/>
                                        </p:tgtEl>
                                        <p:attrNameLst>
                                          <p:attrName>style.visibility</p:attrName>
                                        </p:attrNameLst>
                                      </p:cBhvr>
                                      <p:to>
                                        <p:strVal val="visible"/>
                                      </p:to>
                                    </p:set>
                                    <p:animEffect transition="in" filter="wipe(left)">
                                      <p:cBhvr>
                                        <p:cTn id="22" dur="50"/>
                                        <p:tgtEl>
                                          <p:spTgt spid="22"/>
                                        </p:tgtEl>
                                      </p:cBhvr>
                                    </p:animEffect>
                                  </p:childTnLst>
                                </p:cTn>
                              </p:par>
                              <p:par>
                                <p:cTn id="23" presetID="36" presetClass="emph" presetSubtype="0" fill="hold" grpId="1" nodeType="withEffect">
                                  <p:stCondLst>
                                    <p:cond delay="0"/>
                                  </p:stCondLst>
                                  <p:iterate type="lt">
                                    <p:tmPct val="30000"/>
                                  </p:iterate>
                                  <p:childTnLst>
                                    <p:animScale>
                                      <p:cBhvr>
                                        <p:cTn id="24" dur="25" autoRev="1" fill="hold">
                                          <p:stCondLst>
                                            <p:cond delay="0"/>
                                          </p:stCondLst>
                                        </p:cTn>
                                        <p:tgtEl>
                                          <p:spTgt spid="22"/>
                                        </p:tgtEl>
                                      </p:cBhvr>
                                      <p:to x="80000" y="100000"/>
                                    </p:animScale>
                                    <p:anim by="(#ppt_w*0.10)" calcmode="lin" valueType="num">
                                      <p:cBhvr>
                                        <p:cTn id="25" dur="25" autoRev="1" fill="hold">
                                          <p:stCondLst>
                                            <p:cond delay="0"/>
                                          </p:stCondLst>
                                        </p:cTn>
                                        <p:tgtEl>
                                          <p:spTgt spid="22"/>
                                        </p:tgtEl>
                                        <p:attrNameLst>
                                          <p:attrName>ppt_x</p:attrName>
                                        </p:attrNameLst>
                                      </p:cBhvr>
                                    </p:anim>
                                    <p:anim by="(-#ppt_w*0.10)" calcmode="lin" valueType="num">
                                      <p:cBhvr>
                                        <p:cTn id="26" dur="25" autoRev="1" fill="hold">
                                          <p:stCondLst>
                                            <p:cond delay="0"/>
                                          </p:stCondLst>
                                        </p:cTn>
                                        <p:tgtEl>
                                          <p:spTgt spid="22"/>
                                        </p:tgtEl>
                                        <p:attrNameLst>
                                          <p:attrName>ppt_y</p:attrName>
                                        </p:attrNameLst>
                                      </p:cBhvr>
                                    </p:anim>
                                    <p:animRot by="-480000">
                                      <p:cBhvr>
                                        <p:cTn id="27" dur="25" autoRev="1" fill="hold">
                                          <p:stCondLst>
                                            <p:cond delay="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2"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图片 42">
            <a:extLst>
              <a:ext uri="{FF2B5EF4-FFF2-40B4-BE49-F238E27FC236}">
                <a16:creationId xmlns="" xmlns:a16="http://schemas.microsoft.com/office/drawing/2014/main" id="{31344613-2467-43C9-ACA2-3294D56AB4D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56" r="5556"/>
          <a:stretch/>
        </p:blipFill>
        <p:spPr>
          <a:xfrm>
            <a:off x="0" y="0"/>
            <a:ext cx="12192000" cy="6858000"/>
          </a:xfrm>
          <a:prstGeom prst="rect">
            <a:avLst/>
          </a:prstGeom>
        </p:spPr>
      </p:pic>
      <p:pic>
        <p:nvPicPr>
          <p:cNvPr id="13" name="图片 12">
            <a:extLst>
              <a:ext uri="{FF2B5EF4-FFF2-40B4-BE49-F238E27FC236}">
                <a16:creationId xmlns="" xmlns:a16="http://schemas.microsoft.com/office/drawing/2014/main" id="{1B0ECB38-867F-4B36-9205-6A8E38CD5CF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84091"/>
          <a:stretch/>
        </p:blipFill>
        <p:spPr>
          <a:xfrm>
            <a:off x="0" y="5888182"/>
            <a:ext cx="12192000" cy="969818"/>
          </a:xfrm>
          <a:prstGeom prst="rect">
            <a:avLst/>
          </a:prstGeom>
        </p:spPr>
      </p:pic>
      <p:pic>
        <p:nvPicPr>
          <p:cNvPr id="16" name="图片 15">
            <a:extLst>
              <a:ext uri="{FF2B5EF4-FFF2-40B4-BE49-F238E27FC236}">
                <a16:creationId xmlns="" xmlns:a16="http://schemas.microsoft.com/office/drawing/2014/main" id="{35384737-F97D-4B81-875A-E45181D1DCB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90227"/>
          <a:stretch/>
        </p:blipFill>
        <p:spPr>
          <a:xfrm>
            <a:off x="0" y="0"/>
            <a:ext cx="12192000" cy="595745"/>
          </a:xfrm>
          <a:prstGeom prst="rect">
            <a:avLst/>
          </a:prstGeom>
        </p:spPr>
      </p:pic>
      <p:pic>
        <p:nvPicPr>
          <p:cNvPr id="50" name="图片 49">
            <a:extLst>
              <a:ext uri="{FF2B5EF4-FFF2-40B4-BE49-F238E27FC236}">
                <a16:creationId xmlns="" xmlns:a16="http://schemas.microsoft.com/office/drawing/2014/main" id="{0ACBA7CE-FE33-4EEA-884E-39099B496EC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82273" b="43750"/>
          <a:stretch/>
        </p:blipFill>
        <p:spPr>
          <a:xfrm>
            <a:off x="0" y="0"/>
            <a:ext cx="2161309" cy="3429000"/>
          </a:xfrm>
          <a:prstGeom prst="rect">
            <a:avLst/>
          </a:prstGeom>
        </p:spPr>
      </p:pic>
      <p:pic>
        <p:nvPicPr>
          <p:cNvPr id="51" name="图片 50">
            <a:extLst>
              <a:ext uri="{FF2B5EF4-FFF2-40B4-BE49-F238E27FC236}">
                <a16:creationId xmlns="" xmlns:a16="http://schemas.microsoft.com/office/drawing/2014/main" id="{1F205055-E1C9-4D2A-A812-D4F9873DE1B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82273" b="43750"/>
          <a:stretch/>
        </p:blipFill>
        <p:spPr>
          <a:xfrm flipH="1">
            <a:off x="10030691" y="0"/>
            <a:ext cx="2161309" cy="3429000"/>
          </a:xfrm>
          <a:prstGeom prst="rect">
            <a:avLst/>
          </a:prstGeom>
        </p:spPr>
      </p:pic>
      <p:pic>
        <p:nvPicPr>
          <p:cNvPr id="52" name="图片 51">
            <a:extLst>
              <a:ext uri="{FF2B5EF4-FFF2-40B4-BE49-F238E27FC236}">
                <a16:creationId xmlns="" xmlns:a16="http://schemas.microsoft.com/office/drawing/2014/main" id="{9DFDD337-5B55-4D3C-9F7E-2966476EF7E2}"/>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r="70682" b="54091"/>
          <a:stretch/>
        </p:blipFill>
        <p:spPr>
          <a:xfrm>
            <a:off x="0" y="0"/>
            <a:ext cx="3574473" cy="2798618"/>
          </a:xfrm>
          <a:prstGeom prst="rect">
            <a:avLst/>
          </a:prstGeom>
        </p:spPr>
      </p:pic>
      <p:pic>
        <p:nvPicPr>
          <p:cNvPr id="53" name="图片 52">
            <a:extLst>
              <a:ext uri="{FF2B5EF4-FFF2-40B4-BE49-F238E27FC236}">
                <a16:creationId xmlns="" xmlns:a16="http://schemas.microsoft.com/office/drawing/2014/main" id="{3851513A-0F67-4586-A85E-1F01C1911E02}"/>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r="70682" b="54091"/>
          <a:stretch/>
        </p:blipFill>
        <p:spPr>
          <a:xfrm flipH="1">
            <a:off x="8617527" y="0"/>
            <a:ext cx="3574473" cy="2798618"/>
          </a:xfrm>
          <a:prstGeom prst="rect">
            <a:avLst/>
          </a:prstGeom>
        </p:spPr>
      </p:pic>
      <p:grpSp>
        <p:nvGrpSpPr>
          <p:cNvPr id="54" name="组合 53">
            <a:extLst>
              <a:ext uri="{FF2B5EF4-FFF2-40B4-BE49-F238E27FC236}">
                <a16:creationId xmlns="" xmlns:a16="http://schemas.microsoft.com/office/drawing/2014/main" id="{660DD31A-06D5-420F-A029-7CA50F295C7B}"/>
              </a:ext>
            </a:extLst>
          </p:cNvPr>
          <p:cNvGrpSpPr/>
          <p:nvPr/>
        </p:nvGrpSpPr>
        <p:grpSpPr>
          <a:xfrm>
            <a:off x="4816302" y="1063315"/>
            <a:ext cx="2559398" cy="1111850"/>
            <a:chOff x="2662526" y="4415964"/>
            <a:chExt cx="6945087" cy="952058"/>
          </a:xfrm>
        </p:grpSpPr>
        <p:sp>
          <p:nvSpPr>
            <p:cNvPr id="55" name="圆角矩形 2">
              <a:extLst>
                <a:ext uri="{FF2B5EF4-FFF2-40B4-BE49-F238E27FC236}">
                  <a16:creationId xmlns="" xmlns:a16="http://schemas.microsoft.com/office/drawing/2014/main" id="{F99AEBA1-4AAE-4000-84F6-2F177AEA7E0B}"/>
                </a:ext>
              </a:extLst>
            </p:cNvPr>
            <p:cNvSpPr/>
            <p:nvPr/>
          </p:nvSpPr>
          <p:spPr>
            <a:xfrm>
              <a:off x="2662526" y="4415964"/>
              <a:ext cx="6945087" cy="952058"/>
            </a:xfrm>
            <a:prstGeom prst="roundRect">
              <a:avLst>
                <a:gd name="adj" fmla="val 50000"/>
              </a:avLst>
            </a:prstGeom>
            <a:noFill/>
            <a:ln w="28575">
              <a:solidFill>
                <a:srgbClr val="FFE9B2"/>
              </a:solidFill>
              <a:prstDash val="solid"/>
            </a:ln>
            <a:effectLst>
              <a:outerShdw blurRad="596900" sx="102000" sy="102000" algn="ctr" rotWithShape="0">
                <a:prstClr val="black">
                  <a:alpha val="26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49600" dirty="0">
                <a:solidFill>
                  <a:schemeClr val="tx1"/>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endParaRPr>
            </a:p>
          </p:txBody>
        </p:sp>
        <p:sp>
          <p:nvSpPr>
            <p:cNvPr id="56" name="圆角矩形 3">
              <a:extLst>
                <a:ext uri="{FF2B5EF4-FFF2-40B4-BE49-F238E27FC236}">
                  <a16:creationId xmlns="" xmlns:a16="http://schemas.microsoft.com/office/drawing/2014/main" id="{7EE9B289-27DF-4E0B-BED9-6B5E8C78A45F}"/>
                </a:ext>
              </a:extLst>
            </p:cNvPr>
            <p:cNvSpPr/>
            <p:nvPr/>
          </p:nvSpPr>
          <p:spPr>
            <a:xfrm>
              <a:off x="3029921" y="4496514"/>
              <a:ext cx="6210300" cy="790959"/>
            </a:xfrm>
            <a:prstGeom prst="roundRect">
              <a:avLst>
                <a:gd name="adj" fmla="val 50000"/>
              </a:avLst>
            </a:prstGeom>
            <a:solidFill>
              <a:srgbClr val="FFE9B2"/>
            </a:solidFill>
            <a:ln w="28575">
              <a:solidFill>
                <a:srgbClr val="FCD7A1"/>
              </a:solidFill>
            </a:ln>
            <a:effectLst>
              <a:outerShdw blurRad="596900" sx="102000" sy="102000" algn="ctr" rotWithShape="0">
                <a:prstClr val="black">
                  <a:alpha val="26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49600">
                <a:solidFill>
                  <a:schemeClr val="tx1"/>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endParaRPr>
            </a:p>
          </p:txBody>
        </p:sp>
        <p:sp>
          <p:nvSpPr>
            <p:cNvPr id="57" name="文本框 56">
              <a:extLst>
                <a:ext uri="{FF2B5EF4-FFF2-40B4-BE49-F238E27FC236}">
                  <a16:creationId xmlns="" xmlns:a16="http://schemas.microsoft.com/office/drawing/2014/main" id="{FC9536F3-258B-4AF1-A48D-A0709AF6FF28}"/>
                </a:ext>
              </a:extLst>
            </p:cNvPr>
            <p:cNvSpPr txBox="1"/>
            <p:nvPr/>
          </p:nvSpPr>
          <p:spPr>
            <a:xfrm>
              <a:off x="3486261" y="4476392"/>
              <a:ext cx="5297618" cy="790632"/>
            </a:xfrm>
            <a:prstGeom prst="rect">
              <a:avLst/>
            </a:prstGeom>
            <a:noFill/>
          </p:spPr>
          <p:txBody>
            <a:bodyPr wrap="square" rtlCol="0">
              <a:spAutoFit/>
              <a:scene3d>
                <a:camera prst="orthographicFront"/>
                <a:lightRig rig="threePt" dir="t"/>
              </a:scene3d>
              <a:sp3d contourW="12700"/>
            </a:bodyPr>
            <a:lstStyle/>
            <a:p>
              <a:pPr algn="ctr"/>
              <a:r>
                <a:rPr lang="zh-CN" altLang="en-US" sz="5400" dirty="0">
                  <a:solidFill>
                    <a:srgbClr val="89213A"/>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目录</a:t>
              </a:r>
            </a:p>
          </p:txBody>
        </p:sp>
      </p:grpSp>
      <p:grpSp>
        <p:nvGrpSpPr>
          <p:cNvPr id="86" name="组合 85">
            <a:extLst>
              <a:ext uri="{FF2B5EF4-FFF2-40B4-BE49-F238E27FC236}">
                <a16:creationId xmlns="" xmlns:a16="http://schemas.microsoft.com/office/drawing/2014/main" id="{5CDE4182-3ECB-4BC1-A495-63D69390CCF9}"/>
              </a:ext>
            </a:extLst>
          </p:cNvPr>
          <p:cNvGrpSpPr/>
          <p:nvPr/>
        </p:nvGrpSpPr>
        <p:grpSpPr>
          <a:xfrm>
            <a:off x="1841899" y="3201180"/>
            <a:ext cx="959784" cy="959784"/>
            <a:chOff x="5300768" y="1430965"/>
            <a:chExt cx="1445531" cy="1445531"/>
          </a:xfrm>
        </p:grpSpPr>
        <p:sp>
          <p:nvSpPr>
            <p:cNvPr id="87" name="椭圆 86">
              <a:extLst>
                <a:ext uri="{FF2B5EF4-FFF2-40B4-BE49-F238E27FC236}">
                  <a16:creationId xmlns="" xmlns:a16="http://schemas.microsoft.com/office/drawing/2014/main" id="{0A425903-E5C7-42C6-AA82-FE4688AA1CD1}"/>
                </a:ext>
              </a:extLst>
            </p:cNvPr>
            <p:cNvSpPr/>
            <p:nvPr/>
          </p:nvSpPr>
          <p:spPr>
            <a:xfrm>
              <a:off x="5300768" y="1430965"/>
              <a:ext cx="1445531" cy="1445531"/>
            </a:xfrm>
            <a:prstGeom prst="ellipse">
              <a:avLst/>
            </a:prstGeom>
            <a:solidFill>
              <a:srgbClr val="FFE9B2"/>
            </a:solidFill>
            <a:ln w="12700">
              <a:solidFill>
                <a:srgbClr val="FCD7A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endParaRPr>
            </a:p>
          </p:txBody>
        </p:sp>
        <p:sp>
          <p:nvSpPr>
            <p:cNvPr id="88" name="椭圆 87">
              <a:extLst>
                <a:ext uri="{FF2B5EF4-FFF2-40B4-BE49-F238E27FC236}">
                  <a16:creationId xmlns="" xmlns:a16="http://schemas.microsoft.com/office/drawing/2014/main" id="{615CFADA-DE81-46F3-ACC5-373CAF3DA555}"/>
                </a:ext>
              </a:extLst>
            </p:cNvPr>
            <p:cNvSpPr/>
            <p:nvPr/>
          </p:nvSpPr>
          <p:spPr>
            <a:xfrm>
              <a:off x="5486917" y="1617114"/>
              <a:ext cx="1073232" cy="1073232"/>
            </a:xfrm>
            <a:prstGeom prst="ellipse">
              <a:avLst/>
            </a:prstGeom>
            <a:solidFill>
              <a:srgbClr val="89213A"/>
            </a:solidFill>
            <a:ln w="12700">
              <a:solidFill>
                <a:schemeClr val="bg1"/>
              </a:solidFill>
            </a:ln>
            <a:effectLst>
              <a:outerShdw blurRad="3175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endParaRPr>
            </a:p>
          </p:txBody>
        </p:sp>
        <p:sp>
          <p:nvSpPr>
            <p:cNvPr id="89" name="文本框 88">
              <a:extLst>
                <a:ext uri="{FF2B5EF4-FFF2-40B4-BE49-F238E27FC236}">
                  <a16:creationId xmlns="" xmlns:a16="http://schemas.microsoft.com/office/drawing/2014/main" id="{AD8762CA-7CB0-4EDA-94C1-B18D7993C791}"/>
                </a:ext>
              </a:extLst>
            </p:cNvPr>
            <p:cNvSpPr txBox="1"/>
            <p:nvPr/>
          </p:nvSpPr>
          <p:spPr>
            <a:xfrm>
              <a:off x="5362821" y="1610226"/>
              <a:ext cx="1321427" cy="973439"/>
            </a:xfrm>
            <a:prstGeom prst="rect">
              <a:avLst/>
            </a:prstGeom>
            <a:noFill/>
          </p:spPr>
          <p:txBody>
            <a:bodyPr wrap="square" rtlCol="0">
              <a:spAutoFit/>
              <a:scene3d>
                <a:camera prst="orthographicFront"/>
                <a:lightRig rig="threePt" dir="t"/>
              </a:scene3d>
              <a:sp3d contourW="12700"/>
            </a:bodyPr>
            <a:lstStyle/>
            <a:p>
              <a:pPr algn="ctr"/>
              <a:r>
                <a:rPr lang="zh-CN" altLang="en-US" sz="36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壹</a:t>
              </a:r>
              <a:endParaRPr lang="en-US" altLang="zh-CN" sz="36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endParaRPr>
            </a:p>
          </p:txBody>
        </p:sp>
      </p:grpSp>
      <p:grpSp>
        <p:nvGrpSpPr>
          <p:cNvPr id="177" name="组合 176">
            <a:extLst>
              <a:ext uri="{FF2B5EF4-FFF2-40B4-BE49-F238E27FC236}">
                <a16:creationId xmlns="" xmlns:a16="http://schemas.microsoft.com/office/drawing/2014/main" id="{83C01AAB-2F39-4BB4-B188-7366BD9E8DD6}"/>
              </a:ext>
            </a:extLst>
          </p:cNvPr>
          <p:cNvGrpSpPr/>
          <p:nvPr/>
        </p:nvGrpSpPr>
        <p:grpSpPr>
          <a:xfrm>
            <a:off x="2953549" y="3334950"/>
            <a:ext cx="2953452" cy="784329"/>
            <a:chOff x="1787309" y="2933316"/>
            <a:chExt cx="1025423" cy="784329"/>
          </a:xfrm>
        </p:grpSpPr>
        <p:sp>
          <p:nvSpPr>
            <p:cNvPr id="178" name="文本框 177">
              <a:extLst>
                <a:ext uri="{FF2B5EF4-FFF2-40B4-BE49-F238E27FC236}">
                  <a16:creationId xmlns="" xmlns:a16="http://schemas.microsoft.com/office/drawing/2014/main" id="{A772DBE3-C1C3-4899-9AF8-2615573F77C9}"/>
                </a:ext>
              </a:extLst>
            </p:cNvPr>
            <p:cNvSpPr txBox="1"/>
            <p:nvPr/>
          </p:nvSpPr>
          <p:spPr>
            <a:xfrm>
              <a:off x="1787309" y="2933316"/>
              <a:ext cx="918982" cy="584775"/>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年度工作总结</a:t>
              </a:r>
            </a:p>
          </p:txBody>
        </p:sp>
        <p:sp>
          <p:nvSpPr>
            <p:cNvPr id="179" name="文本框 178">
              <a:extLst>
                <a:ext uri="{FF2B5EF4-FFF2-40B4-BE49-F238E27FC236}">
                  <a16:creationId xmlns="" xmlns:a16="http://schemas.microsoft.com/office/drawing/2014/main" id="{14A5ECEF-EA46-4638-94CA-201855A1987F}"/>
                </a:ext>
              </a:extLst>
            </p:cNvPr>
            <p:cNvSpPr txBox="1"/>
            <p:nvPr/>
          </p:nvSpPr>
          <p:spPr>
            <a:xfrm>
              <a:off x="1787309" y="3456035"/>
              <a:ext cx="1025423" cy="261610"/>
            </a:xfrm>
            <a:prstGeom prst="rect">
              <a:avLst/>
            </a:prstGeom>
            <a:noFill/>
          </p:spPr>
          <p:txBody>
            <a:bodyPr wrap="square" rtlCol="0">
              <a:spAutoFit/>
              <a:scene3d>
                <a:camera prst="orthographicFront"/>
                <a:lightRig rig="threePt" dir="t"/>
              </a:scene3d>
              <a:sp3d contourW="12700"/>
            </a:bodyPr>
            <a:lstStyle/>
            <a:p>
              <a:r>
                <a:rPr lang="en-US" altLang="zh-CN" sz="11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print the presentation and make it wider field</a:t>
              </a:r>
            </a:p>
          </p:txBody>
        </p:sp>
      </p:grpSp>
      <p:grpSp>
        <p:nvGrpSpPr>
          <p:cNvPr id="180" name="组合 179">
            <a:extLst>
              <a:ext uri="{FF2B5EF4-FFF2-40B4-BE49-F238E27FC236}">
                <a16:creationId xmlns="" xmlns:a16="http://schemas.microsoft.com/office/drawing/2014/main" id="{AAF10D87-F36A-41B8-95F4-EAFC9EDB066B}"/>
              </a:ext>
            </a:extLst>
          </p:cNvPr>
          <p:cNvGrpSpPr/>
          <p:nvPr/>
        </p:nvGrpSpPr>
        <p:grpSpPr>
          <a:xfrm>
            <a:off x="1841899" y="4619559"/>
            <a:ext cx="959784" cy="959784"/>
            <a:chOff x="5300768" y="1430965"/>
            <a:chExt cx="1445531" cy="1445531"/>
          </a:xfrm>
        </p:grpSpPr>
        <p:sp>
          <p:nvSpPr>
            <p:cNvPr id="181" name="椭圆 180">
              <a:extLst>
                <a:ext uri="{FF2B5EF4-FFF2-40B4-BE49-F238E27FC236}">
                  <a16:creationId xmlns="" xmlns:a16="http://schemas.microsoft.com/office/drawing/2014/main" id="{D4DB980F-245E-4642-AE1B-4B0637BD95DD}"/>
                </a:ext>
              </a:extLst>
            </p:cNvPr>
            <p:cNvSpPr/>
            <p:nvPr/>
          </p:nvSpPr>
          <p:spPr>
            <a:xfrm>
              <a:off x="5300768" y="1430965"/>
              <a:ext cx="1445531" cy="1445531"/>
            </a:xfrm>
            <a:prstGeom prst="ellipse">
              <a:avLst/>
            </a:prstGeom>
            <a:solidFill>
              <a:srgbClr val="FFE9B2"/>
            </a:solidFill>
            <a:ln w="12700">
              <a:solidFill>
                <a:srgbClr val="FCD7A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endParaRPr>
            </a:p>
          </p:txBody>
        </p:sp>
        <p:sp>
          <p:nvSpPr>
            <p:cNvPr id="182" name="椭圆 181">
              <a:extLst>
                <a:ext uri="{FF2B5EF4-FFF2-40B4-BE49-F238E27FC236}">
                  <a16:creationId xmlns="" xmlns:a16="http://schemas.microsoft.com/office/drawing/2014/main" id="{B21610A5-813F-46FB-80DD-3A3ED7B8DE31}"/>
                </a:ext>
              </a:extLst>
            </p:cNvPr>
            <p:cNvSpPr/>
            <p:nvPr/>
          </p:nvSpPr>
          <p:spPr>
            <a:xfrm>
              <a:off x="5486917" y="1617114"/>
              <a:ext cx="1073232" cy="1073232"/>
            </a:xfrm>
            <a:prstGeom prst="ellipse">
              <a:avLst/>
            </a:prstGeom>
            <a:solidFill>
              <a:srgbClr val="89213A"/>
            </a:solidFill>
            <a:ln w="12700">
              <a:solidFill>
                <a:schemeClr val="bg1"/>
              </a:solidFill>
            </a:ln>
            <a:effectLst>
              <a:outerShdw blurRad="3175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endParaRPr>
            </a:p>
          </p:txBody>
        </p:sp>
        <p:sp>
          <p:nvSpPr>
            <p:cNvPr id="183" name="文本框 182">
              <a:extLst>
                <a:ext uri="{FF2B5EF4-FFF2-40B4-BE49-F238E27FC236}">
                  <a16:creationId xmlns="" xmlns:a16="http://schemas.microsoft.com/office/drawing/2014/main" id="{16F482AA-B1B3-4185-8DEF-9481FAC56CF9}"/>
                </a:ext>
              </a:extLst>
            </p:cNvPr>
            <p:cNvSpPr txBox="1"/>
            <p:nvPr/>
          </p:nvSpPr>
          <p:spPr>
            <a:xfrm>
              <a:off x="5362821" y="1610226"/>
              <a:ext cx="1321427" cy="973439"/>
            </a:xfrm>
            <a:prstGeom prst="rect">
              <a:avLst/>
            </a:prstGeom>
            <a:noFill/>
          </p:spPr>
          <p:txBody>
            <a:bodyPr wrap="square" rtlCol="0">
              <a:spAutoFit/>
              <a:scene3d>
                <a:camera prst="orthographicFront"/>
                <a:lightRig rig="threePt" dir="t"/>
              </a:scene3d>
              <a:sp3d contourW="12700"/>
            </a:bodyPr>
            <a:lstStyle/>
            <a:p>
              <a:pPr algn="ctr"/>
              <a:r>
                <a:rPr lang="zh-CN" altLang="en-US" sz="36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贰</a:t>
              </a:r>
              <a:endParaRPr lang="en-US" altLang="zh-CN" sz="36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endParaRPr>
            </a:p>
          </p:txBody>
        </p:sp>
      </p:grpSp>
      <p:grpSp>
        <p:nvGrpSpPr>
          <p:cNvPr id="201" name="组合 200">
            <a:extLst>
              <a:ext uri="{FF2B5EF4-FFF2-40B4-BE49-F238E27FC236}">
                <a16:creationId xmlns="" xmlns:a16="http://schemas.microsoft.com/office/drawing/2014/main" id="{84164A3D-45DA-4930-90F9-9484BEF9B240}"/>
              </a:ext>
            </a:extLst>
          </p:cNvPr>
          <p:cNvGrpSpPr/>
          <p:nvPr/>
        </p:nvGrpSpPr>
        <p:grpSpPr>
          <a:xfrm>
            <a:off x="2953549" y="4741621"/>
            <a:ext cx="2953452" cy="806248"/>
            <a:chOff x="1787309" y="2933316"/>
            <a:chExt cx="1025423" cy="806248"/>
          </a:xfrm>
        </p:grpSpPr>
        <p:sp>
          <p:nvSpPr>
            <p:cNvPr id="202" name="文本框 201">
              <a:extLst>
                <a:ext uri="{FF2B5EF4-FFF2-40B4-BE49-F238E27FC236}">
                  <a16:creationId xmlns="" xmlns:a16="http://schemas.microsoft.com/office/drawing/2014/main" id="{22C909E8-4773-44C9-9F46-5D4563FCE1AE}"/>
                </a:ext>
              </a:extLst>
            </p:cNvPr>
            <p:cNvSpPr txBox="1"/>
            <p:nvPr/>
          </p:nvSpPr>
          <p:spPr>
            <a:xfrm>
              <a:off x="1787309" y="2933316"/>
              <a:ext cx="918982" cy="584775"/>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工作完成情况</a:t>
              </a:r>
            </a:p>
          </p:txBody>
        </p:sp>
        <p:sp>
          <p:nvSpPr>
            <p:cNvPr id="203" name="文本框 202">
              <a:extLst>
                <a:ext uri="{FF2B5EF4-FFF2-40B4-BE49-F238E27FC236}">
                  <a16:creationId xmlns="" xmlns:a16="http://schemas.microsoft.com/office/drawing/2014/main" id="{2A4614FD-CD9C-4F51-B174-1FC5843760B6}"/>
                </a:ext>
              </a:extLst>
            </p:cNvPr>
            <p:cNvSpPr txBox="1"/>
            <p:nvPr/>
          </p:nvSpPr>
          <p:spPr>
            <a:xfrm>
              <a:off x="1787309" y="3477954"/>
              <a:ext cx="1025423" cy="261610"/>
            </a:xfrm>
            <a:prstGeom prst="rect">
              <a:avLst/>
            </a:prstGeom>
            <a:noFill/>
          </p:spPr>
          <p:txBody>
            <a:bodyPr wrap="square" rtlCol="0">
              <a:spAutoFit/>
              <a:scene3d>
                <a:camera prst="orthographicFront"/>
                <a:lightRig rig="threePt" dir="t"/>
              </a:scene3d>
              <a:sp3d contourW="12700"/>
            </a:bodyPr>
            <a:lstStyle/>
            <a:p>
              <a:r>
                <a:rPr lang="en-US" altLang="zh-CN" sz="11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print the presentation and make it wider field</a:t>
              </a:r>
            </a:p>
          </p:txBody>
        </p:sp>
      </p:grpSp>
      <p:grpSp>
        <p:nvGrpSpPr>
          <p:cNvPr id="218" name="组合 217">
            <a:extLst>
              <a:ext uri="{FF2B5EF4-FFF2-40B4-BE49-F238E27FC236}">
                <a16:creationId xmlns="" xmlns:a16="http://schemas.microsoft.com/office/drawing/2014/main" id="{346CA4EE-0E85-469D-89DE-E155BE1C1836}"/>
              </a:ext>
            </a:extLst>
          </p:cNvPr>
          <p:cNvGrpSpPr/>
          <p:nvPr/>
        </p:nvGrpSpPr>
        <p:grpSpPr>
          <a:xfrm>
            <a:off x="6499459" y="3201180"/>
            <a:ext cx="959784" cy="959784"/>
            <a:chOff x="5300768" y="1430965"/>
            <a:chExt cx="1445531" cy="1445531"/>
          </a:xfrm>
        </p:grpSpPr>
        <p:sp>
          <p:nvSpPr>
            <p:cNvPr id="219" name="椭圆 218">
              <a:extLst>
                <a:ext uri="{FF2B5EF4-FFF2-40B4-BE49-F238E27FC236}">
                  <a16:creationId xmlns="" xmlns:a16="http://schemas.microsoft.com/office/drawing/2014/main" id="{C0C6FA8C-9FBE-420D-913D-BEB91D4663D3}"/>
                </a:ext>
              </a:extLst>
            </p:cNvPr>
            <p:cNvSpPr/>
            <p:nvPr/>
          </p:nvSpPr>
          <p:spPr>
            <a:xfrm>
              <a:off x="5300768" y="1430965"/>
              <a:ext cx="1445531" cy="1445531"/>
            </a:xfrm>
            <a:prstGeom prst="ellipse">
              <a:avLst/>
            </a:prstGeom>
            <a:solidFill>
              <a:srgbClr val="FFE9B2"/>
            </a:solidFill>
            <a:ln w="12700">
              <a:solidFill>
                <a:srgbClr val="FCD7A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endParaRPr>
            </a:p>
          </p:txBody>
        </p:sp>
        <p:sp>
          <p:nvSpPr>
            <p:cNvPr id="220" name="椭圆 219">
              <a:extLst>
                <a:ext uri="{FF2B5EF4-FFF2-40B4-BE49-F238E27FC236}">
                  <a16:creationId xmlns="" xmlns:a16="http://schemas.microsoft.com/office/drawing/2014/main" id="{108F6069-3926-42C4-BDDB-03760408E2C2}"/>
                </a:ext>
              </a:extLst>
            </p:cNvPr>
            <p:cNvSpPr/>
            <p:nvPr/>
          </p:nvSpPr>
          <p:spPr>
            <a:xfrm>
              <a:off x="5486916" y="1655781"/>
              <a:ext cx="1073232" cy="1073232"/>
            </a:xfrm>
            <a:prstGeom prst="ellipse">
              <a:avLst/>
            </a:prstGeom>
            <a:solidFill>
              <a:srgbClr val="89213A"/>
            </a:solidFill>
            <a:ln w="12700">
              <a:solidFill>
                <a:schemeClr val="bg1"/>
              </a:solidFill>
            </a:ln>
            <a:effectLst>
              <a:outerShdw blurRad="3175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endParaRPr>
            </a:p>
          </p:txBody>
        </p:sp>
        <p:sp>
          <p:nvSpPr>
            <p:cNvPr id="221" name="文本框 220">
              <a:extLst>
                <a:ext uri="{FF2B5EF4-FFF2-40B4-BE49-F238E27FC236}">
                  <a16:creationId xmlns="" xmlns:a16="http://schemas.microsoft.com/office/drawing/2014/main" id="{54CB3E87-3205-45F9-9EBD-6C9935AF97BD}"/>
                </a:ext>
              </a:extLst>
            </p:cNvPr>
            <p:cNvSpPr txBox="1"/>
            <p:nvPr/>
          </p:nvSpPr>
          <p:spPr>
            <a:xfrm>
              <a:off x="5362819" y="1648892"/>
              <a:ext cx="1321427" cy="973439"/>
            </a:xfrm>
            <a:prstGeom prst="rect">
              <a:avLst/>
            </a:prstGeom>
            <a:noFill/>
          </p:spPr>
          <p:txBody>
            <a:bodyPr wrap="square" rtlCol="0">
              <a:spAutoFit/>
              <a:scene3d>
                <a:camera prst="orthographicFront"/>
                <a:lightRig rig="threePt" dir="t"/>
              </a:scene3d>
              <a:sp3d contourW="12700"/>
            </a:bodyPr>
            <a:lstStyle/>
            <a:p>
              <a:pPr algn="ctr"/>
              <a:r>
                <a:rPr lang="zh-CN" altLang="en-US" sz="36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叁</a:t>
              </a:r>
              <a:endParaRPr lang="en-US" altLang="zh-CN" sz="36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endParaRPr>
            </a:p>
          </p:txBody>
        </p:sp>
      </p:grpSp>
      <p:grpSp>
        <p:nvGrpSpPr>
          <p:cNvPr id="232" name="组合 231">
            <a:extLst>
              <a:ext uri="{FF2B5EF4-FFF2-40B4-BE49-F238E27FC236}">
                <a16:creationId xmlns="" xmlns:a16="http://schemas.microsoft.com/office/drawing/2014/main" id="{EAB6EAA5-6B7D-4628-9242-ACFF7D3762F6}"/>
              </a:ext>
            </a:extLst>
          </p:cNvPr>
          <p:cNvGrpSpPr/>
          <p:nvPr/>
        </p:nvGrpSpPr>
        <p:grpSpPr>
          <a:xfrm>
            <a:off x="7611109" y="3298286"/>
            <a:ext cx="2876783" cy="820993"/>
            <a:chOff x="1787309" y="2933316"/>
            <a:chExt cx="998804" cy="820993"/>
          </a:xfrm>
        </p:grpSpPr>
        <p:sp>
          <p:nvSpPr>
            <p:cNvPr id="233" name="文本框 232">
              <a:extLst>
                <a:ext uri="{FF2B5EF4-FFF2-40B4-BE49-F238E27FC236}">
                  <a16:creationId xmlns="" xmlns:a16="http://schemas.microsoft.com/office/drawing/2014/main" id="{FDA3D218-B941-4CBB-B8C2-27A82A4F2766}"/>
                </a:ext>
              </a:extLst>
            </p:cNvPr>
            <p:cNvSpPr txBox="1"/>
            <p:nvPr/>
          </p:nvSpPr>
          <p:spPr>
            <a:xfrm>
              <a:off x="1787309" y="2933316"/>
              <a:ext cx="918982" cy="584775"/>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项目成果展现</a:t>
              </a:r>
            </a:p>
          </p:txBody>
        </p:sp>
        <p:sp>
          <p:nvSpPr>
            <p:cNvPr id="234" name="文本框 233">
              <a:extLst>
                <a:ext uri="{FF2B5EF4-FFF2-40B4-BE49-F238E27FC236}">
                  <a16:creationId xmlns="" xmlns:a16="http://schemas.microsoft.com/office/drawing/2014/main" id="{F308F266-FDAE-4D28-B8C3-179DF74C059A}"/>
                </a:ext>
              </a:extLst>
            </p:cNvPr>
            <p:cNvSpPr txBox="1"/>
            <p:nvPr/>
          </p:nvSpPr>
          <p:spPr>
            <a:xfrm>
              <a:off x="1787309" y="3492699"/>
              <a:ext cx="998804" cy="261610"/>
            </a:xfrm>
            <a:prstGeom prst="rect">
              <a:avLst/>
            </a:prstGeom>
            <a:noFill/>
          </p:spPr>
          <p:txBody>
            <a:bodyPr wrap="square" rtlCol="0">
              <a:spAutoFit/>
              <a:scene3d>
                <a:camera prst="orthographicFront"/>
                <a:lightRig rig="threePt" dir="t"/>
              </a:scene3d>
              <a:sp3d contourW="12700"/>
            </a:bodyPr>
            <a:lstStyle/>
            <a:p>
              <a:r>
                <a:rPr lang="en-US" altLang="zh-CN" sz="11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print the presentation and make it wider field</a:t>
              </a:r>
            </a:p>
          </p:txBody>
        </p:sp>
      </p:grpSp>
      <p:grpSp>
        <p:nvGrpSpPr>
          <p:cNvPr id="242" name="组合 241">
            <a:extLst>
              <a:ext uri="{FF2B5EF4-FFF2-40B4-BE49-F238E27FC236}">
                <a16:creationId xmlns="" xmlns:a16="http://schemas.microsoft.com/office/drawing/2014/main" id="{9B2D70C9-5183-4A94-A0FC-BAF1224B964D}"/>
              </a:ext>
            </a:extLst>
          </p:cNvPr>
          <p:cNvGrpSpPr/>
          <p:nvPr/>
        </p:nvGrpSpPr>
        <p:grpSpPr>
          <a:xfrm>
            <a:off x="6499460" y="4619559"/>
            <a:ext cx="959784" cy="959784"/>
            <a:chOff x="5300770" y="1430965"/>
            <a:chExt cx="1445531" cy="1445531"/>
          </a:xfrm>
        </p:grpSpPr>
        <p:sp>
          <p:nvSpPr>
            <p:cNvPr id="243" name="椭圆 242">
              <a:extLst>
                <a:ext uri="{FF2B5EF4-FFF2-40B4-BE49-F238E27FC236}">
                  <a16:creationId xmlns="" xmlns:a16="http://schemas.microsoft.com/office/drawing/2014/main" id="{CA4D48CC-53DF-43B8-B640-F288BF8F57CE}"/>
                </a:ext>
              </a:extLst>
            </p:cNvPr>
            <p:cNvSpPr/>
            <p:nvPr/>
          </p:nvSpPr>
          <p:spPr>
            <a:xfrm>
              <a:off x="5300770" y="1430965"/>
              <a:ext cx="1445531" cy="1445531"/>
            </a:xfrm>
            <a:prstGeom prst="ellipse">
              <a:avLst/>
            </a:prstGeom>
            <a:solidFill>
              <a:srgbClr val="FFE9B2"/>
            </a:solidFill>
            <a:ln w="12700">
              <a:solidFill>
                <a:srgbClr val="FCD7A1"/>
              </a:solid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endParaRPr>
            </a:p>
          </p:txBody>
        </p:sp>
        <p:sp>
          <p:nvSpPr>
            <p:cNvPr id="244" name="椭圆 243">
              <a:extLst>
                <a:ext uri="{FF2B5EF4-FFF2-40B4-BE49-F238E27FC236}">
                  <a16:creationId xmlns="" xmlns:a16="http://schemas.microsoft.com/office/drawing/2014/main" id="{AC4CD4E9-E17B-45C6-934C-F05AE2514821}"/>
                </a:ext>
              </a:extLst>
            </p:cNvPr>
            <p:cNvSpPr/>
            <p:nvPr/>
          </p:nvSpPr>
          <p:spPr>
            <a:xfrm>
              <a:off x="5486919" y="1617114"/>
              <a:ext cx="1073232" cy="1073232"/>
            </a:xfrm>
            <a:prstGeom prst="ellipse">
              <a:avLst/>
            </a:prstGeom>
            <a:solidFill>
              <a:srgbClr val="89213A"/>
            </a:solidFill>
            <a:ln w="12700">
              <a:solidFill>
                <a:schemeClr val="bg1"/>
              </a:solidFill>
            </a:ln>
            <a:effectLst>
              <a:outerShdw blurRad="3175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endParaRPr>
            </a:p>
          </p:txBody>
        </p:sp>
        <p:sp>
          <p:nvSpPr>
            <p:cNvPr id="245" name="文本框 244">
              <a:extLst>
                <a:ext uri="{FF2B5EF4-FFF2-40B4-BE49-F238E27FC236}">
                  <a16:creationId xmlns="" xmlns:a16="http://schemas.microsoft.com/office/drawing/2014/main" id="{BCF532A8-F48E-416F-9813-A7BE6B507B37}"/>
                </a:ext>
              </a:extLst>
            </p:cNvPr>
            <p:cNvSpPr txBox="1"/>
            <p:nvPr/>
          </p:nvSpPr>
          <p:spPr>
            <a:xfrm>
              <a:off x="5362823" y="1610226"/>
              <a:ext cx="1321427" cy="973439"/>
            </a:xfrm>
            <a:prstGeom prst="rect">
              <a:avLst/>
            </a:prstGeom>
            <a:noFill/>
          </p:spPr>
          <p:txBody>
            <a:bodyPr wrap="square" rtlCol="0">
              <a:spAutoFit/>
              <a:scene3d>
                <a:camera prst="orthographicFront"/>
                <a:lightRig rig="threePt" dir="t"/>
              </a:scene3d>
              <a:sp3d contourW="12700"/>
            </a:bodyPr>
            <a:lstStyle/>
            <a:p>
              <a:pPr algn="ctr"/>
              <a:r>
                <a:rPr lang="zh-CN" altLang="en-US" sz="36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肆</a:t>
              </a:r>
              <a:endParaRPr lang="en-US" altLang="zh-CN" sz="36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endParaRPr>
            </a:p>
          </p:txBody>
        </p:sp>
      </p:grpSp>
      <p:grpSp>
        <p:nvGrpSpPr>
          <p:cNvPr id="249" name="组合 248">
            <a:extLst>
              <a:ext uri="{FF2B5EF4-FFF2-40B4-BE49-F238E27FC236}">
                <a16:creationId xmlns="" xmlns:a16="http://schemas.microsoft.com/office/drawing/2014/main" id="{06FCD0D2-4991-4CF9-8828-78CAF8D87BD4}"/>
              </a:ext>
            </a:extLst>
          </p:cNvPr>
          <p:cNvGrpSpPr/>
          <p:nvPr/>
        </p:nvGrpSpPr>
        <p:grpSpPr>
          <a:xfrm>
            <a:off x="7611109" y="4706453"/>
            <a:ext cx="2876783" cy="841416"/>
            <a:chOff x="1787309" y="2933316"/>
            <a:chExt cx="998804" cy="841416"/>
          </a:xfrm>
        </p:grpSpPr>
        <p:sp>
          <p:nvSpPr>
            <p:cNvPr id="250" name="文本框 249">
              <a:extLst>
                <a:ext uri="{FF2B5EF4-FFF2-40B4-BE49-F238E27FC236}">
                  <a16:creationId xmlns="" xmlns:a16="http://schemas.microsoft.com/office/drawing/2014/main" id="{240E176B-FAC3-41E9-9D62-EB03404EB493}"/>
                </a:ext>
              </a:extLst>
            </p:cNvPr>
            <p:cNvSpPr txBox="1"/>
            <p:nvPr/>
          </p:nvSpPr>
          <p:spPr>
            <a:xfrm>
              <a:off x="1787309" y="2933316"/>
              <a:ext cx="918982" cy="584775"/>
            </a:xfrm>
            <a:prstGeom prst="rect">
              <a:avLst/>
            </a:prstGeom>
            <a:noFill/>
          </p:spPr>
          <p:txBody>
            <a:bodyPr wrap="none" rtlCol="0">
              <a:spAutoFit/>
              <a:scene3d>
                <a:camera prst="orthographicFront"/>
                <a:lightRig rig="threePt" dir="t"/>
              </a:scene3d>
              <a:sp3d contourW="12700"/>
            </a:bodyPr>
            <a:lstStyle>
              <a:defPPr>
                <a:defRPr lang="en-US"/>
              </a:defPPr>
              <a:lvl1pPr algn="ctr">
                <a:defRPr sz="3200">
                  <a:gradFill>
                    <a:gsLst>
                      <a:gs pos="0">
                        <a:schemeClr val="tx1">
                          <a:lumMod val="50000"/>
                          <a:lumOff val="50000"/>
                        </a:schemeClr>
                      </a:gs>
                      <a:gs pos="100000">
                        <a:schemeClr val="tx1">
                          <a:lumMod val="85000"/>
                          <a:lumOff val="15000"/>
                        </a:schemeClr>
                      </a:gs>
                    </a:gsLst>
                    <a:lin ang="5400000" scaled="1"/>
                  </a:gradFill>
                </a:defRPr>
              </a:lvl1pPr>
            </a:lstStyle>
            <a:p>
              <a:pPr algn="l"/>
              <a:r>
                <a:rPr lang="zh-CN" altLang="en-US"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明年工作计划</a:t>
              </a:r>
            </a:p>
          </p:txBody>
        </p:sp>
        <p:sp>
          <p:nvSpPr>
            <p:cNvPr id="251" name="文本框 250">
              <a:extLst>
                <a:ext uri="{FF2B5EF4-FFF2-40B4-BE49-F238E27FC236}">
                  <a16:creationId xmlns="" xmlns:a16="http://schemas.microsoft.com/office/drawing/2014/main" id="{1099A37F-F03C-44A7-9CB1-1ECB8595C5DA}"/>
                </a:ext>
              </a:extLst>
            </p:cNvPr>
            <p:cNvSpPr txBox="1"/>
            <p:nvPr/>
          </p:nvSpPr>
          <p:spPr>
            <a:xfrm>
              <a:off x="1787309" y="3513122"/>
              <a:ext cx="998804" cy="261610"/>
            </a:xfrm>
            <a:prstGeom prst="rect">
              <a:avLst/>
            </a:prstGeom>
            <a:noFill/>
          </p:spPr>
          <p:txBody>
            <a:bodyPr wrap="square" rtlCol="0">
              <a:spAutoFit/>
              <a:scene3d>
                <a:camera prst="orthographicFront"/>
                <a:lightRig rig="threePt" dir="t"/>
              </a:scene3d>
              <a:sp3d contourW="12700"/>
            </a:bodyPr>
            <a:lstStyle/>
            <a:p>
              <a:r>
                <a:rPr lang="en-US" altLang="zh-CN" sz="11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print the presentation and make it wider field</a:t>
              </a:r>
            </a:p>
          </p:txBody>
        </p:sp>
      </p:grpSp>
    </p:spTree>
    <p:extLst>
      <p:ext uri="{BB962C8B-B14F-4D97-AF65-F5344CB8AC3E}">
        <p14:creationId xmlns:p14="http://schemas.microsoft.com/office/powerpoint/2010/main" val="3483788374"/>
      </p:ext>
    </p:extLst>
  </p:cSld>
  <p:clrMapOvr>
    <a:masterClrMapping/>
  </p:clrMapOvr>
  <p:transition spd="slow" advTm="3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1000" fill="hold"/>
                                            <p:tgtEl>
                                              <p:spTgt spid="50"/>
                                            </p:tgtEl>
                                            <p:attrNameLst>
                                              <p:attrName>ppt_x</p:attrName>
                                            </p:attrNameLst>
                                          </p:cBhvr>
                                          <p:tavLst>
                                            <p:tav tm="0">
                                              <p:val>
                                                <p:strVal val="0-#ppt_w/2"/>
                                              </p:val>
                                            </p:tav>
                                            <p:tav tm="100000">
                                              <p:val>
                                                <p:strVal val="#ppt_x"/>
                                              </p:val>
                                            </p:tav>
                                          </p:tavLst>
                                        </p:anim>
                                        <p:anim calcmode="lin" valueType="num">
                                          <p:cBhvr additive="base">
                                            <p:cTn id="18" dur="1000" fill="hold"/>
                                            <p:tgtEl>
                                              <p:spTgt spid="50"/>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51"/>
                                            </p:tgtEl>
                                            <p:attrNameLst>
                                              <p:attrName>style.visibility</p:attrName>
                                            </p:attrNameLst>
                                          </p:cBhvr>
                                          <p:to>
                                            <p:strVal val="visible"/>
                                          </p:to>
                                        </p:set>
                                        <p:anim calcmode="lin" valueType="num">
                                          <p:cBhvr additive="base">
                                            <p:cTn id="21" dur="1000" fill="hold"/>
                                            <p:tgtEl>
                                              <p:spTgt spid="51"/>
                                            </p:tgtEl>
                                            <p:attrNameLst>
                                              <p:attrName>ppt_x</p:attrName>
                                            </p:attrNameLst>
                                          </p:cBhvr>
                                          <p:tavLst>
                                            <p:tav tm="0">
                                              <p:val>
                                                <p:strVal val="1+#ppt_w/2"/>
                                              </p:val>
                                            </p:tav>
                                            <p:tav tm="100000">
                                              <p:val>
                                                <p:strVal val="#ppt_x"/>
                                              </p:val>
                                            </p:tav>
                                          </p:tavLst>
                                        </p:anim>
                                        <p:anim calcmode="lin" valueType="num">
                                          <p:cBhvr additive="base">
                                            <p:cTn id="22" dur="1000" fill="hold"/>
                                            <p:tgtEl>
                                              <p:spTgt spid="51"/>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53"/>
                                            </p:tgtEl>
                                            <p:attrNameLst>
                                              <p:attrName>style.visibility</p:attrName>
                                            </p:attrNameLst>
                                          </p:cBhvr>
                                          <p:to>
                                            <p:strVal val="visible"/>
                                          </p:to>
                                        </p:set>
                                        <p:anim calcmode="lin" valueType="num">
                                          <p:cBhvr additive="base">
                                            <p:cTn id="25" dur="1000" fill="hold"/>
                                            <p:tgtEl>
                                              <p:spTgt spid="53"/>
                                            </p:tgtEl>
                                            <p:attrNameLst>
                                              <p:attrName>ppt_x</p:attrName>
                                            </p:attrNameLst>
                                          </p:cBhvr>
                                          <p:tavLst>
                                            <p:tav tm="0">
                                              <p:val>
                                                <p:strVal val="1+#ppt_w/2"/>
                                              </p:val>
                                            </p:tav>
                                            <p:tav tm="100000">
                                              <p:val>
                                                <p:strVal val="#ppt_x"/>
                                              </p:val>
                                            </p:tav>
                                          </p:tavLst>
                                        </p:anim>
                                        <p:anim calcmode="lin" valueType="num">
                                          <p:cBhvr additive="base">
                                            <p:cTn id="26" dur="1000" fill="hold"/>
                                            <p:tgtEl>
                                              <p:spTgt spid="53"/>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52"/>
                                            </p:tgtEl>
                                            <p:attrNameLst>
                                              <p:attrName>style.visibility</p:attrName>
                                            </p:attrNameLst>
                                          </p:cBhvr>
                                          <p:to>
                                            <p:strVal val="visible"/>
                                          </p:to>
                                        </p:set>
                                        <p:anim calcmode="lin" valueType="num">
                                          <p:cBhvr additive="base">
                                            <p:cTn id="29" dur="1000" fill="hold"/>
                                            <p:tgtEl>
                                              <p:spTgt spid="52"/>
                                            </p:tgtEl>
                                            <p:attrNameLst>
                                              <p:attrName>ppt_x</p:attrName>
                                            </p:attrNameLst>
                                          </p:cBhvr>
                                          <p:tavLst>
                                            <p:tav tm="0">
                                              <p:val>
                                                <p:strVal val="0-#ppt_w/2"/>
                                              </p:val>
                                            </p:tav>
                                            <p:tav tm="100000">
                                              <p:val>
                                                <p:strVal val="#ppt_x"/>
                                              </p:val>
                                            </p:tav>
                                          </p:tavLst>
                                        </p:anim>
                                        <p:anim calcmode="lin" valueType="num">
                                          <p:cBhvr additive="base">
                                            <p:cTn id="30" dur="1000" fill="hold"/>
                                            <p:tgtEl>
                                              <p:spTgt spid="52"/>
                                            </p:tgtEl>
                                            <p:attrNameLst>
                                              <p:attrName>ppt_y</p:attrName>
                                            </p:attrNameLst>
                                          </p:cBhvr>
                                          <p:tavLst>
                                            <p:tav tm="0">
                                              <p:val>
                                                <p:strVal val="#ppt_y"/>
                                              </p:val>
                                            </p:tav>
                                            <p:tav tm="100000">
                                              <p:val>
                                                <p:strVal val="#ppt_y"/>
                                              </p:val>
                                            </p:tav>
                                          </p:tavLst>
                                        </p:anim>
                                      </p:childTnLst>
                                    </p:cTn>
                                  </p:par>
                                </p:childTnLst>
                              </p:cTn>
                            </p:par>
                            <p:par>
                              <p:cTn id="31" fill="hold">
                                <p:stCondLst>
                                  <p:cond delay="1000"/>
                                </p:stCondLst>
                                <p:childTnLst>
                                  <p:par>
                                    <p:cTn id="32" presetID="16" presetClass="entr" presetSubtype="21" fill="hold" nodeType="after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barn(inVertical)">
                                          <p:cBhvr>
                                            <p:cTn id="34" dur="500"/>
                                            <p:tgtEl>
                                              <p:spTgt spid="54"/>
                                            </p:tgtEl>
                                          </p:cBhvr>
                                        </p:animEffect>
                                      </p:childTnLst>
                                    </p:cTn>
                                  </p:par>
                                </p:childTnLst>
                              </p:cTn>
                            </p:par>
                            <p:par>
                              <p:cTn id="35" fill="hold">
                                <p:stCondLst>
                                  <p:cond delay="1500"/>
                                </p:stCondLst>
                                <p:childTnLst>
                                  <p:par>
                                    <p:cTn id="36" presetID="2" presetClass="entr" presetSubtype="4" accel="50000" fill="hold" nodeType="afterEffect" p14:presetBounceEnd="50000">
                                      <p:stCondLst>
                                        <p:cond delay="0"/>
                                      </p:stCondLst>
                                      <p:childTnLst>
                                        <p:set>
                                          <p:cBhvr>
                                            <p:cTn id="37" dur="1" fill="hold">
                                              <p:stCondLst>
                                                <p:cond delay="0"/>
                                              </p:stCondLst>
                                            </p:cTn>
                                            <p:tgtEl>
                                              <p:spTgt spid="86"/>
                                            </p:tgtEl>
                                            <p:attrNameLst>
                                              <p:attrName>style.visibility</p:attrName>
                                            </p:attrNameLst>
                                          </p:cBhvr>
                                          <p:to>
                                            <p:strVal val="visible"/>
                                          </p:to>
                                        </p:set>
                                        <p:anim calcmode="lin" valueType="num" p14:bounceEnd="50000">
                                          <p:cBhvr additive="base">
                                            <p:cTn id="38" dur="1000" fill="hold"/>
                                            <p:tgtEl>
                                              <p:spTgt spid="86"/>
                                            </p:tgtEl>
                                            <p:attrNameLst>
                                              <p:attrName>ppt_x</p:attrName>
                                            </p:attrNameLst>
                                          </p:cBhvr>
                                          <p:tavLst>
                                            <p:tav tm="0">
                                              <p:val>
                                                <p:strVal val="#ppt_x"/>
                                              </p:val>
                                            </p:tav>
                                            <p:tav tm="100000">
                                              <p:val>
                                                <p:strVal val="#ppt_x"/>
                                              </p:val>
                                            </p:tav>
                                          </p:tavLst>
                                        </p:anim>
                                        <p:anim calcmode="lin" valueType="num" p14:bounceEnd="50000">
                                          <p:cBhvr additive="base">
                                            <p:cTn id="39" dur="1000" fill="hold"/>
                                            <p:tgtEl>
                                              <p:spTgt spid="86"/>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22" presetClass="entr" presetSubtype="1" fill="hold" nodeType="afterEffect">
                                      <p:stCondLst>
                                        <p:cond delay="0"/>
                                      </p:stCondLst>
                                      <p:childTnLst>
                                        <p:set>
                                          <p:cBhvr>
                                            <p:cTn id="42" dur="1" fill="hold">
                                              <p:stCondLst>
                                                <p:cond delay="0"/>
                                              </p:stCondLst>
                                            </p:cTn>
                                            <p:tgtEl>
                                              <p:spTgt spid="177"/>
                                            </p:tgtEl>
                                            <p:attrNameLst>
                                              <p:attrName>style.visibility</p:attrName>
                                            </p:attrNameLst>
                                          </p:cBhvr>
                                          <p:to>
                                            <p:strVal val="visible"/>
                                          </p:to>
                                        </p:set>
                                        <p:animEffect transition="in" filter="wipe(up)">
                                          <p:cBhvr>
                                            <p:cTn id="43" dur="500"/>
                                            <p:tgtEl>
                                              <p:spTgt spid="177"/>
                                            </p:tgtEl>
                                          </p:cBhvr>
                                        </p:animEffect>
                                      </p:childTnLst>
                                    </p:cTn>
                                  </p:par>
                                  <p:par>
                                    <p:cTn id="44" presetID="2" presetClass="entr" presetSubtype="4" accel="50000" fill="hold" nodeType="withEffect" p14:presetBounceEnd="50000">
                                      <p:stCondLst>
                                        <p:cond delay="0"/>
                                      </p:stCondLst>
                                      <p:childTnLst>
                                        <p:set>
                                          <p:cBhvr>
                                            <p:cTn id="45" dur="1" fill="hold">
                                              <p:stCondLst>
                                                <p:cond delay="0"/>
                                              </p:stCondLst>
                                            </p:cTn>
                                            <p:tgtEl>
                                              <p:spTgt spid="180"/>
                                            </p:tgtEl>
                                            <p:attrNameLst>
                                              <p:attrName>style.visibility</p:attrName>
                                            </p:attrNameLst>
                                          </p:cBhvr>
                                          <p:to>
                                            <p:strVal val="visible"/>
                                          </p:to>
                                        </p:set>
                                        <p:anim calcmode="lin" valueType="num" p14:bounceEnd="50000">
                                          <p:cBhvr additive="base">
                                            <p:cTn id="46" dur="1000" fill="hold"/>
                                            <p:tgtEl>
                                              <p:spTgt spid="180"/>
                                            </p:tgtEl>
                                            <p:attrNameLst>
                                              <p:attrName>ppt_x</p:attrName>
                                            </p:attrNameLst>
                                          </p:cBhvr>
                                          <p:tavLst>
                                            <p:tav tm="0">
                                              <p:val>
                                                <p:strVal val="#ppt_x"/>
                                              </p:val>
                                            </p:tav>
                                            <p:tav tm="100000">
                                              <p:val>
                                                <p:strVal val="#ppt_x"/>
                                              </p:val>
                                            </p:tav>
                                          </p:tavLst>
                                        </p:anim>
                                        <p:anim calcmode="lin" valueType="num" p14:bounceEnd="50000">
                                          <p:cBhvr additive="base">
                                            <p:cTn id="47" dur="1000" fill="hold"/>
                                            <p:tgtEl>
                                              <p:spTgt spid="180"/>
                                            </p:tgtEl>
                                            <p:attrNameLst>
                                              <p:attrName>ppt_y</p:attrName>
                                            </p:attrNameLst>
                                          </p:cBhvr>
                                          <p:tavLst>
                                            <p:tav tm="0">
                                              <p:val>
                                                <p:strVal val="1+#ppt_h/2"/>
                                              </p:val>
                                            </p:tav>
                                            <p:tav tm="100000">
                                              <p:val>
                                                <p:strVal val="#ppt_y"/>
                                              </p:val>
                                            </p:tav>
                                          </p:tavLst>
                                        </p:anim>
                                      </p:childTnLst>
                                    </p:cTn>
                                  </p:par>
                                </p:childTnLst>
                              </p:cTn>
                            </p:par>
                            <p:par>
                              <p:cTn id="48" fill="hold">
                                <p:stCondLst>
                                  <p:cond delay="3500"/>
                                </p:stCondLst>
                                <p:childTnLst>
                                  <p:par>
                                    <p:cTn id="49" presetID="22" presetClass="entr" presetSubtype="1" fill="hold" nodeType="afterEffect">
                                      <p:stCondLst>
                                        <p:cond delay="0"/>
                                      </p:stCondLst>
                                      <p:childTnLst>
                                        <p:set>
                                          <p:cBhvr>
                                            <p:cTn id="50" dur="1" fill="hold">
                                              <p:stCondLst>
                                                <p:cond delay="0"/>
                                              </p:stCondLst>
                                            </p:cTn>
                                            <p:tgtEl>
                                              <p:spTgt spid="201"/>
                                            </p:tgtEl>
                                            <p:attrNameLst>
                                              <p:attrName>style.visibility</p:attrName>
                                            </p:attrNameLst>
                                          </p:cBhvr>
                                          <p:to>
                                            <p:strVal val="visible"/>
                                          </p:to>
                                        </p:set>
                                        <p:animEffect transition="in" filter="wipe(up)">
                                          <p:cBhvr>
                                            <p:cTn id="51" dur="500"/>
                                            <p:tgtEl>
                                              <p:spTgt spid="201"/>
                                            </p:tgtEl>
                                          </p:cBhvr>
                                        </p:animEffect>
                                      </p:childTnLst>
                                    </p:cTn>
                                  </p:par>
                                  <p:par>
                                    <p:cTn id="52" presetID="2" presetClass="entr" presetSubtype="4" accel="50000" fill="hold" nodeType="withEffect" p14:presetBounceEnd="50000">
                                      <p:stCondLst>
                                        <p:cond delay="0"/>
                                      </p:stCondLst>
                                      <p:childTnLst>
                                        <p:set>
                                          <p:cBhvr>
                                            <p:cTn id="53" dur="1" fill="hold">
                                              <p:stCondLst>
                                                <p:cond delay="0"/>
                                              </p:stCondLst>
                                            </p:cTn>
                                            <p:tgtEl>
                                              <p:spTgt spid="218"/>
                                            </p:tgtEl>
                                            <p:attrNameLst>
                                              <p:attrName>style.visibility</p:attrName>
                                            </p:attrNameLst>
                                          </p:cBhvr>
                                          <p:to>
                                            <p:strVal val="visible"/>
                                          </p:to>
                                        </p:set>
                                        <p:anim calcmode="lin" valueType="num" p14:bounceEnd="50000">
                                          <p:cBhvr additive="base">
                                            <p:cTn id="54" dur="1000" fill="hold"/>
                                            <p:tgtEl>
                                              <p:spTgt spid="218"/>
                                            </p:tgtEl>
                                            <p:attrNameLst>
                                              <p:attrName>ppt_x</p:attrName>
                                            </p:attrNameLst>
                                          </p:cBhvr>
                                          <p:tavLst>
                                            <p:tav tm="0">
                                              <p:val>
                                                <p:strVal val="#ppt_x"/>
                                              </p:val>
                                            </p:tav>
                                            <p:tav tm="100000">
                                              <p:val>
                                                <p:strVal val="#ppt_x"/>
                                              </p:val>
                                            </p:tav>
                                          </p:tavLst>
                                        </p:anim>
                                        <p:anim calcmode="lin" valueType="num" p14:bounceEnd="50000">
                                          <p:cBhvr additive="base">
                                            <p:cTn id="55" dur="1000" fill="hold"/>
                                            <p:tgtEl>
                                              <p:spTgt spid="218"/>
                                            </p:tgtEl>
                                            <p:attrNameLst>
                                              <p:attrName>ppt_y</p:attrName>
                                            </p:attrNameLst>
                                          </p:cBhvr>
                                          <p:tavLst>
                                            <p:tav tm="0">
                                              <p:val>
                                                <p:strVal val="1+#ppt_h/2"/>
                                              </p:val>
                                            </p:tav>
                                            <p:tav tm="100000">
                                              <p:val>
                                                <p:strVal val="#ppt_y"/>
                                              </p:val>
                                            </p:tav>
                                          </p:tavLst>
                                        </p:anim>
                                      </p:childTnLst>
                                    </p:cTn>
                                  </p:par>
                                </p:childTnLst>
                              </p:cTn>
                            </p:par>
                            <p:par>
                              <p:cTn id="56" fill="hold">
                                <p:stCondLst>
                                  <p:cond delay="4500"/>
                                </p:stCondLst>
                                <p:childTnLst>
                                  <p:par>
                                    <p:cTn id="57" presetID="22" presetClass="entr" presetSubtype="1" fill="hold" nodeType="afterEffect">
                                      <p:stCondLst>
                                        <p:cond delay="0"/>
                                      </p:stCondLst>
                                      <p:childTnLst>
                                        <p:set>
                                          <p:cBhvr>
                                            <p:cTn id="58" dur="1" fill="hold">
                                              <p:stCondLst>
                                                <p:cond delay="0"/>
                                              </p:stCondLst>
                                            </p:cTn>
                                            <p:tgtEl>
                                              <p:spTgt spid="232"/>
                                            </p:tgtEl>
                                            <p:attrNameLst>
                                              <p:attrName>style.visibility</p:attrName>
                                            </p:attrNameLst>
                                          </p:cBhvr>
                                          <p:to>
                                            <p:strVal val="visible"/>
                                          </p:to>
                                        </p:set>
                                        <p:animEffect transition="in" filter="wipe(up)">
                                          <p:cBhvr>
                                            <p:cTn id="59" dur="500"/>
                                            <p:tgtEl>
                                              <p:spTgt spid="232"/>
                                            </p:tgtEl>
                                          </p:cBhvr>
                                        </p:animEffect>
                                      </p:childTnLst>
                                    </p:cTn>
                                  </p:par>
                                  <p:par>
                                    <p:cTn id="60" presetID="2" presetClass="entr" presetSubtype="4" accel="50000" fill="hold" nodeType="withEffect" p14:presetBounceEnd="50000">
                                      <p:stCondLst>
                                        <p:cond delay="0"/>
                                      </p:stCondLst>
                                      <p:childTnLst>
                                        <p:set>
                                          <p:cBhvr>
                                            <p:cTn id="61" dur="1" fill="hold">
                                              <p:stCondLst>
                                                <p:cond delay="0"/>
                                              </p:stCondLst>
                                            </p:cTn>
                                            <p:tgtEl>
                                              <p:spTgt spid="242"/>
                                            </p:tgtEl>
                                            <p:attrNameLst>
                                              <p:attrName>style.visibility</p:attrName>
                                            </p:attrNameLst>
                                          </p:cBhvr>
                                          <p:to>
                                            <p:strVal val="visible"/>
                                          </p:to>
                                        </p:set>
                                        <p:anim calcmode="lin" valueType="num" p14:bounceEnd="50000">
                                          <p:cBhvr additive="base">
                                            <p:cTn id="62" dur="1000" fill="hold"/>
                                            <p:tgtEl>
                                              <p:spTgt spid="242"/>
                                            </p:tgtEl>
                                            <p:attrNameLst>
                                              <p:attrName>ppt_x</p:attrName>
                                            </p:attrNameLst>
                                          </p:cBhvr>
                                          <p:tavLst>
                                            <p:tav tm="0">
                                              <p:val>
                                                <p:strVal val="#ppt_x"/>
                                              </p:val>
                                            </p:tav>
                                            <p:tav tm="100000">
                                              <p:val>
                                                <p:strVal val="#ppt_x"/>
                                              </p:val>
                                            </p:tav>
                                          </p:tavLst>
                                        </p:anim>
                                        <p:anim calcmode="lin" valueType="num" p14:bounceEnd="50000">
                                          <p:cBhvr additive="base">
                                            <p:cTn id="63" dur="1000" fill="hold"/>
                                            <p:tgtEl>
                                              <p:spTgt spid="242"/>
                                            </p:tgtEl>
                                            <p:attrNameLst>
                                              <p:attrName>ppt_y</p:attrName>
                                            </p:attrNameLst>
                                          </p:cBhvr>
                                          <p:tavLst>
                                            <p:tav tm="0">
                                              <p:val>
                                                <p:strVal val="1+#ppt_h/2"/>
                                              </p:val>
                                            </p:tav>
                                            <p:tav tm="100000">
                                              <p:val>
                                                <p:strVal val="#ppt_y"/>
                                              </p:val>
                                            </p:tav>
                                          </p:tavLst>
                                        </p:anim>
                                      </p:childTnLst>
                                    </p:cTn>
                                  </p:par>
                                </p:childTnLst>
                              </p:cTn>
                            </p:par>
                            <p:par>
                              <p:cTn id="64" fill="hold">
                                <p:stCondLst>
                                  <p:cond delay="5500"/>
                                </p:stCondLst>
                                <p:childTnLst>
                                  <p:par>
                                    <p:cTn id="65" presetID="22" presetClass="entr" presetSubtype="1" fill="hold" nodeType="afterEffect">
                                      <p:stCondLst>
                                        <p:cond delay="0"/>
                                      </p:stCondLst>
                                      <p:childTnLst>
                                        <p:set>
                                          <p:cBhvr>
                                            <p:cTn id="66" dur="1" fill="hold">
                                              <p:stCondLst>
                                                <p:cond delay="0"/>
                                              </p:stCondLst>
                                            </p:cTn>
                                            <p:tgtEl>
                                              <p:spTgt spid="249"/>
                                            </p:tgtEl>
                                            <p:attrNameLst>
                                              <p:attrName>style.visibility</p:attrName>
                                            </p:attrNameLst>
                                          </p:cBhvr>
                                          <p:to>
                                            <p:strVal val="visible"/>
                                          </p:to>
                                        </p:set>
                                        <p:animEffect transition="in" filter="wipe(up)">
                                          <p:cBhvr>
                                            <p:cTn id="67" dur="500"/>
                                            <p:tgtEl>
                                              <p:spTgt spid="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1000" fill="hold"/>
                                            <p:tgtEl>
                                              <p:spTgt spid="50"/>
                                            </p:tgtEl>
                                            <p:attrNameLst>
                                              <p:attrName>ppt_x</p:attrName>
                                            </p:attrNameLst>
                                          </p:cBhvr>
                                          <p:tavLst>
                                            <p:tav tm="0">
                                              <p:val>
                                                <p:strVal val="0-#ppt_w/2"/>
                                              </p:val>
                                            </p:tav>
                                            <p:tav tm="100000">
                                              <p:val>
                                                <p:strVal val="#ppt_x"/>
                                              </p:val>
                                            </p:tav>
                                          </p:tavLst>
                                        </p:anim>
                                        <p:anim calcmode="lin" valueType="num">
                                          <p:cBhvr additive="base">
                                            <p:cTn id="18" dur="1000" fill="hold"/>
                                            <p:tgtEl>
                                              <p:spTgt spid="50"/>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51"/>
                                            </p:tgtEl>
                                            <p:attrNameLst>
                                              <p:attrName>style.visibility</p:attrName>
                                            </p:attrNameLst>
                                          </p:cBhvr>
                                          <p:to>
                                            <p:strVal val="visible"/>
                                          </p:to>
                                        </p:set>
                                        <p:anim calcmode="lin" valueType="num">
                                          <p:cBhvr additive="base">
                                            <p:cTn id="21" dur="1000" fill="hold"/>
                                            <p:tgtEl>
                                              <p:spTgt spid="51"/>
                                            </p:tgtEl>
                                            <p:attrNameLst>
                                              <p:attrName>ppt_x</p:attrName>
                                            </p:attrNameLst>
                                          </p:cBhvr>
                                          <p:tavLst>
                                            <p:tav tm="0">
                                              <p:val>
                                                <p:strVal val="1+#ppt_w/2"/>
                                              </p:val>
                                            </p:tav>
                                            <p:tav tm="100000">
                                              <p:val>
                                                <p:strVal val="#ppt_x"/>
                                              </p:val>
                                            </p:tav>
                                          </p:tavLst>
                                        </p:anim>
                                        <p:anim calcmode="lin" valueType="num">
                                          <p:cBhvr additive="base">
                                            <p:cTn id="22" dur="1000" fill="hold"/>
                                            <p:tgtEl>
                                              <p:spTgt spid="51"/>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53"/>
                                            </p:tgtEl>
                                            <p:attrNameLst>
                                              <p:attrName>style.visibility</p:attrName>
                                            </p:attrNameLst>
                                          </p:cBhvr>
                                          <p:to>
                                            <p:strVal val="visible"/>
                                          </p:to>
                                        </p:set>
                                        <p:anim calcmode="lin" valueType="num">
                                          <p:cBhvr additive="base">
                                            <p:cTn id="25" dur="1000" fill="hold"/>
                                            <p:tgtEl>
                                              <p:spTgt spid="53"/>
                                            </p:tgtEl>
                                            <p:attrNameLst>
                                              <p:attrName>ppt_x</p:attrName>
                                            </p:attrNameLst>
                                          </p:cBhvr>
                                          <p:tavLst>
                                            <p:tav tm="0">
                                              <p:val>
                                                <p:strVal val="1+#ppt_w/2"/>
                                              </p:val>
                                            </p:tav>
                                            <p:tav tm="100000">
                                              <p:val>
                                                <p:strVal val="#ppt_x"/>
                                              </p:val>
                                            </p:tav>
                                          </p:tavLst>
                                        </p:anim>
                                        <p:anim calcmode="lin" valueType="num">
                                          <p:cBhvr additive="base">
                                            <p:cTn id="26" dur="1000" fill="hold"/>
                                            <p:tgtEl>
                                              <p:spTgt spid="53"/>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52"/>
                                            </p:tgtEl>
                                            <p:attrNameLst>
                                              <p:attrName>style.visibility</p:attrName>
                                            </p:attrNameLst>
                                          </p:cBhvr>
                                          <p:to>
                                            <p:strVal val="visible"/>
                                          </p:to>
                                        </p:set>
                                        <p:anim calcmode="lin" valueType="num">
                                          <p:cBhvr additive="base">
                                            <p:cTn id="29" dur="1000" fill="hold"/>
                                            <p:tgtEl>
                                              <p:spTgt spid="52"/>
                                            </p:tgtEl>
                                            <p:attrNameLst>
                                              <p:attrName>ppt_x</p:attrName>
                                            </p:attrNameLst>
                                          </p:cBhvr>
                                          <p:tavLst>
                                            <p:tav tm="0">
                                              <p:val>
                                                <p:strVal val="0-#ppt_w/2"/>
                                              </p:val>
                                            </p:tav>
                                            <p:tav tm="100000">
                                              <p:val>
                                                <p:strVal val="#ppt_x"/>
                                              </p:val>
                                            </p:tav>
                                          </p:tavLst>
                                        </p:anim>
                                        <p:anim calcmode="lin" valueType="num">
                                          <p:cBhvr additive="base">
                                            <p:cTn id="30" dur="1000" fill="hold"/>
                                            <p:tgtEl>
                                              <p:spTgt spid="52"/>
                                            </p:tgtEl>
                                            <p:attrNameLst>
                                              <p:attrName>ppt_y</p:attrName>
                                            </p:attrNameLst>
                                          </p:cBhvr>
                                          <p:tavLst>
                                            <p:tav tm="0">
                                              <p:val>
                                                <p:strVal val="#ppt_y"/>
                                              </p:val>
                                            </p:tav>
                                            <p:tav tm="100000">
                                              <p:val>
                                                <p:strVal val="#ppt_y"/>
                                              </p:val>
                                            </p:tav>
                                          </p:tavLst>
                                        </p:anim>
                                      </p:childTnLst>
                                    </p:cTn>
                                  </p:par>
                                </p:childTnLst>
                              </p:cTn>
                            </p:par>
                            <p:par>
                              <p:cTn id="31" fill="hold">
                                <p:stCondLst>
                                  <p:cond delay="1000"/>
                                </p:stCondLst>
                                <p:childTnLst>
                                  <p:par>
                                    <p:cTn id="32" presetID="16" presetClass="entr" presetSubtype="21" fill="hold" nodeType="after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barn(inVertical)">
                                          <p:cBhvr>
                                            <p:cTn id="34" dur="500"/>
                                            <p:tgtEl>
                                              <p:spTgt spid="54"/>
                                            </p:tgtEl>
                                          </p:cBhvr>
                                        </p:animEffect>
                                      </p:childTnLst>
                                    </p:cTn>
                                  </p:par>
                                </p:childTnLst>
                              </p:cTn>
                            </p:par>
                            <p:par>
                              <p:cTn id="35" fill="hold">
                                <p:stCondLst>
                                  <p:cond delay="1500"/>
                                </p:stCondLst>
                                <p:childTnLst>
                                  <p:par>
                                    <p:cTn id="36" presetID="2" presetClass="entr" presetSubtype="4" accel="50000" fill="hold" nodeType="afterEffect">
                                      <p:stCondLst>
                                        <p:cond delay="0"/>
                                      </p:stCondLst>
                                      <p:childTnLst>
                                        <p:set>
                                          <p:cBhvr>
                                            <p:cTn id="37" dur="1" fill="hold">
                                              <p:stCondLst>
                                                <p:cond delay="0"/>
                                              </p:stCondLst>
                                            </p:cTn>
                                            <p:tgtEl>
                                              <p:spTgt spid="86"/>
                                            </p:tgtEl>
                                            <p:attrNameLst>
                                              <p:attrName>style.visibility</p:attrName>
                                            </p:attrNameLst>
                                          </p:cBhvr>
                                          <p:to>
                                            <p:strVal val="visible"/>
                                          </p:to>
                                        </p:set>
                                        <p:anim calcmode="lin" valueType="num">
                                          <p:cBhvr additive="base">
                                            <p:cTn id="38" dur="1000" fill="hold"/>
                                            <p:tgtEl>
                                              <p:spTgt spid="86"/>
                                            </p:tgtEl>
                                            <p:attrNameLst>
                                              <p:attrName>ppt_x</p:attrName>
                                            </p:attrNameLst>
                                          </p:cBhvr>
                                          <p:tavLst>
                                            <p:tav tm="0">
                                              <p:val>
                                                <p:strVal val="#ppt_x"/>
                                              </p:val>
                                            </p:tav>
                                            <p:tav tm="100000">
                                              <p:val>
                                                <p:strVal val="#ppt_x"/>
                                              </p:val>
                                            </p:tav>
                                          </p:tavLst>
                                        </p:anim>
                                        <p:anim calcmode="lin" valueType="num">
                                          <p:cBhvr additive="base">
                                            <p:cTn id="39" dur="1000" fill="hold"/>
                                            <p:tgtEl>
                                              <p:spTgt spid="86"/>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22" presetClass="entr" presetSubtype="1" fill="hold" nodeType="afterEffect">
                                      <p:stCondLst>
                                        <p:cond delay="0"/>
                                      </p:stCondLst>
                                      <p:childTnLst>
                                        <p:set>
                                          <p:cBhvr>
                                            <p:cTn id="42" dur="1" fill="hold">
                                              <p:stCondLst>
                                                <p:cond delay="0"/>
                                              </p:stCondLst>
                                            </p:cTn>
                                            <p:tgtEl>
                                              <p:spTgt spid="177"/>
                                            </p:tgtEl>
                                            <p:attrNameLst>
                                              <p:attrName>style.visibility</p:attrName>
                                            </p:attrNameLst>
                                          </p:cBhvr>
                                          <p:to>
                                            <p:strVal val="visible"/>
                                          </p:to>
                                        </p:set>
                                        <p:animEffect transition="in" filter="wipe(up)">
                                          <p:cBhvr>
                                            <p:cTn id="43" dur="500"/>
                                            <p:tgtEl>
                                              <p:spTgt spid="177"/>
                                            </p:tgtEl>
                                          </p:cBhvr>
                                        </p:animEffect>
                                      </p:childTnLst>
                                    </p:cTn>
                                  </p:par>
                                  <p:par>
                                    <p:cTn id="44" presetID="2" presetClass="entr" presetSubtype="4" accel="50000" fill="hold" nodeType="withEffect">
                                      <p:stCondLst>
                                        <p:cond delay="0"/>
                                      </p:stCondLst>
                                      <p:childTnLst>
                                        <p:set>
                                          <p:cBhvr>
                                            <p:cTn id="45" dur="1" fill="hold">
                                              <p:stCondLst>
                                                <p:cond delay="0"/>
                                              </p:stCondLst>
                                            </p:cTn>
                                            <p:tgtEl>
                                              <p:spTgt spid="180"/>
                                            </p:tgtEl>
                                            <p:attrNameLst>
                                              <p:attrName>style.visibility</p:attrName>
                                            </p:attrNameLst>
                                          </p:cBhvr>
                                          <p:to>
                                            <p:strVal val="visible"/>
                                          </p:to>
                                        </p:set>
                                        <p:anim calcmode="lin" valueType="num">
                                          <p:cBhvr additive="base">
                                            <p:cTn id="46" dur="1000" fill="hold"/>
                                            <p:tgtEl>
                                              <p:spTgt spid="180"/>
                                            </p:tgtEl>
                                            <p:attrNameLst>
                                              <p:attrName>ppt_x</p:attrName>
                                            </p:attrNameLst>
                                          </p:cBhvr>
                                          <p:tavLst>
                                            <p:tav tm="0">
                                              <p:val>
                                                <p:strVal val="#ppt_x"/>
                                              </p:val>
                                            </p:tav>
                                            <p:tav tm="100000">
                                              <p:val>
                                                <p:strVal val="#ppt_x"/>
                                              </p:val>
                                            </p:tav>
                                          </p:tavLst>
                                        </p:anim>
                                        <p:anim calcmode="lin" valueType="num">
                                          <p:cBhvr additive="base">
                                            <p:cTn id="47" dur="1000" fill="hold"/>
                                            <p:tgtEl>
                                              <p:spTgt spid="180"/>
                                            </p:tgtEl>
                                            <p:attrNameLst>
                                              <p:attrName>ppt_y</p:attrName>
                                            </p:attrNameLst>
                                          </p:cBhvr>
                                          <p:tavLst>
                                            <p:tav tm="0">
                                              <p:val>
                                                <p:strVal val="1+#ppt_h/2"/>
                                              </p:val>
                                            </p:tav>
                                            <p:tav tm="100000">
                                              <p:val>
                                                <p:strVal val="#ppt_y"/>
                                              </p:val>
                                            </p:tav>
                                          </p:tavLst>
                                        </p:anim>
                                      </p:childTnLst>
                                    </p:cTn>
                                  </p:par>
                                </p:childTnLst>
                              </p:cTn>
                            </p:par>
                            <p:par>
                              <p:cTn id="48" fill="hold">
                                <p:stCondLst>
                                  <p:cond delay="3500"/>
                                </p:stCondLst>
                                <p:childTnLst>
                                  <p:par>
                                    <p:cTn id="49" presetID="22" presetClass="entr" presetSubtype="1" fill="hold" nodeType="afterEffect">
                                      <p:stCondLst>
                                        <p:cond delay="0"/>
                                      </p:stCondLst>
                                      <p:childTnLst>
                                        <p:set>
                                          <p:cBhvr>
                                            <p:cTn id="50" dur="1" fill="hold">
                                              <p:stCondLst>
                                                <p:cond delay="0"/>
                                              </p:stCondLst>
                                            </p:cTn>
                                            <p:tgtEl>
                                              <p:spTgt spid="201"/>
                                            </p:tgtEl>
                                            <p:attrNameLst>
                                              <p:attrName>style.visibility</p:attrName>
                                            </p:attrNameLst>
                                          </p:cBhvr>
                                          <p:to>
                                            <p:strVal val="visible"/>
                                          </p:to>
                                        </p:set>
                                        <p:animEffect transition="in" filter="wipe(up)">
                                          <p:cBhvr>
                                            <p:cTn id="51" dur="500"/>
                                            <p:tgtEl>
                                              <p:spTgt spid="201"/>
                                            </p:tgtEl>
                                          </p:cBhvr>
                                        </p:animEffect>
                                      </p:childTnLst>
                                    </p:cTn>
                                  </p:par>
                                  <p:par>
                                    <p:cTn id="52" presetID="2" presetClass="entr" presetSubtype="4" accel="50000" fill="hold" nodeType="withEffect">
                                      <p:stCondLst>
                                        <p:cond delay="0"/>
                                      </p:stCondLst>
                                      <p:childTnLst>
                                        <p:set>
                                          <p:cBhvr>
                                            <p:cTn id="53" dur="1" fill="hold">
                                              <p:stCondLst>
                                                <p:cond delay="0"/>
                                              </p:stCondLst>
                                            </p:cTn>
                                            <p:tgtEl>
                                              <p:spTgt spid="218"/>
                                            </p:tgtEl>
                                            <p:attrNameLst>
                                              <p:attrName>style.visibility</p:attrName>
                                            </p:attrNameLst>
                                          </p:cBhvr>
                                          <p:to>
                                            <p:strVal val="visible"/>
                                          </p:to>
                                        </p:set>
                                        <p:anim calcmode="lin" valueType="num">
                                          <p:cBhvr additive="base">
                                            <p:cTn id="54" dur="1000" fill="hold"/>
                                            <p:tgtEl>
                                              <p:spTgt spid="218"/>
                                            </p:tgtEl>
                                            <p:attrNameLst>
                                              <p:attrName>ppt_x</p:attrName>
                                            </p:attrNameLst>
                                          </p:cBhvr>
                                          <p:tavLst>
                                            <p:tav tm="0">
                                              <p:val>
                                                <p:strVal val="#ppt_x"/>
                                              </p:val>
                                            </p:tav>
                                            <p:tav tm="100000">
                                              <p:val>
                                                <p:strVal val="#ppt_x"/>
                                              </p:val>
                                            </p:tav>
                                          </p:tavLst>
                                        </p:anim>
                                        <p:anim calcmode="lin" valueType="num">
                                          <p:cBhvr additive="base">
                                            <p:cTn id="55" dur="1000" fill="hold"/>
                                            <p:tgtEl>
                                              <p:spTgt spid="218"/>
                                            </p:tgtEl>
                                            <p:attrNameLst>
                                              <p:attrName>ppt_y</p:attrName>
                                            </p:attrNameLst>
                                          </p:cBhvr>
                                          <p:tavLst>
                                            <p:tav tm="0">
                                              <p:val>
                                                <p:strVal val="1+#ppt_h/2"/>
                                              </p:val>
                                            </p:tav>
                                            <p:tav tm="100000">
                                              <p:val>
                                                <p:strVal val="#ppt_y"/>
                                              </p:val>
                                            </p:tav>
                                          </p:tavLst>
                                        </p:anim>
                                      </p:childTnLst>
                                    </p:cTn>
                                  </p:par>
                                </p:childTnLst>
                              </p:cTn>
                            </p:par>
                            <p:par>
                              <p:cTn id="56" fill="hold">
                                <p:stCondLst>
                                  <p:cond delay="4500"/>
                                </p:stCondLst>
                                <p:childTnLst>
                                  <p:par>
                                    <p:cTn id="57" presetID="22" presetClass="entr" presetSubtype="1" fill="hold" nodeType="afterEffect">
                                      <p:stCondLst>
                                        <p:cond delay="0"/>
                                      </p:stCondLst>
                                      <p:childTnLst>
                                        <p:set>
                                          <p:cBhvr>
                                            <p:cTn id="58" dur="1" fill="hold">
                                              <p:stCondLst>
                                                <p:cond delay="0"/>
                                              </p:stCondLst>
                                            </p:cTn>
                                            <p:tgtEl>
                                              <p:spTgt spid="232"/>
                                            </p:tgtEl>
                                            <p:attrNameLst>
                                              <p:attrName>style.visibility</p:attrName>
                                            </p:attrNameLst>
                                          </p:cBhvr>
                                          <p:to>
                                            <p:strVal val="visible"/>
                                          </p:to>
                                        </p:set>
                                        <p:animEffect transition="in" filter="wipe(up)">
                                          <p:cBhvr>
                                            <p:cTn id="59" dur="500"/>
                                            <p:tgtEl>
                                              <p:spTgt spid="232"/>
                                            </p:tgtEl>
                                          </p:cBhvr>
                                        </p:animEffect>
                                      </p:childTnLst>
                                    </p:cTn>
                                  </p:par>
                                  <p:par>
                                    <p:cTn id="60" presetID="2" presetClass="entr" presetSubtype="4" accel="50000" fill="hold" nodeType="withEffect">
                                      <p:stCondLst>
                                        <p:cond delay="0"/>
                                      </p:stCondLst>
                                      <p:childTnLst>
                                        <p:set>
                                          <p:cBhvr>
                                            <p:cTn id="61" dur="1" fill="hold">
                                              <p:stCondLst>
                                                <p:cond delay="0"/>
                                              </p:stCondLst>
                                            </p:cTn>
                                            <p:tgtEl>
                                              <p:spTgt spid="242"/>
                                            </p:tgtEl>
                                            <p:attrNameLst>
                                              <p:attrName>style.visibility</p:attrName>
                                            </p:attrNameLst>
                                          </p:cBhvr>
                                          <p:to>
                                            <p:strVal val="visible"/>
                                          </p:to>
                                        </p:set>
                                        <p:anim calcmode="lin" valueType="num">
                                          <p:cBhvr additive="base">
                                            <p:cTn id="62" dur="1000" fill="hold"/>
                                            <p:tgtEl>
                                              <p:spTgt spid="242"/>
                                            </p:tgtEl>
                                            <p:attrNameLst>
                                              <p:attrName>ppt_x</p:attrName>
                                            </p:attrNameLst>
                                          </p:cBhvr>
                                          <p:tavLst>
                                            <p:tav tm="0">
                                              <p:val>
                                                <p:strVal val="#ppt_x"/>
                                              </p:val>
                                            </p:tav>
                                            <p:tav tm="100000">
                                              <p:val>
                                                <p:strVal val="#ppt_x"/>
                                              </p:val>
                                            </p:tav>
                                          </p:tavLst>
                                        </p:anim>
                                        <p:anim calcmode="lin" valueType="num">
                                          <p:cBhvr additive="base">
                                            <p:cTn id="63" dur="1000" fill="hold"/>
                                            <p:tgtEl>
                                              <p:spTgt spid="242"/>
                                            </p:tgtEl>
                                            <p:attrNameLst>
                                              <p:attrName>ppt_y</p:attrName>
                                            </p:attrNameLst>
                                          </p:cBhvr>
                                          <p:tavLst>
                                            <p:tav tm="0">
                                              <p:val>
                                                <p:strVal val="1+#ppt_h/2"/>
                                              </p:val>
                                            </p:tav>
                                            <p:tav tm="100000">
                                              <p:val>
                                                <p:strVal val="#ppt_y"/>
                                              </p:val>
                                            </p:tav>
                                          </p:tavLst>
                                        </p:anim>
                                      </p:childTnLst>
                                    </p:cTn>
                                  </p:par>
                                </p:childTnLst>
                              </p:cTn>
                            </p:par>
                            <p:par>
                              <p:cTn id="64" fill="hold">
                                <p:stCondLst>
                                  <p:cond delay="5500"/>
                                </p:stCondLst>
                                <p:childTnLst>
                                  <p:par>
                                    <p:cTn id="65" presetID="22" presetClass="entr" presetSubtype="1" fill="hold" nodeType="afterEffect">
                                      <p:stCondLst>
                                        <p:cond delay="0"/>
                                      </p:stCondLst>
                                      <p:childTnLst>
                                        <p:set>
                                          <p:cBhvr>
                                            <p:cTn id="66" dur="1" fill="hold">
                                              <p:stCondLst>
                                                <p:cond delay="0"/>
                                              </p:stCondLst>
                                            </p:cTn>
                                            <p:tgtEl>
                                              <p:spTgt spid="249"/>
                                            </p:tgtEl>
                                            <p:attrNameLst>
                                              <p:attrName>style.visibility</p:attrName>
                                            </p:attrNameLst>
                                          </p:cBhvr>
                                          <p:to>
                                            <p:strVal val="visible"/>
                                          </p:to>
                                        </p:set>
                                        <p:animEffect transition="in" filter="wipe(up)">
                                          <p:cBhvr>
                                            <p:cTn id="67" dur="500"/>
                                            <p:tgtEl>
                                              <p:spTgt spid="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图片 12">
            <a:extLst>
              <a:ext uri="{FF2B5EF4-FFF2-40B4-BE49-F238E27FC236}">
                <a16:creationId xmlns="" xmlns:a16="http://schemas.microsoft.com/office/drawing/2014/main" id="{DD5A1063-F87E-47FE-84D4-2D555F0B49F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56" r="5556"/>
          <a:stretch/>
        </p:blipFill>
        <p:spPr>
          <a:xfrm>
            <a:off x="0" y="0"/>
            <a:ext cx="12192000" cy="6858000"/>
          </a:xfrm>
          <a:prstGeom prst="rect">
            <a:avLst/>
          </a:prstGeom>
        </p:spPr>
      </p:pic>
      <p:pic>
        <p:nvPicPr>
          <p:cNvPr id="33" name="图片 32">
            <a:extLst>
              <a:ext uri="{FF2B5EF4-FFF2-40B4-BE49-F238E27FC236}">
                <a16:creationId xmlns="" xmlns:a16="http://schemas.microsoft.com/office/drawing/2014/main" id="{0B1FBF78-9911-4AC3-BAE4-1E50401BC43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1364" t="61381"/>
          <a:stretch/>
        </p:blipFill>
        <p:spPr>
          <a:xfrm>
            <a:off x="7481454" y="4503778"/>
            <a:ext cx="4710546" cy="2354222"/>
          </a:xfrm>
          <a:prstGeom prst="rect">
            <a:avLst/>
          </a:prstGeom>
        </p:spPr>
      </p:pic>
      <p:pic>
        <p:nvPicPr>
          <p:cNvPr id="26" name="图片 25">
            <a:extLst>
              <a:ext uri="{FF2B5EF4-FFF2-40B4-BE49-F238E27FC236}">
                <a16:creationId xmlns="" xmlns:a16="http://schemas.microsoft.com/office/drawing/2014/main" id="{CE85BB48-7A1C-4D5E-9367-1F5A69164AC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1944" r="2084" b="32222"/>
          <a:stretch/>
        </p:blipFill>
        <p:spPr>
          <a:xfrm>
            <a:off x="9025466" y="0"/>
            <a:ext cx="3166534" cy="4131733"/>
          </a:xfrm>
          <a:prstGeom prst="rect">
            <a:avLst/>
          </a:prstGeom>
        </p:spPr>
      </p:pic>
      <p:pic>
        <p:nvPicPr>
          <p:cNvPr id="27" name="图片 26">
            <a:extLst>
              <a:ext uri="{FF2B5EF4-FFF2-40B4-BE49-F238E27FC236}">
                <a16:creationId xmlns="" xmlns:a16="http://schemas.microsoft.com/office/drawing/2014/main" id="{F3CFE63D-F1A1-4C29-BAF6-154F80C112E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70682" b="54091"/>
          <a:stretch/>
        </p:blipFill>
        <p:spPr>
          <a:xfrm flipH="1">
            <a:off x="8617527" y="0"/>
            <a:ext cx="3574473" cy="2798618"/>
          </a:xfrm>
          <a:prstGeom prst="rect">
            <a:avLst/>
          </a:prstGeom>
        </p:spPr>
      </p:pic>
      <p:pic>
        <p:nvPicPr>
          <p:cNvPr id="28" name="图片 27">
            <a:extLst>
              <a:ext uri="{FF2B5EF4-FFF2-40B4-BE49-F238E27FC236}">
                <a16:creationId xmlns="" xmlns:a16="http://schemas.microsoft.com/office/drawing/2014/main" id="{557C0F58-6FDD-41F7-A32C-9C4C040148A4}"/>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84091"/>
          <a:stretch/>
        </p:blipFill>
        <p:spPr>
          <a:xfrm>
            <a:off x="0" y="5888182"/>
            <a:ext cx="12192000" cy="969818"/>
          </a:xfrm>
          <a:prstGeom prst="rect">
            <a:avLst/>
          </a:prstGeom>
        </p:spPr>
      </p:pic>
      <p:pic>
        <p:nvPicPr>
          <p:cNvPr id="35" name="图片 34">
            <a:extLst>
              <a:ext uri="{FF2B5EF4-FFF2-40B4-BE49-F238E27FC236}">
                <a16:creationId xmlns="" xmlns:a16="http://schemas.microsoft.com/office/drawing/2014/main" id="{8D4A6161-166C-4C96-839B-193BCFC11C7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8764" y="1073727"/>
            <a:ext cx="4710546" cy="4710546"/>
          </a:xfrm>
          <a:prstGeom prst="rect">
            <a:avLst/>
          </a:prstGeom>
          <a:effectLst>
            <a:outerShdw blurRad="50800" dist="38100" dir="2700000" algn="tl" rotWithShape="0">
              <a:prstClr val="black">
                <a:alpha val="40000"/>
              </a:prstClr>
            </a:outerShdw>
          </a:effectLst>
        </p:spPr>
      </p:pic>
      <p:sp>
        <p:nvSpPr>
          <p:cNvPr id="39" name="文本框 38">
            <a:extLst>
              <a:ext uri="{FF2B5EF4-FFF2-40B4-BE49-F238E27FC236}">
                <a16:creationId xmlns="" xmlns:a16="http://schemas.microsoft.com/office/drawing/2014/main" id="{BE4089A2-60B4-4262-ABF4-517A3E6F10AE}"/>
              </a:ext>
            </a:extLst>
          </p:cNvPr>
          <p:cNvSpPr txBox="1"/>
          <p:nvPr/>
        </p:nvSpPr>
        <p:spPr>
          <a:xfrm>
            <a:off x="699782" y="1925452"/>
            <a:ext cx="2313454" cy="2646878"/>
          </a:xfrm>
          <a:prstGeom prst="rect">
            <a:avLst/>
          </a:prstGeom>
          <a:noFill/>
        </p:spPr>
        <p:txBody>
          <a:bodyPr wrap="none" rtlCol="0">
            <a:spAutoFit/>
          </a:bodyPr>
          <a:lstStyle/>
          <a:p>
            <a:pPr algn="ctr"/>
            <a:r>
              <a:rPr lang="zh-CN" altLang="en-US" sz="16600" dirty="0">
                <a:solidFill>
                  <a:srgbClr val="FFE9B2"/>
                </a:solidFill>
                <a:latin typeface="字魂95号-手刻宋" panose="00000500000000000000" pitchFamily="2" charset="-122"/>
                <a:ea typeface="字魂95号-手刻宋" panose="00000500000000000000" pitchFamily="2" charset="-122"/>
                <a:sym typeface="思源黑体 CN Normal" panose="020B0400000000000000" pitchFamily="34" charset="-122"/>
              </a:rPr>
              <a:t>壹</a:t>
            </a:r>
          </a:p>
        </p:txBody>
      </p:sp>
      <p:sp>
        <p:nvSpPr>
          <p:cNvPr id="42" name="文本占位符 2">
            <a:extLst>
              <a:ext uri="{FF2B5EF4-FFF2-40B4-BE49-F238E27FC236}">
                <a16:creationId xmlns="" xmlns:a16="http://schemas.microsoft.com/office/drawing/2014/main" id="{4C9E8E34-B698-458A-B251-D0696F7C26B0}"/>
              </a:ext>
            </a:extLst>
          </p:cNvPr>
          <p:cNvSpPr txBox="1">
            <a:spLocks/>
          </p:cNvSpPr>
          <p:nvPr/>
        </p:nvSpPr>
        <p:spPr>
          <a:xfrm>
            <a:off x="4592012" y="2334491"/>
            <a:ext cx="4815224" cy="914400"/>
          </a:xfrm>
          <a:prstGeom prst="rect">
            <a:avLst/>
          </a:prstGeom>
          <a:effectLst>
            <a:outerShdw blurRad="50800" dist="38100" dir="5400000" algn="t" rotWithShape="0">
              <a:prstClr val="black">
                <a:alpha val="40000"/>
              </a:prstClr>
            </a:outerShdw>
          </a:effectLst>
        </p:spPr>
        <p:txBody>
          <a:bodyPr anchor="ctr">
            <a:noAutofit/>
          </a:bodyPr>
          <a:lstStyle>
            <a:lvl1pPr marL="0" indent="0" algn="ctr" defTabSz="914400" rtl="0" eaLnBrk="1" latinLnBrk="0" hangingPunct="1">
              <a:lnSpc>
                <a:spcPct val="90000"/>
              </a:lnSpc>
              <a:spcBef>
                <a:spcPts val="1000"/>
              </a:spcBef>
              <a:buFont typeface="Arial" panose="020B0604020202020204" pitchFamily="34" charset="0"/>
              <a:buNone/>
              <a:defRPr sz="6000" b="1" kern="1200">
                <a:solidFill>
                  <a:srgbClr val="950400"/>
                </a:solidFill>
                <a:latin typeface="方正正中黑简体" panose="02000000000000000000" pitchFamily="2" charset="-122"/>
                <a:ea typeface="方正正中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zh-CN" altLang="en-US" b="0" spc="-3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年度工作总结</a:t>
            </a:r>
          </a:p>
        </p:txBody>
      </p:sp>
      <p:sp>
        <p:nvSpPr>
          <p:cNvPr id="44" name="文本框 43">
            <a:extLst>
              <a:ext uri="{FF2B5EF4-FFF2-40B4-BE49-F238E27FC236}">
                <a16:creationId xmlns="" xmlns:a16="http://schemas.microsoft.com/office/drawing/2014/main" id="{8591A290-01FD-4DAC-81FC-441A85EFFC97}"/>
              </a:ext>
            </a:extLst>
          </p:cNvPr>
          <p:cNvSpPr txBox="1"/>
          <p:nvPr/>
        </p:nvSpPr>
        <p:spPr>
          <a:xfrm>
            <a:off x="4672555" y="3429000"/>
            <a:ext cx="4025515" cy="89466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200" dirty="0">
                <a:solidFill>
                  <a:srgbClr val="FCD7A1"/>
                </a:solidFill>
                <a:latin typeface="字魂36号-正文宋楷" panose="02000000000000000000" pitchFamily="2" charset="-122"/>
                <a:ea typeface="字魂36号-正文宋楷" panose="02000000000000000000" pitchFamily="2" charset="-122"/>
                <a:cs typeface="+mn-ea"/>
                <a:sym typeface="思源黑体 CN Normal" panose="020B0400000000000000" pitchFamily="34" charset="-122"/>
              </a:rPr>
              <a:t>请在此添加您的文字内容，请在此添加您的文字内容。请在此添加您的文字内容，请在此添加您的文字内容。请在此添加您的文字内容，请在此添加您的文字内容。</a:t>
            </a:r>
            <a:endParaRPr lang="en-US" altLang="zh-CN" sz="1200" dirty="0">
              <a:solidFill>
                <a:srgbClr val="FCD7A1"/>
              </a:solidFill>
              <a:latin typeface="字魂36号-正文宋楷" panose="02000000000000000000" pitchFamily="2" charset="-122"/>
              <a:ea typeface="字魂36号-正文宋楷" panose="02000000000000000000" pitchFamily="2" charset="-122"/>
              <a:cs typeface="+mn-ea"/>
              <a:sym typeface="思源黑体 CN Normal" panose="020B0400000000000000" pitchFamily="34" charset="-122"/>
            </a:endParaRPr>
          </a:p>
        </p:txBody>
      </p:sp>
    </p:spTree>
    <p:extLst>
      <p:ext uri="{BB962C8B-B14F-4D97-AF65-F5344CB8AC3E}">
        <p14:creationId xmlns:p14="http://schemas.microsoft.com/office/powerpoint/2010/main" val="829024104"/>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1000" fill="hold"/>
                                        <p:tgtEl>
                                          <p:spTgt spid="27"/>
                                        </p:tgtEl>
                                        <p:attrNameLst>
                                          <p:attrName>ppt_x</p:attrName>
                                        </p:attrNameLst>
                                      </p:cBhvr>
                                      <p:tavLst>
                                        <p:tav tm="0">
                                          <p:val>
                                            <p:strVal val="1+#ppt_w/2"/>
                                          </p:val>
                                        </p:tav>
                                        <p:tav tm="100000">
                                          <p:val>
                                            <p:strVal val="#ppt_x"/>
                                          </p:val>
                                        </p:tav>
                                      </p:tavLst>
                                    </p:anim>
                                    <p:anim calcmode="lin" valueType="num">
                                      <p:cBhvr additive="base">
                                        <p:cTn id="13" dur="1000" fill="hold"/>
                                        <p:tgtEl>
                                          <p:spTgt spid="27"/>
                                        </p:tgtEl>
                                        <p:attrNameLst>
                                          <p:attrName>ppt_y</p:attrName>
                                        </p:attrNameLst>
                                      </p:cBhvr>
                                      <p:tavLst>
                                        <p:tav tm="0">
                                          <p:val>
                                            <p:strVal val="#ppt_y"/>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1000"/>
                                        <p:tgtEl>
                                          <p:spTgt spid="28"/>
                                        </p:tgtEl>
                                      </p:cBhvr>
                                    </p:animEffect>
                                    <p:anim calcmode="lin" valueType="num">
                                      <p:cBhvr>
                                        <p:cTn id="17" dur="1000" fill="hold"/>
                                        <p:tgtEl>
                                          <p:spTgt spid="28"/>
                                        </p:tgtEl>
                                        <p:attrNameLst>
                                          <p:attrName>ppt_x</p:attrName>
                                        </p:attrNameLst>
                                      </p:cBhvr>
                                      <p:tavLst>
                                        <p:tav tm="0">
                                          <p:val>
                                            <p:strVal val="#ppt_x"/>
                                          </p:val>
                                        </p:tav>
                                        <p:tav tm="100000">
                                          <p:val>
                                            <p:strVal val="#ppt_x"/>
                                          </p:val>
                                        </p:tav>
                                      </p:tavLst>
                                    </p:anim>
                                    <p:anim calcmode="lin" valueType="num">
                                      <p:cBhvr>
                                        <p:cTn id="18" dur="1000" fill="hold"/>
                                        <p:tgtEl>
                                          <p:spTgt spid="28"/>
                                        </p:tgtEl>
                                        <p:attrNameLst>
                                          <p:attrName>ppt_y</p:attrName>
                                        </p:attrNameLst>
                                      </p:cBhvr>
                                      <p:tavLst>
                                        <p:tav tm="0">
                                          <p:val>
                                            <p:strVal val="#ppt_y+.1"/>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1000" fill="hold"/>
                                        <p:tgtEl>
                                          <p:spTgt spid="33"/>
                                        </p:tgtEl>
                                        <p:attrNameLst>
                                          <p:attrName>ppt_x</p:attrName>
                                        </p:attrNameLst>
                                      </p:cBhvr>
                                      <p:tavLst>
                                        <p:tav tm="0">
                                          <p:val>
                                            <p:strVal val="1+#ppt_w/2"/>
                                          </p:val>
                                        </p:tav>
                                        <p:tav tm="100000">
                                          <p:val>
                                            <p:strVal val="#ppt_x"/>
                                          </p:val>
                                        </p:tav>
                                      </p:tavLst>
                                    </p:anim>
                                    <p:anim calcmode="lin" valueType="num">
                                      <p:cBhvr additive="base">
                                        <p:cTn id="22" dur="1000" fill="hold"/>
                                        <p:tgtEl>
                                          <p:spTgt spid="33"/>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53" presetClass="entr" presetSubtype="16" fill="hold" nodeType="after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p:cTn id="26" dur="500" fill="hold"/>
                                        <p:tgtEl>
                                          <p:spTgt spid="35"/>
                                        </p:tgtEl>
                                        <p:attrNameLst>
                                          <p:attrName>ppt_w</p:attrName>
                                        </p:attrNameLst>
                                      </p:cBhvr>
                                      <p:tavLst>
                                        <p:tav tm="0">
                                          <p:val>
                                            <p:fltVal val="0"/>
                                          </p:val>
                                        </p:tav>
                                        <p:tav tm="100000">
                                          <p:val>
                                            <p:strVal val="#ppt_w"/>
                                          </p:val>
                                        </p:tav>
                                      </p:tavLst>
                                    </p:anim>
                                    <p:anim calcmode="lin" valueType="num">
                                      <p:cBhvr>
                                        <p:cTn id="27" dur="500" fill="hold"/>
                                        <p:tgtEl>
                                          <p:spTgt spid="35"/>
                                        </p:tgtEl>
                                        <p:attrNameLst>
                                          <p:attrName>ppt_h</p:attrName>
                                        </p:attrNameLst>
                                      </p:cBhvr>
                                      <p:tavLst>
                                        <p:tav tm="0">
                                          <p:val>
                                            <p:fltVal val="0"/>
                                          </p:val>
                                        </p:tav>
                                        <p:tav tm="100000">
                                          <p:val>
                                            <p:strVal val="#ppt_h"/>
                                          </p:val>
                                        </p:tav>
                                      </p:tavLst>
                                    </p:anim>
                                    <p:animEffect transition="in" filter="fade">
                                      <p:cBhvr>
                                        <p:cTn id="28" dur="500"/>
                                        <p:tgtEl>
                                          <p:spTgt spid="35"/>
                                        </p:tgtEl>
                                      </p:cBhvr>
                                    </p:animEffect>
                                  </p:childTnLst>
                                </p:cTn>
                              </p:par>
                            </p:childTnLst>
                          </p:cTn>
                        </p:par>
                        <p:par>
                          <p:cTn id="29" fill="hold">
                            <p:stCondLst>
                              <p:cond delay="1500"/>
                            </p:stCondLst>
                            <p:childTnLst>
                              <p:par>
                                <p:cTn id="30" presetID="49" presetClass="entr" presetSubtype="0" decel="100000" fill="hold" grpId="0" nodeType="afterEffect">
                                  <p:stCondLst>
                                    <p:cond delay="0"/>
                                  </p:stCondLst>
                                  <p:childTnLst>
                                    <p:set>
                                      <p:cBhvr>
                                        <p:cTn id="31" dur="1" fill="hold">
                                          <p:stCondLst>
                                            <p:cond delay="0"/>
                                          </p:stCondLst>
                                        </p:cTn>
                                        <p:tgtEl>
                                          <p:spTgt spid="39"/>
                                        </p:tgtEl>
                                        <p:attrNameLst>
                                          <p:attrName>style.visibility</p:attrName>
                                        </p:attrNameLst>
                                      </p:cBhvr>
                                      <p:to>
                                        <p:strVal val="visible"/>
                                      </p:to>
                                    </p:set>
                                    <p:anim calcmode="lin" valueType="num">
                                      <p:cBhvr>
                                        <p:cTn id="32" dur="500" fill="hold"/>
                                        <p:tgtEl>
                                          <p:spTgt spid="39"/>
                                        </p:tgtEl>
                                        <p:attrNameLst>
                                          <p:attrName>ppt_w</p:attrName>
                                        </p:attrNameLst>
                                      </p:cBhvr>
                                      <p:tavLst>
                                        <p:tav tm="0">
                                          <p:val>
                                            <p:fltVal val="0"/>
                                          </p:val>
                                        </p:tav>
                                        <p:tav tm="100000">
                                          <p:val>
                                            <p:strVal val="#ppt_w"/>
                                          </p:val>
                                        </p:tav>
                                      </p:tavLst>
                                    </p:anim>
                                    <p:anim calcmode="lin" valueType="num">
                                      <p:cBhvr>
                                        <p:cTn id="33" dur="500" fill="hold"/>
                                        <p:tgtEl>
                                          <p:spTgt spid="39"/>
                                        </p:tgtEl>
                                        <p:attrNameLst>
                                          <p:attrName>ppt_h</p:attrName>
                                        </p:attrNameLst>
                                      </p:cBhvr>
                                      <p:tavLst>
                                        <p:tav tm="0">
                                          <p:val>
                                            <p:fltVal val="0"/>
                                          </p:val>
                                        </p:tav>
                                        <p:tav tm="100000">
                                          <p:val>
                                            <p:strVal val="#ppt_h"/>
                                          </p:val>
                                        </p:tav>
                                      </p:tavLst>
                                    </p:anim>
                                    <p:anim calcmode="lin" valueType="num">
                                      <p:cBhvr>
                                        <p:cTn id="34" dur="500" fill="hold"/>
                                        <p:tgtEl>
                                          <p:spTgt spid="39"/>
                                        </p:tgtEl>
                                        <p:attrNameLst>
                                          <p:attrName>style.rotation</p:attrName>
                                        </p:attrNameLst>
                                      </p:cBhvr>
                                      <p:tavLst>
                                        <p:tav tm="0">
                                          <p:val>
                                            <p:fltVal val="360"/>
                                          </p:val>
                                        </p:tav>
                                        <p:tav tm="100000">
                                          <p:val>
                                            <p:fltVal val="0"/>
                                          </p:val>
                                        </p:tav>
                                      </p:tavLst>
                                    </p:anim>
                                    <p:animEffect transition="in" filter="fade">
                                      <p:cBhvr>
                                        <p:cTn id="35" dur="500"/>
                                        <p:tgtEl>
                                          <p:spTgt spid="39"/>
                                        </p:tgtEl>
                                      </p:cBhvr>
                                    </p:animEffect>
                                  </p:childTnLst>
                                </p:cTn>
                              </p:par>
                            </p:childTnLst>
                          </p:cTn>
                        </p:par>
                        <p:par>
                          <p:cTn id="36" fill="hold">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wipe(left)">
                                      <p:cBhvr>
                                        <p:cTn id="39" dur="500"/>
                                        <p:tgtEl>
                                          <p:spTgt spid="42"/>
                                        </p:tgtEl>
                                      </p:cBhvr>
                                    </p:animEffect>
                                  </p:childTnLst>
                                </p:cTn>
                              </p:par>
                            </p:childTnLst>
                          </p:cTn>
                        </p:par>
                        <p:par>
                          <p:cTn id="40" fill="hold">
                            <p:stCondLst>
                              <p:cond delay="2500"/>
                            </p:stCondLst>
                            <p:childTnLst>
                              <p:par>
                                <p:cTn id="41" presetID="22" presetClass="entr" presetSubtype="2" fill="hold" grpId="0" nodeType="after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wipe(right)">
                                      <p:cBhvr>
                                        <p:cTn id="4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2" grpId="0"/>
      <p:bldP spid="4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a:extLst>
              <a:ext uri="{FF2B5EF4-FFF2-40B4-BE49-F238E27FC236}">
                <a16:creationId xmlns="" xmlns:a16="http://schemas.microsoft.com/office/drawing/2014/main" id="{E86A12FE-E5C4-4063-9E04-B76A02FA91F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56" r="5556"/>
          <a:stretch/>
        </p:blipFill>
        <p:spPr>
          <a:xfrm>
            <a:off x="0" y="0"/>
            <a:ext cx="12192000" cy="6858000"/>
          </a:xfrm>
          <a:prstGeom prst="rect">
            <a:avLst/>
          </a:prstGeom>
        </p:spPr>
      </p:pic>
      <p:grpSp>
        <p:nvGrpSpPr>
          <p:cNvPr id="38" name="组合 37"/>
          <p:cNvGrpSpPr/>
          <p:nvPr/>
        </p:nvGrpSpPr>
        <p:grpSpPr>
          <a:xfrm>
            <a:off x="2745383" y="2597678"/>
            <a:ext cx="6762044" cy="793750"/>
            <a:chOff x="2745383" y="2597678"/>
            <a:chExt cx="6762044" cy="793750"/>
          </a:xfrm>
        </p:grpSpPr>
        <p:cxnSp>
          <p:nvCxnSpPr>
            <p:cNvPr id="19" name="Straight Connector 9"/>
            <p:cNvCxnSpPr/>
            <p:nvPr/>
          </p:nvCxnSpPr>
          <p:spPr>
            <a:xfrm flipH="1">
              <a:off x="2745383" y="3150268"/>
              <a:ext cx="6762044" cy="0"/>
            </a:xfrm>
            <a:prstGeom prst="line">
              <a:avLst/>
            </a:prstGeom>
            <a:solidFill>
              <a:schemeClr val="bg1">
                <a:lumMod val="65000"/>
              </a:schemeClr>
            </a:solidFill>
            <a:ln w="19050">
              <a:solidFill>
                <a:srgbClr val="FFE9B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0" name="Straight Connector 10"/>
            <p:cNvCxnSpPr/>
            <p:nvPr/>
          </p:nvCxnSpPr>
          <p:spPr>
            <a:xfrm>
              <a:off x="2745383" y="3150268"/>
              <a:ext cx="0" cy="241160"/>
            </a:xfrm>
            <a:prstGeom prst="line">
              <a:avLst/>
            </a:prstGeom>
            <a:solidFill>
              <a:schemeClr val="bg1">
                <a:lumMod val="65000"/>
              </a:schemeClr>
            </a:solidFill>
            <a:ln w="19050">
              <a:solidFill>
                <a:srgbClr val="FFE9B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1" name="Straight Connector 11"/>
            <p:cNvCxnSpPr/>
            <p:nvPr/>
          </p:nvCxnSpPr>
          <p:spPr>
            <a:xfrm>
              <a:off x="9507427" y="3150268"/>
              <a:ext cx="0" cy="241160"/>
            </a:xfrm>
            <a:prstGeom prst="line">
              <a:avLst/>
            </a:prstGeom>
            <a:solidFill>
              <a:schemeClr val="bg1">
                <a:lumMod val="65000"/>
              </a:schemeClr>
            </a:solidFill>
            <a:ln w="19050">
              <a:solidFill>
                <a:srgbClr val="FFE9B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2" name="Straight Connector 12"/>
            <p:cNvCxnSpPr/>
            <p:nvPr/>
          </p:nvCxnSpPr>
          <p:spPr>
            <a:xfrm>
              <a:off x="6126408" y="2597678"/>
              <a:ext cx="0" cy="793750"/>
            </a:xfrm>
            <a:prstGeom prst="line">
              <a:avLst/>
            </a:prstGeom>
            <a:solidFill>
              <a:schemeClr val="bg1">
                <a:lumMod val="65000"/>
              </a:schemeClr>
            </a:solidFill>
            <a:ln w="19050">
              <a:solidFill>
                <a:srgbClr val="FFE9B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6" name="íṣľïḓe"/>
          <p:cNvSpPr/>
          <p:nvPr/>
        </p:nvSpPr>
        <p:spPr>
          <a:xfrm>
            <a:off x="1126662" y="4050683"/>
            <a:ext cx="3237447" cy="1746268"/>
          </a:xfrm>
          <a:prstGeom prst="roundRect">
            <a:avLst>
              <a:gd name="adj" fmla="val 6934"/>
            </a:avLst>
          </a:prstGeom>
          <a:noFill/>
          <a:ln w="3175">
            <a:solidFill>
              <a:srgbClr val="FFE9B2"/>
            </a:solidFill>
          </a:ln>
        </p:spPr>
        <p:style>
          <a:lnRef idx="2">
            <a:schemeClr val="accent1">
              <a:shade val="50000"/>
            </a:schemeClr>
          </a:lnRef>
          <a:fillRef idx="1">
            <a:schemeClr val="accent1"/>
          </a:fillRef>
          <a:effectRef idx="0">
            <a:schemeClr val="accent1"/>
          </a:effectRef>
          <a:fontRef idx="minor">
            <a:schemeClr val="lt1"/>
          </a:fontRef>
        </p:style>
        <p:txBody>
          <a:bodyPr wrap="square" tIns="720000" anchor="t" anchorCtr="1">
            <a:normAutofit/>
          </a:bodyPr>
          <a:lstStyle/>
          <a:p>
            <a:pPr algn="ctr">
              <a:lnSpc>
                <a:spcPct val="120000"/>
              </a:lnSpc>
              <a:defRPr/>
            </a:pPr>
            <a:endParaRPr lang="zh-CN" altLang="en-US" sz="1100" dirty="0">
              <a:solidFill>
                <a:schemeClr val="dk1">
                  <a:lumMod val="100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7" name="îṥ1îḓe"/>
          <p:cNvSpPr/>
          <p:nvPr/>
        </p:nvSpPr>
        <p:spPr>
          <a:xfrm>
            <a:off x="1126664" y="3495675"/>
            <a:ext cx="3237445" cy="458573"/>
          </a:xfrm>
          <a:prstGeom prst="roundRect">
            <a:avLst>
              <a:gd name="adj" fmla="val 50000"/>
            </a:avLst>
          </a:prstGeom>
          <a:solidFill>
            <a:srgbClr val="FFE9B2"/>
          </a:solidFill>
          <a:ln w="12700">
            <a:noFill/>
          </a:ln>
          <a:effectLst>
            <a:outerShdw blurRad="317500" dist="38100" dir="2700000" algn="tl" rotWithShape="0">
              <a:prstClr val="black">
                <a:alpha val="2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sz="23900" b="1">
              <a:solidFill>
                <a:schemeClr val="tx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12" name="íśļïḑê"/>
          <p:cNvSpPr/>
          <p:nvPr/>
        </p:nvSpPr>
        <p:spPr>
          <a:xfrm>
            <a:off x="4507683" y="3495675"/>
            <a:ext cx="3237445" cy="458573"/>
          </a:xfrm>
          <a:prstGeom prst="roundRect">
            <a:avLst>
              <a:gd name="adj" fmla="val 50000"/>
            </a:avLst>
          </a:prstGeom>
          <a:solidFill>
            <a:srgbClr val="FFE9B2"/>
          </a:solidFill>
          <a:ln w="12700">
            <a:noFill/>
          </a:ln>
          <a:effectLst>
            <a:outerShdw blurRad="3175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a:solidFill>
                <a:schemeClr val="tx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14" name="ïṧľïḓé"/>
          <p:cNvSpPr/>
          <p:nvPr/>
        </p:nvSpPr>
        <p:spPr>
          <a:xfrm>
            <a:off x="7909724" y="3495675"/>
            <a:ext cx="3237445" cy="458573"/>
          </a:xfrm>
          <a:prstGeom prst="roundRect">
            <a:avLst>
              <a:gd name="adj" fmla="val 50000"/>
            </a:avLst>
          </a:prstGeom>
          <a:solidFill>
            <a:srgbClr val="FFE9B2"/>
          </a:solidFill>
          <a:ln w="12700">
            <a:noFill/>
          </a:ln>
          <a:effectLst>
            <a:outerShdw blurRad="317500" dist="38100" dir="2700000" algn="tl" rotWithShape="0">
              <a:prstClr val="black">
                <a:alpha val="2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sz="23900" b="1">
              <a:solidFill>
                <a:schemeClr val="tx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17" name="isḷíḋe"/>
          <p:cNvSpPr/>
          <p:nvPr/>
        </p:nvSpPr>
        <p:spPr>
          <a:xfrm>
            <a:off x="4518194" y="4050683"/>
            <a:ext cx="3237447" cy="1746268"/>
          </a:xfrm>
          <a:prstGeom prst="roundRect">
            <a:avLst>
              <a:gd name="adj" fmla="val 5960"/>
            </a:avLst>
          </a:prstGeom>
          <a:noFill/>
          <a:ln w="3175">
            <a:solidFill>
              <a:srgbClr val="FFE9B2"/>
            </a:solidFill>
          </a:ln>
        </p:spPr>
        <p:style>
          <a:lnRef idx="2">
            <a:schemeClr val="accent1">
              <a:shade val="50000"/>
            </a:schemeClr>
          </a:lnRef>
          <a:fillRef idx="1">
            <a:schemeClr val="accent1"/>
          </a:fillRef>
          <a:effectRef idx="0">
            <a:schemeClr val="accent1"/>
          </a:effectRef>
          <a:fontRef idx="minor">
            <a:schemeClr val="lt1"/>
          </a:fontRef>
        </p:style>
        <p:txBody>
          <a:bodyPr wrap="square" tIns="720000" anchor="t" anchorCtr="1">
            <a:normAutofit/>
          </a:bodyPr>
          <a:lstStyle/>
          <a:p>
            <a:pPr algn="ctr">
              <a:lnSpc>
                <a:spcPct val="120000"/>
              </a:lnSpc>
              <a:defRPr/>
            </a:pPr>
            <a:endParaRPr lang="zh-CN" altLang="en-US" sz="1100" dirty="0">
              <a:solidFill>
                <a:schemeClr val="dk1">
                  <a:lumMod val="100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18" name="iṧ1ïḍe"/>
          <p:cNvSpPr/>
          <p:nvPr/>
        </p:nvSpPr>
        <p:spPr>
          <a:xfrm>
            <a:off x="7909725" y="4050683"/>
            <a:ext cx="3237447" cy="1746268"/>
          </a:xfrm>
          <a:prstGeom prst="roundRect">
            <a:avLst>
              <a:gd name="adj" fmla="val 4987"/>
            </a:avLst>
          </a:prstGeom>
          <a:noFill/>
          <a:ln w="3175">
            <a:solidFill>
              <a:srgbClr val="FFE9B2"/>
            </a:solidFill>
          </a:ln>
        </p:spPr>
        <p:style>
          <a:lnRef idx="2">
            <a:schemeClr val="accent1">
              <a:shade val="50000"/>
            </a:schemeClr>
          </a:lnRef>
          <a:fillRef idx="1">
            <a:schemeClr val="accent1"/>
          </a:fillRef>
          <a:effectRef idx="0">
            <a:schemeClr val="accent1"/>
          </a:effectRef>
          <a:fontRef idx="minor">
            <a:schemeClr val="lt1"/>
          </a:fontRef>
        </p:style>
        <p:txBody>
          <a:bodyPr wrap="square" tIns="720000" anchor="t" anchorCtr="1">
            <a:normAutofit/>
          </a:bodyPr>
          <a:lstStyle/>
          <a:p>
            <a:pPr algn="ctr">
              <a:lnSpc>
                <a:spcPct val="120000"/>
              </a:lnSpc>
              <a:defRPr/>
            </a:pPr>
            <a:endParaRPr lang="zh-CN" altLang="en-US" sz="1100" dirty="0">
              <a:solidFill>
                <a:schemeClr val="dk1">
                  <a:lumMod val="100000"/>
                </a:schemeClr>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nvGrpSpPr>
          <p:cNvPr id="23" name="组合 22"/>
          <p:cNvGrpSpPr/>
          <p:nvPr/>
        </p:nvGrpSpPr>
        <p:grpSpPr>
          <a:xfrm>
            <a:off x="8135947" y="4299654"/>
            <a:ext cx="2784999" cy="1273041"/>
            <a:chOff x="1541719" y="2349127"/>
            <a:chExt cx="2784999" cy="1273041"/>
          </a:xfrm>
        </p:grpSpPr>
        <p:sp>
          <p:nvSpPr>
            <p:cNvPr id="24" name="文本框 23"/>
            <p:cNvSpPr txBox="1"/>
            <p:nvPr/>
          </p:nvSpPr>
          <p:spPr>
            <a:xfrm>
              <a:off x="1867328" y="2349127"/>
              <a:ext cx="2133781" cy="400110"/>
            </a:xfrm>
            <a:prstGeom prst="rect">
              <a:avLst/>
            </a:prstGeom>
            <a:noFill/>
          </p:spPr>
          <p:txBody>
            <a:bodyPr wrap="square" rtlCol="0">
              <a:spAutoFit/>
              <a:scene3d>
                <a:camera prst="orthographicFront"/>
                <a:lightRig rig="threePt" dir="t"/>
              </a:scene3d>
              <a:sp3d contourW="12700"/>
            </a:bodyPr>
            <a:lstStyle/>
            <a:p>
              <a:pPr algn="ctr"/>
              <a:r>
                <a:rPr lang="zh-CN" altLang="en-US" sz="2000" b="1"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标题文字添加</a:t>
              </a:r>
            </a:p>
          </p:txBody>
        </p:sp>
        <p:sp>
          <p:nvSpPr>
            <p:cNvPr id="25" name="文本框 24"/>
            <p:cNvSpPr txBox="1"/>
            <p:nvPr/>
          </p:nvSpPr>
          <p:spPr>
            <a:xfrm>
              <a:off x="1541719" y="2687681"/>
              <a:ext cx="2784999" cy="93448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16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请在此添加您的文字内容，请在此添加您的文字内容。请在此添加您的文字内容。</a:t>
              </a:r>
              <a:endParaRPr lang="en-US" altLang="zh-CN" sz="16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grpSp>
        <p:nvGrpSpPr>
          <p:cNvPr id="28" name="组合 27"/>
          <p:cNvGrpSpPr/>
          <p:nvPr/>
        </p:nvGrpSpPr>
        <p:grpSpPr>
          <a:xfrm>
            <a:off x="4733906" y="4299654"/>
            <a:ext cx="2784999" cy="1273041"/>
            <a:chOff x="1541719" y="2349127"/>
            <a:chExt cx="2784999" cy="1273041"/>
          </a:xfrm>
        </p:grpSpPr>
        <p:sp>
          <p:nvSpPr>
            <p:cNvPr id="29" name="文本框 28"/>
            <p:cNvSpPr txBox="1"/>
            <p:nvPr/>
          </p:nvSpPr>
          <p:spPr>
            <a:xfrm>
              <a:off x="1867328" y="2349127"/>
              <a:ext cx="2133781" cy="400110"/>
            </a:xfrm>
            <a:prstGeom prst="rect">
              <a:avLst/>
            </a:prstGeom>
            <a:noFill/>
          </p:spPr>
          <p:txBody>
            <a:bodyPr wrap="square" rtlCol="0">
              <a:spAutoFit/>
              <a:scene3d>
                <a:camera prst="orthographicFront"/>
                <a:lightRig rig="threePt" dir="t"/>
              </a:scene3d>
              <a:sp3d contourW="12700"/>
            </a:bodyPr>
            <a:lstStyle/>
            <a:p>
              <a:pPr algn="ctr"/>
              <a:r>
                <a:rPr lang="zh-CN" altLang="en-US" sz="2000" b="1"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标题文字添加</a:t>
              </a:r>
            </a:p>
          </p:txBody>
        </p:sp>
        <p:sp>
          <p:nvSpPr>
            <p:cNvPr id="30" name="文本框 29"/>
            <p:cNvSpPr txBox="1"/>
            <p:nvPr/>
          </p:nvSpPr>
          <p:spPr>
            <a:xfrm>
              <a:off x="1541719" y="2687681"/>
              <a:ext cx="2784999" cy="93448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16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请在此添加您的文字内容，请在此添加您的文字内容。请在此添加您的文字内容。</a:t>
              </a:r>
              <a:endParaRPr lang="en-US" altLang="zh-CN" sz="16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grpSp>
        <p:nvGrpSpPr>
          <p:cNvPr id="31" name="组合 30"/>
          <p:cNvGrpSpPr/>
          <p:nvPr/>
        </p:nvGrpSpPr>
        <p:grpSpPr>
          <a:xfrm>
            <a:off x="1352883" y="4299654"/>
            <a:ext cx="2784999" cy="1273041"/>
            <a:chOff x="1541719" y="2349127"/>
            <a:chExt cx="2784999" cy="1273041"/>
          </a:xfrm>
        </p:grpSpPr>
        <p:sp>
          <p:nvSpPr>
            <p:cNvPr id="32" name="文本框 31"/>
            <p:cNvSpPr txBox="1"/>
            <p:nvPr/>
          </p:nvSpPr>
          <p:spPr>
            <a:xfrm>
              <a:off x="1867328" y="2349127"/>
              <a:ext cx="2133781" cy="400110"/>
            </a:xfrm>
            <a:prstGeom prst="rect">
              <a:avLst/>
            </a:prstGeom>
            <a:noFill/>
          </p:spPr>
          <p:txBody>
            <a:bodyPr wrap="square" rtlCol="0">
              <a:spAutoFit/>
              <a:scene3d>
                <a:camera prst="orthographicFront"/>
                <a:lightRig rig="threePt" dir="t"/>
              </a:scene3d>
              <a:sp3d contourW="12700"/>
            </a:bodyPr>
            <a:lstStyle/>
            <a:p>
              <a:pPr algn="ctr"/>
              <a:r>
                <a:rPr lang="zh-CN" altLang="en-US" sz="2000" b="1"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标题文字添加</a:t>
              </a:r>
            </a:p>
          </p:txBody>
        </p:sp>
        <p:sp>
          <p:nvSpPr>
            <p:cNvPr id="33" name="文本框 32"/>
            <p:cNvSpPr txBox="1"/>
            <p:nvPr/>
          </p:nvSpPr>
          <p:spPr>
            <a:xfrm>
              <a:off x="1541719" y="2687681"/>
              <a:ext cx="2784999" cy="93448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zh-CN" altLang="en-US" sz="16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请在此添加您的文字内容，请在此添加您的文字内容。请在此添加您的文字内容。</a:t>
              </a:r>
              <a:endParaRPr lang="en-US" altLang="zh-CN" sz="16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sp>
        <p:nvSpPr>
          <p:cNvPr id="34" name="文本框 33"/>
          <p:cNvSpPr txBox="1"/>
          <p:nvPr/>
        </p:nvSpPr>
        <p:spPr>
          <a:xfrm>
            <a:off x="8433792" y="3524906"/>
            <a:ext cx="2133781" cy="400110"/>
          </a:xfrm>
          <a:prstGeom prst="rect">
            <a:avLst/>
          </a:prstGeom>
          <a:noFill/>
        </p:spPr>
        <p:txBody>
          <a:bodyPr wrap="square" rtlCol="0">
            <a:spAutoFit/>
            <a:scene3d>
              <a:camera prst="orthographicFront"/>
              <a:lightRig rig="threePt" dir="t"/>
            </a:scene3d>
            <a:sp3d contourW="12700"/>
          </a:bodyPr>
          <a:lstStyle/>
          <a:p>
            <a:pPr algn="ctr"/>
            <a:r>
              <a:rPr lang="zh-CN" altLang="en-US" sz="2000" b="1" dirty="0">
                <a:solidFill>
                  <a:srgbClr val="89213A"/>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标题文字添加</a:t>
            </a:r>
          </a:p>
        </p:txBody>
      </p:sp>
      <p:sp>
        <p:nvSpPr>
          <p:cNvPr id="35" name="文本框 34"/>
          <p:cNvSpPr txBox="1"/>
          <p:nvPr/>
        </p:nvSpPr>
        <p:spPr>
          <a:xfrm>
            <a:off x="5046813" y="3524906"/>
            <a:ext cx="2133781" cy="400110"/>
          </a:xfrm>
          <a:prstGeom prst="rect">
            <a:avLst/>
          </a:prstGeom>
          <a:noFill/>
        </p:spPr>
        <p:txBody>
          <a:bodyPr wrap="square" rtlCol="0">
            <a:spAutoFit/>
            <a:scene3d>
              <a:camera prst="orthographicFront"/>
              <a:lightRig rig="threePt" dir="t"/>
            </a:scene3d>
            <a:sp3d contourW="12700"/>
          </a:bodyPr>
          <a:lstStyle/>
          <a:p>
            <a:pPr algn="ctr"/>
            <a:r>
              <a:rPr lang="zh-CN" altLang="en-US" sz="2000" b="1" dirty="0">
                <a:solidFill>
                  <a:srgbClr val="89213A"/>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标题文字添加</a:t>
            </a:r>
          </a:p>
        </p:txBody>
      </p:sp>
      <p:sp>
        <p:nvSpPr>
          <p:cNvPr id="36" name="文本框 35"/>
          <p:cNvSpPr txBox="1"/>
          <p:nvPr/>
        </p:nvSpPr>
        <p:spPr>
          <a:xfrm>
            <a:off x="1678491" y="3524906"/>
            <a:ext cx="2133781" cy="400110"/>
          </a:xfrm>
          <a:prstGeom prst="rect">
            <a:avLst/>
          </a:prstGeom>
          <a:noFill/>
        </p:spPr>
        <p:txBody>
          <a:bodyPr wrap="square" rtlCol="0">
            <a:spAutoFit/>
            <a:scene3d>
              <a:camera prst="orthographicFront"/>
              <a:lightRig rig="threePt" dir="t"/>
            </a:scene3d>
            <a:sp3d contourW="12700"/>
          </a:bodyPr>
          <a:lstStyle/>
          <a:p>
            <a:pPr algn="ctr"/>
            <a:r>
              <a:rPr lang="zh-CN" altLang="en-US" sz="2000" b="1" dirty="0">
                <a:solidFill>
                  <a:srgbClr val="89213A"/>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标题文字添加</a:t>
            </a:r>
          </a:p>
        </p:txBody>
      </p:sp>
      <p:sp>
        <p:nvSpPr>
          <p:cNvPr id="8" name="文本框 7"/>
          <p:cNvSpPr txBox="1"/>
          <p:nvPr/>
        </p:nvSpPr>
        <p:spPr>
          <a:xfrm>
            <a:off x="1937110" y="713740"/>
            <a:ext cx="3338597" cy="630942"/>
          </a:xfrm>
          <a:prstGeom prst="rect">
            <a:avLst/>
          </a:prstGeom>
          <a:noFill/>
        </p:spPr>
        <p:txBody>
          <a:bodyPr wrap="square" rtlCol="0">
            <a:spAutoFit/>
          </a:bodyPr>
          <a:lstStyle/>
          <a:p>
            <a:pPr algn="l"/>
            <a:r>
              <a:rPr lang="zh-CN" altLang="en-US" sz="3500" dirty="0">
                <a:solidFill>
                  <a:srgbClr val="FCD7A1"/>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年度工作总结</a:t>
            </a:r>
          </a:p>
        </p:txBody>
      </p:sp>
      <p:sp>
        <p:nvSpPr>
          <p:cNvPr id="9" name="文本占位符 8"/>
          <p:cNvSpPr>
            <a:spLocks noGrp="1"/>
          </p:cNvSpPr>
          <p:nvPr>
            <p:ph type="body" sz="quarter" idx="4294967295"/>
          </p:nvPr>
        </p:nvSpPr>
        <p:spPr>
          <a:xfrm>
            <a:off x="2817178" y="1635760"/>
            <a:ext cx="6557645" cy="662940"/>
          </a:xfrm>
          <a:prstGeom prst="roundRect">
            <a:avLst>
              <a:gd name="adj" fmla="val 43153"/>
            </a:avLst>
          </a:prstGeom>
        </p:spPr>
        <p:txBody>
          <a:bodyPr>
            <a:noAutofit/>
          </a:bodyPr>
          <a:lstStyle/>
          <a:p>
            <a:pPr marL="0" indent="0" algn="ctr">
              <a:buNone/>
            </a:pPr>
            <a:r>
              <a:rPr lang="zh-CN" altLang="en-US" sz="3200" b="1"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标题文字添加</a:t>
            </a:r>
          </a:p>
        </p:txBody>
      </p:sp>
      <p:grpSp>
        <p:nvGrpSpPr>
          <p:cNvPr id="2" name="组合 1">
            <a:extLst>
              <a:ext uri="{FF2B5EF4-FFF2-40B4-BE49-F238E27FC236}">
                <a16:creationId xmlns="" xmlns:a16="http://schemas.microsoft.com/office/drawing/2014/main" id="{63FE1696-448F-410B-AB96-DFE9C854EF5C}"/>
              </a:ext>
            </a:extLst>
          </p:cNvPr>
          <p:cNvGrpSpPr/>
          <p:nvPr/>
        </p:nvGrpSpPr>
        <p:grpSpPr>
          <a:xfrm>
            <a:off x="0" y="0"/>
            <a:ext cx="2410691" cy="2350087"/>
            <a:chOff x="0" y="0"/>
            <a:chExt cx="2410691" cy="2350087"/>
          </a:xfrm>
        </p:grpSpPr>
        <p:pic>
          <p:nvPicPr>
            <p:cNvPr id="37" name="图片 36">
              <a:extLst>
                <a:ext uri="{FF2B5EF4-FFF2-40B4-BE49-F238E27FC236}">
                  <a16:creationId xmlns="" xmlns:a16="http://schemas.microsoft.com/office/drawing/2014/main" id="{212C1DAB-C02C-4170-B13D-AA2248C4DAA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1944" r="2084" b="32222"/>
            <a:stretch/>
          </p:blipFill>
          <p:spPr>
            <a:xfrm>
              <a:off x="0" y="1"/>
              <a:ext cx="1801091" cy="2350086"/>
            </a:xfrm>
            <a:prstGeom prst="rect">
              <a:avLst/>
            </a:prstGeom>
          </p:spPr>
        </p:pic>
        <p:pic>
          <p:nvPicPr>
            <p:cNvPr id="39" name="图片 38">
              <a:extLst>
                <a:ext uri="{FF2B5EF4-FFF2-40B4-BE49-F238E27FC236}">
                  <a16:creationId xmlns="" xmlns:a16="http://schemas.microsoft.com/office/drawing/2014/main" id="{A979353A-3416-4797-9B17-A27D0490B01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70682" b="54091"/>
            <a:stretch/>
          </p:blipFill>
          <p:spPr>
            <a:xfrm>
              <a:off x="0" y="0"/>
              <a:ext cx="2410691" cy="1887440"/>
            </a:xfrm>
            <a:prstGeom prst="rect">
              <a:avLst/>
            </a:prstGeom>
          </p:spPr>
        </p:pic>
      </p:grpSp>
      <p:pic>
        <p:nvPicPr>
          <p:cNvPr id="40" name="图片 39">
            <a:extLst>
              <a:ext uri="{FF2B5EF4-FFF2-40B4-BE49-F238E27FC236}">
                <a16:creationId xmlns="" xmlns:a16="http://schemas.microsoft.com/office/drawing/2014/main" id="{BBDC2832-7639-4E84-B9B0-B7D92B1AF14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84091"/>
          <a:stretch/>
        </p:blipFill>
        <p:spPr>
          <a:xfrm>
            <a:off x="0" y="5888182"/>
            <a:ext cx="12192000" cy="969818"/>
          </a:xfrm>
          <a:prstGeom prst="rect">
            <a:avLst/>
          </a:prstGeom>
        </p:spPr>
      </p:pic>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up)">
                                      <p:cBhvr>
                                        <p:cTn id="7" dur="500"/>
                                        <p:tgtEl>
                                          <p:spTgt spid="3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animEffect transition="in" filter="fade">
                                      <p:cBhvr>
                                        <p:cTn id="18" dur="500"/>
                                        <p:tgtEl>
                                          <p:spTgt spid="12"/>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34"/>
                                        </p:tgtEl>
                                        <p:attrNameLst>
                                          <p:attrName>style.visibility</p:attrName>
                                        </p:attrNameLst>
                                      </p:cBhvr>
                                      <p:to>
                                        <p:strVal val="visible"/>
                                      </p:to>
                                    </p:set>
                                    <p:anim calcmode="lin" valueType="num">
                                      <p:cBhvr>
                                        <p:cTn id="26" dur="500" fill="hold"/>
                                        <p:tgtEl>
                                          <p:spTgt spid="34"/>
                                        </p:tgtEl>
                                        <p:attrNameLst>
                                          <p:attrName>ppt_w</p:attrName>
                                        </p:attrNameLst>
                                      </p:cBhvr>
                                      <p:tavLst>
                                        <p:tav tm="0">
                                          <p:val>
                                            <p:fltVal val="0"/>
                                          </p:val>
                                        </p:tav>
                                        <p:tav tm="100000">
                                          <p:val>
                                            <p:strVal val="#ppt_w"/>
                                          </p:val>
                                        </p:tav>
                                      </p:tavLst>
                                    </p:anim>
                                    <p:anim calcmode="lin" valueType="num">
                                      <p:cBhvr>
                                        <p:cTn id="27" dur="500" fill="hold"/>
                                        <p:tgtEl>
                                          <p:spTgt spid="34"/>
                                        </p:tgtEl>
                                        <p:attrNameLst>
                                          <p:attrName>ppt_h</p:attrName>
                                        </p:attrNameLst>
                                      </p:cBhvr>
                                      <p:tavLst>
                                        <p:tav tm="0">
                                          <p:val>
                                            <p:fltVal val="0"/>
                                          </p:val>
                                        </p:tav>
                                        <p:tav tm="100000">
                                          <p:val>
                                            <p:strVal val="#ppt_h"/>
                                          </p:val>
                                        </p:tav>
                                      </p:tavLst>
                                    </p:anim>
                                    <p:animEffect transition="in" filter="fade">
                                      <p:cBhvr>
                                        <p:cTn id="28" dur="500"/>
                                        <p:tgtEl>
                                          <p:spTgt spid="34"/>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p:cTn id="31" dur="500" fill="hold"/>
                                        <p:tgtEl>
                                          <p:spTgt spid="35"/>
                                        </p:tgtEl>
                                        <p:attrNameLst>
                                          <p:attrName>ppt_w</p:attrName>
                                        </p:attrNameLst>
                                      </p:cBhvr>
                                      <p:tavLst>
                                        <p:tav tm="0">
                                          <p:val>
                                            <p:fltVal val="0"/>
                                          </p:val>
                                        </p:tav>
                                        <p:tav tm="100000">
                                          <p:val>
                                            <p:strVal val="#ppt_w"/>
                                          </p:val>
                                        </p:tav>
                                      </p:tavLst>
                                    </p:anim>
                                    <p:anim calcmode="lin" valueType="num">
                                      <p:cBhvr>
                                        <p:cTn id="32" dur="500" fill="hold"/>
                                        <p:tgtEl>
                                          <p:spTgt spid="35"/>
                                        </p:tgtEl>
                                        <p:attrNameLst>
                                          <p:attrName>ppt_h</p:attrName>
                                        </p:attrNameLst>
                                      </p:cBhvr>
                                      <p:tavLst>
                                        <p:tav tm="0">
                                          <p:val>
                                            <p:fltVal val="0"/>
                                          </p:val>
                                        </p:tav>
                                        <p:tav tm="100000">
                                          <p:val>
                                            <p:strVal val="#ppt_h"/>
                                          </p:val>
                                        </p:tav>
                                      </p:tavLst>
                                    </p:anim>
                                    <p:animEffect transition="in" filter="fade">
                                      <p:cBhvr>
                                        <p:cTn id="33" dur="500"/>
                                        <p:tgtEl>
                                          <p:spTgt spid="3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p:cTn id="36" dur="500" fill="hold"/>
                                        <p:tgtEl>
                                          <p:spTgt spid="36"/>
                                        </p:tgtEl>
                                        <p:attrNameLst>
                                          <p:attrName>ppt_w</p:attrName>
                                        </p:attrNameLst>
                                      </p:cBhvr>
                                      <p:tavLst>
                                        <p:tav tm="0">
                                          <p:val>
                                            <p:fltVal val="0"/>
                                          </p:val>
                                        </p:tav>
                                        <p:tav tm="100000">
                                          <p:val>
                                            <p:strVal val="#ppt_w"/>
                                          </p:val>
                                        </p:tav>
                                      </p:tavLst>
                                    </p:anim>
                                    <p:anim calcmode="lin" valueType="num">
                                      <p:cBhvr>
                                        <p:cTn id="37" dur="500" fill="hold"/>
                                        <p:tgtEl>
                                          <p:spTgt spid="36"/>
                                        </p:tgtEl>
                                        <p:attrNameLst>
                                          <p:attrName>ppt_h</p:attrName>
                                        </p:attrNameLst>
                                      </p:cBhvr>
                                      <p:tavLst>
                                        <p:tav tm="0">
                                          <p:val>
                                            <p:fltVal val="0"/>
                                          </p:val>
                                        </p:tav>
                                        <p:tav tm="100000">
                                          <p:val>
                                            <p:strVal val="#ppt_h"/>
                                          </p:val>
                                        </p:tav>
                                      </p:tavLst>
                                    </p:anim>
                                    <p:animEffect transition="in" filter="fade">
                                      <p:cBhvr>
                                        <p:cTn id="38" dur="500"/>
                                        <p:tgtEl>
                                          <p:spTgt spid="36"/>
                                        </p:tgtEl>
                                      </p:cBhvr>
                                    </p:animEffect>
                                  </p:childTnLst>
                                </p:cTn>
                              </p:par>
                            </p:childTnLst>
                          </p:cTn>
                        </p:par>
                        <p:par>
                          <p:cTn id="39" fill="hold">
                            <p:stCondLst>
                              <p:cond delay="1000"/>
                            </p:stCondLst>
                            <p:childTnLst>
                              <p:par>
                                <p:cTn id="40" presetID="42" presetClass="entr" presetSubtype="0" fill="hold" grpId="0"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1000"/>
                                        <p:tgtEl>
                                          <p:spTgt spid="6"/>
                                        </p:tgtEl>
                                      </p:cBhvr>
                                    </p:animEffect>
                                    <p:anim calcmode="lin" valueType="num">
                                      <p:cBhvr>
                                        <p:cTn id="43" dur="1000" fill="hold"/>
                                        <p:tgtEl>
                                          <p:spTgt spid="6"/>
                                        </p:tgtEl>
                                        <p:attrNameLst>
                                          <p:attrName>ppt_x</p:attrName>
                                        </p:attrNameLst>
                                      </p:cBhvr>
                                      <p:tavLst>
                                        <p:tav tm="0">
                                          <p:val>
                                            <p:strVal val="#ppt_x"/>
                                          </p:val>
                                        </p:tav>
                                        <p:tav tm="100000">
                                          <p:val>
                                            <p:strVal val="#ppt_x"/>
                                          </p:val>
                                        </p:tav>
                                      </p:tavLst>
                                    </p:anim>
                                    <p:anim calcmode="lin" valueType="num">
                                      <p:cBhvr>
                                        <p:cTn id="44" dur="1000" fill="hold"/>
                                        <p:tgtEl>
                                          <p:spTgt spid="6"/>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1000"/>
                                        <p:tgtEl>
                                          <p:spTgt spid="17"/>
                                        </p:tgtEl>
                                      </p:cBhvr>
                                    </p:animEffect>
                                    <p:anim calcmode="lin" valueType="num">
                                      <p:cBhvr>
                                        <p:cTn id="48" dur="1000" fill="hold"/>
                                        <p:tgtEl>
                                          <p:spTgt spid="17"/>
                                        </p:tgtEl>
                                        <p:attrNameLst>
                                          <p:attrName>ppt_x</p:attrName>
                                        </p:attrNameLst>
                                      </p:cBhvr>
                                      <p:tavLst>
                                        <p:tav tm="0">
                                          <p:val>
                                            <p:strVal val="#ppt_x"/>
                                          </p:val>
                                        </p:tav>
                                        <p:tav tm="100000">
                                          <p:val>
                                            <p:strVal val="#ppt_x"/>
                                          </p:val>
                                        </p:tav>
                                      </p:tavLst>
                                    </p:anim>
                                    <p:anim calcmode="lin" valueType="num">
                                      <p:cBhvr>
                                        <p:cTn id="49" dur="1000" fill="hold"/>
                                        <p:tgtEl>
                                          <p:spTgt spid="17"/>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1000"/>
                                        <p:tgtEl>
                                          <p:spTgt spid="18"/>
                                        </p:tgtEl>
                                      </p:cBhvr>
                                    </p:animEffect>
                                    <p:anim calcmode="lin" valueType="num">
                                      <p:cBhvr>
                                        <p:cTn id="53" dur="1000" fill="hold"/>
                                        <p:tgtEl>
                                          <p:spTgt spid="18"/>
                                        </p:tgtEl>
                                        <p:attrNameLst>
                                          <p:attrName>ppt_x</p:attrName>
                                        </p:attrNameLst>
                                      </p:cBhvr>
                                      <p:tavLst>
                                        <p:tav tm="0">
                                          <p:val>
                                            <p:strVal val="#ppt_x"/>
                                          </p:val>
                                        </p:tav>
                                        <p:tav tm="100000">
                                          <p:val>
                                            <p:strVal val="#ppt_x"/>
                                          </p:val>
                                        </p:tav>
                                      </p:tavLst>
                                    </p:anim>
                                    <p:anim calcmode="lin" valueType="num">
                                      <p:cBhvr>
                                        <p:cTn id="54" dur="1000" fill="hold"/>
                                        <p:tgtEl>
                                          <p:spTgt spid="18"/>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1000"/>
                                        <p:tgtEl>
                                          <p:spTgt spid="23"/>
                                        </p:tgtEl>
                                      </p:cBhvr>
                                    </p:animEffect>
                                    <p:anim calcmode="lin" valueType="num">
                                      <p:cBhvr>
                                        <p:cTn id="58" dur="1000" fill="hold"/>
                                        <p:tgtEl>
                                          <p:spTgt spid="23"/>
                                        </p:tgtEl>
                                        <p:attrNameLst>
                                          <p:attrName>ppt_x</p:attrName>
                                        </p:attrNameLst>
                                      </p:cBhvr>
                                      <p:tavLst>
                                        <p:tav tm="0">
                                          <p:val>
                                            <p:strVal val="#ppt_x"/>
                                          </p:val>
                                        </p:tav>
                                        <p:tav tm="100000">
                                          <p:val>
                                            <p:strVal val="#ppt_x"/>
                                          </p:val>
                                        </p:tav>
                                      </p:tavLst>
                                    </p:anim>
                                    <p:anim calcmode="lin" valueType="num">
                                      <p:cBhvr>
                                        <p:cTn id="59" dur="1000" fill="hold"/>
                                        <p:tgtEl>
                                          <p:spTgt spid="23"/>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1000"/>
                                        <p:tgtEl>
                                          <p:spTgt spid="28"/>
                                        </p:tgtEl>
                                      </p:cBhvr>
                                    </p:animEffect>
                                    <p:anim calcmode="lin" valueType="num">
                                      <p:cBhvr>
                                        <p:cTn id="63" dur="1000" fill="hold"/>
                                        <p:tgtEl>
                                          <p:spTgt spid="28"/>
                                        </p:tgtEl>
                                        <p:attrNameLst>
                                          <p:attrName>ppt_x</p:attrName>
                                        </p:attrNameLst>
                                      </p:cBhvr>
                                      <p:tavLst>
                                        <p:tav tm="0">
                                          <p:val>
                                            <p:strVal val="#ppt_x"/>
                                          </p:val>
                                        </p:tav>
                                        <p:tav tm="100000">
                                          <p:val>
                                            <p:strVal val="#ppt_x"/>
                                          </p:val>
                                        </p:tav>
                                      </p:tavLst>
                                    </p:anim>
                                    <p:anim calcmode="lin" valueType="num">
                                      <p:cBhvr>
                                        <p:cTn id="64" dur="1000" fill="hold"/>
                                        <p:tgtEl>
                                          <p:spTgt spid="28"/>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1000"/>
                                        <p:tgtEl>
                                          <p:spTgt spid="31"/>
                                        </p:tgtEl>
                                      </p:cBhvr>
                                    </p:animEffect>
                                    <p:anim calcmode="lin" valueType="num">
                                      <p:cBhvr>
                                        <p:cTn id="68" dur="1000" fill="hold"/>
                                        <p:tgtEl>
                                          <p:spTgt spid="31"/>
                                        </p:tgtEl>
                                        <p:attrNameLst>
                                          <p:attrName>ppt_x</p:attrName>
                                        </p:attrNameLst>
                                      </p:cBhvr>
                                      <p:tavLst>
                                        <p:tav tm="0">
                                          <p:val>
                                            <p:strVal val="#ppt_x"/>
                                          </p:val>
                                        </p:tav>
                                        <p:tav tm="100000">
                                          <p:val>
                                            <p:strVal val="#ppt_x"/>
                                          </p:val>
                                        </p:tav>
                                      </p:tavLst>
                                    </p:anim>
                                    <p:anim calcmode="lin" valueType="num">
                                      <p:cBhvr>
                                        <p:cTn id="69"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2" grpId="0" animBg="1"/>
      <p:bldP spid="14" grpId="0" animBg="1"/>
      <p:bldP spid="17" grpId="0" animBg="1"/>
      <p:bldP spid="18" grpId="0" animBg="1"/>
      <p:bldP spid="34" grpId="0"/>
      <p:bldP spid="35" grpId="0"/>
      <p:bldP spid="3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a:extLst>
              <a:ext uri="{FF2B5EF4-FFF2-40B4-BE49-F238E27FC236}">
                <a16:creationId xmlns="" xmlns:a16="http://schemas.microsoft.com/office/drawing/2014/main" id="{52DF22DF-9D85-45D3-AB94-E81CDCE4E0E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56" r="5556"/>
          <a:stretch/>
        </p:blipFill>
        <p:spPr>
          <a:xfrm>
            <a:off x="0" y="0"/>
            <a:ext cx="12192000" cy="6858000"/>
          </a:xfrm>
          <a:prstGeom prst="rect">
            <a:avLst/>
          </a:prstGeom>
        </p:spPr>
      </p:pic>
      <p:pic>
        <p:nvPicPr>
          <p:cNvPr id="32" name="图片 31">
            <a:extLst>
              <a:ext uri="{FF2B5EF4-FFF2-40B4-BE49-F238E27FC236}">
                <a16:creationId xmlns="" xmlns:a16="http://schemas.microsoft.com/office/drawing/2014/main" id="{25D7FF0F-0FD1-4668-BDCA-044C1A4A879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84091"/>
          <a:stretch/>
        </p:blipFill>
        <p:spPr>
          <a:xfrm>
            <a:off x="0" y="5888182"/>
            <a:ext cx="12192000" cy="969818"/>
          </a:xfrm>
          <a:prstGeom prst="rect">
            <a:avLst/>
          </a:prstGeom>
        </p:spPr>
      </p:pic>
      <p:sp>
        <p:nvSpPr>
          <p:cNvPr id="7" name="iŝḷiḓé"/>
          <p:cNvSpPr/>
          <p:nvPr/>
        </p:nvSpPr>
        <p:spPr>
          <a:xfrm flipH="1">
            <a:off x="5143501" y="1721922"/>
            <a:ext cx="1490832" cy="1490983"/>
          </a:xfrm>
          <a:prstGeom prst="circularArrow">
            <a:avLst>
              <a:gd name="adj1" fmla="val 10980"/>
              <a:gd name="adj2" fmla="val 1142322"/>
              <a:gd name="adj3" fmla="val 4500000"/>
              <a:gd name="adj4" fmla="val 10800000"/>
              <a:gd name="adj5" fmla="val 12500"/>
            </a:avLst>
          </a:prstGeom>
          <a:solidFill>
            <a:srgbClr val="FFE9B2"/>
          </a:solidFill>
          <a:ln w="12700">
            <a:solidFill>
              <a:srgbClr val="FCD7A1"/>
            </a:solidFill>
          </a:ln>
          <a:effectLst>
            <a:outerShdw blurRad="3175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a:solidFill>
                <a:schemeClr val="tx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8" name="ísļiḓê"/>
          <p:cNvSpPr/>
          <p:nvPr/>
        </p:nvSpPr>
        <p:spPr>
          <a:xfrm flipH="1">
            <a:off x="5557667" y="2578714"/>
            <a:ext cx="1490832" cy="1490983"/>
          </a:xfrm>
          <a:prstGeom prst="leftCircularArrow">
            <a:avLst>
              <a:gd name="adj1" fmla="val 10980"/>
              <a:gd name="adj2" fmla="val 1142322"/>
              <a:gd name="adj3" fmla="val 6300000"/>
              <a:gd name="adj4" fmla="val 18900000"/>
              <a:gd name="adj5" fmla="val 12500"/>
            </a:avLst>
          </a:prstGeom>
          <a:solidFill>
            <a:srgbClr val="FFE9B2"/>
          </a:solidFill>
          <a:ln w="12700">
            <a:solidFill>
              <a:srgbClr val="FCD7A1"/>
            </a:solidFill>
          </a:ln>
          <a:effectLst>
            <a:outerShdw blurRad="317500" dist="38100" dir="2700000" algn="tl" rotWithShape="0">
              <a:prstClr val="black">
                <a:alpha val="2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sz="23900" b="1">
              <a:solidFill>
                <a:schemeClr val="tx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9" name="îśļiḑe"/>
          <p:cNvSpPr/>
          <p:nvPr/>
        </p:nvSpPr>
        <p:spPr>
          <a:xfrm flipH="1">
            <a:off x="5143501" y="3438668"/>
            <a:ext cx="1490832" cy="1490983"/>
          </a:xfrm>
          <a:prstGeom prst="circularArrow">
            <a:avLst>
              <a:gd name="adj1" fmla="val 10980"/>
              <a:gd name="adj2" fmla="val 1142322"/>
              <a:gd name="adj3" fmla="val 4500000"/>
              <a:gd name="adj4" fmla="val 13500000"/>
              <a:gd name="adj5" fmla="val 12500"/>
            </a:avLst>
          </a:prstGeom>
          <a:solidFill>
            <a:srgbClr val="FFE9B2"/>
          </a:solidFill>
          <a:ln w="12700">
            <a:solidFill>
              <a:srgbClr val="FCD7A1"/>
            </a:solidFill>
          </a:ln>
          <a:effectLst>
            <a:outerShdw blurRad="3175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a:solidFill>
                <a:schemeClr val="tx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10" name="íṧlïḋê"/>
          <p:cNvSpPr/>
          <p:nvPr/>
        </p:nvSpPr>
        <p:spPr>
          <a:xfrm flipH="1">
            <a:off x="5661419" y="4394305"/>
            <a:ext cx="1280812" cy="1281431"/>
          </a:xfrm>
          <a:prstGeom prst="blockArc">
            <a:avLst>
              <a:gd name="adj1" fmla="val 0"/>
              <a:gd name="adj2" fmla="val 18900000"/>
              <a:gd name="adj3" fmla="val 12740"/>
            </a:avLst>
          </a:prstGeom>
          <a:solidFill>
            <a:srgbClr val="FFE9B2"/>
          </a:solidFill>
          <a:ln w="12700">
            <a:solidFill>
              <a:srgbClr val="FCD7A1"/>
            </a:solidFill>
          </a:ln>
          <a:effectLst>
            <a:outerShdw blurRad="317500" dist="38100" dir="2700000" algn="tl" rotWithShape="0">
              <a:prstClr val="black">
                <a:alpha val="2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sz="23900" b="1">
              <a:solidFill>
                <a:schemeClr val="tx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49" name="椭圆 41"/>
          <p:cNvSpPr/>
          <p:nvPr/>
        </p:nvSpPr>
        <p:spPr>
          <a:xfrm>
            <a:off x="5739191" y="2266910"/>
            <a:ext cx="299452" cy="299000"/>
          </a:xfrm>
          <a:custGeom>
            <a:avLst/>
            <a:gdLst>
              <a:gd name="connsiteX0" fmla="*/ 506334 w 607638"/>
              <a:gd name="connsiteY0" fmla="*/ 455027 h 606722"/>
              <a:gd name="connsiteX1" fmla="*/ 506334 w 607638"/>
              <a:gd name="connsiteY1" fmla="*/ 505592 h 606722"/>
              <a:gd name="connsiteX2" fmla="*/ 531616 w 607638"/>
              <a:gd name="connsiteY2" fmla="*/ 505592 h 606722"/>
              <a:gd name="connsiteX3" fmla="*/ 556986 w 607638"/>
              <a:gd name="connsiteY3" fmla="*/ 480265 h 606722"/>
              <a:gd name="connsiteX4" fmla="*/ 531616 w 607638"/>
              <a:gd name="connsiteY4" fmla="*/ 455027 h 606722"/>
              <a:gd name="connsiteX5" fmla="*/ 430401 w 607638"/>
              <a:gd name="connsiteY5" fmla="*/ 353896 h 606722"/>
              <a:gd name="connsiteX6" fmla="*/ 405031 w 607638"/>
              <a:gd name="connsiteY6" fmla="*/ 379223 h 606722"/>
              <a:gd name="connsiteX7" fmla="*/ 430401 w 607638"/>
              <a:gd name="connsiteY7" fmla="*/ 404461 h 606722"/>
              <a:gd name="connsiteX8" fmla="*/ 455683 w 607638"/>
              <a:gd name="connsiteY8" fmla="*/ 404461 h 606722"/>
              <a:gd name="connsiteX9" fmla="*/ 455683 w 607638"/>
              <a:gd name="connsiteY9" fmla="*/ 353896 h 606722"/>
              <a:gd name="connsiteX10" fmla="*/ 480964 w 607638"/>
              <a:gd name="connsiteY10" fmla="*/ 252766 h 606722"/>
              <a:gd name="connsiteX11" fmla="*/ 506334 w 607638"/>
              <a:gd name="connsiteY11" fmla="*/ 278093 h 606722"/>
              <a:gd name="connsiteX12" fmla="*/ 506334 w 607638"/>
              <a:gd name="connsiteY12" fmla="*/ 303331 h 606722"/>
              <a:gd name="connsiteX13" fmla="*/ 556986 w 607638"/>
              <a:gd name="connsiteY13" fmla="*/ 303331 h 606722"/>
              <a:gd name="connsiteX14" fmla="*/ 582268 w 607638"/>
              <a:gd name="connsiteY14" fmla="*/ 328658 h 606722"/>
              <a:gd name="connsiteX15" fmla="*/ 556986 w 607638"/>
              <a:gd name="connsiteY15" fmla="*/ 353896 h 606722"/>
              <a:gd name="connsiteX16" fmla="*/ 506334 w 607638"/>
              <a:gd name="connsiteY16" fmla="*/ 353896 h 606722"/>
              <a:gd name="connsiteX17" fmla="*/ 506334 w 607638"/>
              <a:gd name="connsiteY17" fmla="*/ 404461 h 606722"/>
              <a:gd name="connsiteX18" fmla="*/ 531616 w 607638"/>
              <a:gd name="connsiteY18" fmla="*/ 404461 h 606722"/>
              <a:gd name="connsiteX19" fmla="*/ 607638 w 607638"/>
              <a:gd name="connsiteY19" fmla="*/ 480265 h 606722"/>
              <a:gd name="connsiteX20" fmla="*/ 531616 w 607638"/>
              <a:gd name="connsiteY20" fmla="*/ 556157 h 606722"/>
              <a:gd name="connsiteX21" fmla="*/ 506334 w 607638"/>
              <a:gd name="connsiteY21" fmla="*/ 556157 h 606722"/>
              <a:gd name="connsiteX22" fmla="*/ 506334 w 607638"/>
              <a:gd name="connsiteY22" fmla="*/ 581395 h 606722"/>
              <a:gd name="connsiteX23" fmla="*/ 480964 w 607638"/>
              <a:gd name="connsiteY23" fmla="*/ 606722 h 606722"/>
              <a:gd name="connsiteX24" fmla="*/ 455683 w 607638"/>
              <a:gd name="connsiteY24" fmla="*/ 581395 h 606722"/>
              <a:gd name="connsiteX25" fmla="*/ 455683 w 607638"/>
              <a:gd name="connsiteY25" fmla="*/ 556157 h 606722"/>
              <a:gd name="connsiteX26" fmla="*/ 405031 w 607638"/>
              <a:gd name="connsiteY26" fmla="*/ 556157 h 606722"/>
              <a:gd name="connsiteX27" fmla="*/ 379749 w 607638"/>
              <a:gd name="connsiteY27" fmla="*/ 530830 h 606722"/>
              <a:gd name="connsiteX28" fmla="*/ 405031 w 607638"/>
              <a:gd name="connsiteY28" fmla="*/ 505592 h 606722"/>
              <a:gd name="connsiteX29" fmla="*/ 455683 w 607638"/>
              <a:gd name="connsiteY29" fmla="*/ 505592 h 606722"/>
              <a:gd name="connsiteX30" fmla="*/ 455683 w 607638"/>
              <a:gd name="connsiteY30" fmla="*/ 455027 h 606722"/>
              <a:gd name="connsiteX31" fmla="*/ 430401 w 607638"/>
              <a:gd name="connsiteY31" fmla="*/ 455027 h 606722"/>
              <a:gd name="connsiteX32" fmla="*/ 354379 w 607638"/>
              <a:gd name="connsiteY32" fmla="*/ 379223 h 606722"/>
              <a:gd name="connsiteX33" fmla="*/ 430401 w 607638"/>
              <a:gd name="connsiteY33" fmla="*/ 303331 h 606722"/>
              <a:gd name="connsiteX34" fmla="*/ 455683 w 607638"/>
              <a:gd name="connsiteY34" fmla="*/ 303331 h 606722"/>
              <a:gd name="connsiteX35" fmla="*/ 455683 w 607638"/>
              <a:gd name="connsiteY35" fmla="*/ 278093 h 606722"/>
              <a:gd name="connsiteX36" fmla="*/ 480964 w 607638"/>
              <a:gd name="connsiteY36" fmla="*/ 252766 h 606722"/>
              <a:gd name="connsiteX37" fmla="*/ 303759 w 607638"/>
              <a:gd name="connsiteY37" fmla="*/ 151716 h 606722"/>
              <a:gd name="connsiteX38" fmla="*/ 329117 w 607638"/>
              <a:gd name="connsiteY38" fmla="*/ 176950 h 606722"/>
              <a:gd name="connsiteX39" fmla="*/ 329117 w 607638"/>
              <a:gd name="connsiteY39" fmla="*/ 303301 h 606722"/>
              <a:gd name="connsiteX40" fmla="*/ 303759 w 607638"/>
              <a:gd name="connsiteY40" fmla="*/ 328624 h 606722"/>
              <a:gd name="connsiteX41" fmla="*/ 227862 w 607638"/>
              <a:gd name="connsiteY41" fmla="*/ 328624 h 606722"/>
              <a:gd name="connsiteX42" fmla="*/ 202593 w 607638"/>
              <a:gd name="connsiteY42" fmla="*/ 303301 h 606722"/>
              <a:gd name="connsiteX43" fmla="*/ 227862 w 607638"/>
              <a:gd name="connsiteY43" fmla="*/ 278066 h 606722"/>
              <a:gd name="connsiteX44" fmla="*/ 278490 w 607638"/>
              <a:gd name="connsiteY44" fmla="*/ 278066 h 606722"/>
              <a:gd name="connsiteX45" fmla="*/ 278490 w 607638"/>
              <a:gd name="connsiteY45" fmla="*/ 176950 h 606722"/>
              <a:gd name="connsiteX46" fmla="*/ 303759 w 607638"/>
              <a:gd name="connsiteY46" fmla="*/ 151716 h 606722"/>
              <a:gd name="connsiteX47" fmla="*/ 303762 w 607638"/>
              <a:gd name="connsiteY47" fmla="*/ 0 h 606722"/>
              <a:gd name="connsiteX48" fmla="*/ 606634 w 607638"/>
              <a:gd name="connsiteY48" fmla="*/ 220667 h 606722"/>
              <a:gd name="connsiteX49" fmla="*/ 589190 w 607638"/>
              <a:gd name="connsiteY49" fmla="*/ 251860 h 606722"/>
              <a:gd name="connsiteX50" fmla="*/ 557950 w 607638"/>
              <a:gd name="connsiteY50" fmla="*/ 234353 h 606722"/>
              <a:gd name="connsiteX51" fmla="*/ 303762 w 607638"/>
              <a:gd name="connsiteY51" fmla="*/ 50568 h 606722"/>
              <a:gd name="connsiteX52" fmla="*/ 50642 w 607638"/>
              <a:gd name="connsiteY52" fmla="*/ 303317 h 606722"/>
              <a:gd name="connsiteX53" fmla="*/ 303762 w 607638"/>
              <a:gd name="connsiteY53" fmla="*/ 556154 h 606722"/>
              <a:gd name="connsiteX54" fmla="*/ 329127 w 607638"/>
              <a:gd name="connsiteY54" fmla="*/ 581394 h 606722"/>
              <a:gd name="connsiteX55" fmla="*/ 303762 w 607638"/>
              <a:gd name="connsiteY55" fmla="*/ 606722 h 606722"/>
              <a:gd name="connsiteX56" fmla="*/ 0 w 607638"/>
              <a:gd name="connsiteY56" fmla="*/ 303317 h 606722"/>
              <a:gd name="connsiteX57" fmla="*/ 303762 w 607638"/>
              <a:gd name="connsiteY57"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7638" h="606722">
                <a:moveTo>
                  <a:pt x="506334" y="455027"/>
                </a:moveTo>
                <a:lnTo>
                  <a:pt x="506334" y="505592"/>
                </a:lnTo>
                <a:lnTo>
                  <a:pt x="531616" y="505592"/>
                </a:lnTo>
                <a:cubicBezTo>
                  <a:pt x="545592" y="505592"/>
                  <a:pt x="556986" y="494217"/>
                  <a:pt x="556986" y="480265"/>
                </a:cubicBezTo>
                <a:cubicBezTo>
                  <a:pt x="556986" y="466401"/>
                  <a:pt x="545592" y="455027"/>
                  <a:pt x="531616" y="455027"/>
                </a:cubicBezTo>
                <a:close/>
                <a:moveTo>
                  <a:pt x="430401" y="353896"/>
                </a:moveTo>
                <a:cubicBezTo>
                  <a:pt x="416425" y="353896"/>
                  <a:pt x="405031" y="365271"/>
                  <a:pt x="405031" y="379223"/>
                </a:cubicBezTo>
                <a:cubicBezTo>
                  <a:pt x="405031" y="393087"/>
                  <a:pt x="416425" y="404461"/>
                  <a:pt x="430401" y="404461"/>
                </a:cubicBezTo>
                <a:lnTo>
                  <a:pt x="455683" y="404461"/>
                </a:lnTo>
                <a:lnTo>
                  <a:pt x="455683" y="353896"/>
                </a:lnTo>
                <a:close/>
                <a:moveTo>
                  <a:pt x="480964" y="252766"/>
                </a:moveTo>
                <a:cubicBezTo>
                  <a:pt x="495029" y="252766"/>
                  <a:pt x="506334" y="264141"/>
                  <a:pt x="506334" y="278093"/>
                </a:cubicBezTo>
                <a:lnTo>
                  <a:pt x="506334" y="303331"/>
                </a:lnTo>
                <a:lnTo>
                  <a:pt x="556986" y="303331"/>
                </a:lnTo>
                <a:cubicBezTo>
                  <a:pt x="570962" y="303331"/>
                  <a:pt x="582268" y="314706"/>
                  <a:pt x="582268" y="328658"/>
                </a:cubicBezTo>
                <a:cubicBezTo>
                  <a:pt x="582268" y="342610"/>
                  <a:pt x="570962" y="353896"/>
                  <a:pt x="556986" y="353896"/>
                </a:cubicBezTo>
                <a:lnTo>
                  <a:pt x="506334" y="353896"/>
                </a:lnTo>
                <a:lnTo>
                  <a:pt x="506334" y="404461"/>
                </a:lnTo>
                <a:lnTo>
                  <a:pt x="531616" y="404461"/>
                </a:lnTo>
                <a:cubicBezTo>
                  <a:pt x="573544" y="404461"/>
                  <a:pt x="607638" y="438497"/>
                  <a:pt x="607638" y="480265"/>
                </a:cubicBezTo>
                <a:cubicBezTo>
                  <a:pt x="607638" y="522121"/>
                  <a:pt x="573544" y="556157"/>
                  <a:pt x="531616" y="556157"/>
                </a:cubicBezTo>
                <a:lnTo>
                  <a:pt x="506334" y="556157"/>
                </a:lnTo>
                <a:lnTo>
                  <a:pt x="506334" y="581395"/>
                </a:lnTo>
                <a:cubicBezTo>
                  <a:pt x="506334" y="595347"/>
                  <a:pt x="495029" y="606722"/>
                  <a:pt x="480964" y="606722"/>
                </a:cubicBezTo>
                <a:cubicBezTo>
                  <a:pt x="466988" y="606722"/>
                  <a:pt x="455683" y="595347"/>
                  <a:pt x="455683" y="581395"/>
                </a:cubicBezTo>
                <a:lnTo>
                  <a:pt x="455683" y="556157"/>
                </a:lnTo>
                <a:lnTo>
                  <a:pt x="405031" y="556157"/>
                </a:lnTo>
                <a:cubicBezTo>
                  <a:pt x="391055" y="556157"/>
                  <a:pt x="379749" y="544782"/>
                  <a:pt x="379749" y="530830"/>
                </a:cubicBezTo>
                <a:cubicBezTo>
                  <a:pt x="379749" y="516878"/>
                  <a:pt x="391055" y="505592"/>
                  <a:pt x="405031" y="505592"/>
                </a:cubicBezTo>
                <a:lnTo>
                  <a:pt x="455683" y="505592"/>
                </a:lnTo>
                <a:lnTo>
                  <a:pt x="455683" y="455027"/>
                </a:lnTo>
                <a:lnTo>
                  <a:pt x="430401" y="455027"/>
                </a:lnTo>
                <a:cubicBezTo>
                  <a:pt x="388473" y="455027"/>
                  <a:pt x="354379" y="420991"/>
                  <a:pt x="354379" y="379223"/>
                </a:cubicBezTo>
                <a:cubicBezTo>
                  <a:pt x="354379" y="337367"/>
                  <a:pt x="388473" y="303331"/>
                  <a:pt x="430401" y="303331"/>
                </a:cubicBezTo>
                <a:lnTo>
                  <a:pt x="455683" y="303331"/>
                </a:lnTo>
                <a:lnTo>
                  <a:pt x="455683" y="278093"/>
                </a:lnTo>
                <a:cubicBezTo>
                  <a:pt x="455683" y="264141"/>
                  <a:pt x="466988" y="252766"/>
                  <a:pt x="480964" y="252766"/>
                </a:cubicBezTo>
                <a:close/>
                <a:moveTo>
                  <a:pt x="303759" y="151716"/>
                </a:moveTo>
                <a:cubicBezTo>
                  <a:pt x="317817" y="151716"/>
                  <a:pt x="329117" y="163000"/>
                  <a:pt x="329117" y="176950"/>
                </a:cubicBezTo>
                <a:lnTo>
                  <a:pt x="329117" y="303301"/>
                </a:lnTo>
                <a:cubicBezTo>
                  <a:pt x="329117" y="317251"/>
                  <a:pt x="317817" y="328624"/>
                  <a:pt x="303759" y="328624"/>
                </a:cubicBezTo>
                <a:lnTo>
                  <a:pt x="227862" y="328624"/>
                </a:lnTo>
                <a:cubicBezTo>
                  <a:pt x="213893" y="328624"/>
                  <a:pt x="202593" y="317251"/>
                  <a:pt x="202593" y="303301"/>
                </a:cubicBezTo>
                <a:cubicBezTo>
                  <a:pt x="202593" y="289351"/>
                  <a:pt x="213893" y="278066"/>
                  <a:pt x="227862" y="278066"/>
                </a:cubicBezTo>
                <a:lnTo>
                  <a:pt x="278490" y="278066"/>
                </a:lnTo>
                <a:lnTo>
                  <a:pt x="278490" y="176950"/>
                </a:lnTo>
                <a:cubicBezTo>
                  <a:pt x="278490" y="163000"/>
                  <a:pt x="289790" y="151716"/>
                  <a:pt x="303759" y="151716"/>
                </a:cubicBezTo>
                <a:close/>
                <a:moveTo>
                  <a:pt x="303762" y="0"/>
                </a:moveTo>
                <a:cubicBezTo>
                  <a:pt x="443049" y="0"/>
                  <a:pt x="570410" y="92781"/>
                  <a:pt x="606634" y="220667"/>
                </a:cubicBezTo>
                <a:cubicBezTo>
                  <a:pt x="610461" y="234086"/>
                  <a:pt x="602629" y="248039"/>
                  <a:pt x="589190" y="251860"/>
                </a:cubicBezTo>
                <a:cubicBezTo>
                  <a:pt x="575839" y="255504"/>
                  <a:pt x="561688" y="247861"/>
                  <a:pt x="557950" y="234353"/>
                </a:cubicBezTo>
                <a:cubicBezTo>
                  <a:pt x="527779" y="127885"/>
                  <a:pt x="420888" y="50568"/>
                  <a:pt x="303762" y="50568"/>
                </a:cubicBezTo>
                <a:cubicBezTo>
                  <a:pt x="164208" y="50568"/>
                  <a:pt x="50642" y="163967"/>
                  <a:pt x="50642" y="303317"/>
                </a:cubicBezTo>
                <a:cubicBezTo>
                  <a:pt x="50642" y="442755"/>
                  <a:pt x="164208" y="556154"/>
                  <a:pt x="303762" y="556154"/>
                </a:cubicBezTo>
                <a:cubicBezTo>
                  <a:pt x="317824" y="556154"/>
                  <a:pt x="329127" y="567441"/>
                  <a:pt x="329127" y="581394"/>
                </a:cubicBezTo>
                <a:cubicBezTo>
                  <a:pt x="329127" y="595347"/>
                  <a:pt x="317824" y="606722"/>
                  <a:pt x="303762" y="606722"/>
                </a:cubicBezTo>
                <a:cubicBezTo>
                  <a:pt x="136261" y="606722"/>
                  <a:pt x="0" y="470661"/>
                  <a:pt x="0" y="303317"/>
                </a:cubicBezTo>
                <a:cubicBezTo>
                  <a:pt x="0" y="136061"/>
                  <a:pt x="136261" y="0"/>
                  <a:pt x="303762" y="0"/>
                </a:cubicBezTo>
                <a:close/>
              </a:path>
            </a:pathLst>
          </a:custGeom>
          <a:solidFill>
            <a:srgbClr val="FFE9B2"/>
          </a:solidFill>
          <a:ln w="12700">
            <a:solidFill>
              <a:srgbClr val="FCD7A1"/>
            </a:solidFill>
          </a:ln>
          <a:effectLst>
            <a:outerShdw blurRad="3175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52" name="椭圆 42"/>
          <p:cNvSpPr/>
          <p:nvPr/>
        </p:nvSpPr>
        <p:spPr>
          <a:xfrm>
            <a:off x="5739191" y="3982198"/>
            <a:ext cx="299452" cy="299000"/>
          </a:xfrm>
          <a:custGeom>
            <a:avLst/>
            <a:gdLst>
              <a:gd name="connsiteX0" fmla="*/ 264400 w 607639"/>
              <a:gd name="connsiteY0" fmla="*/ 371924 h 606722"/>
              <a:gd name="connsiteX1" fmla="*/ 209306 w 607639"/>
              <a:gd name="connsiteY1" fmla="*/ 398407 h 606722"/>
              <a:gd name="connsiteX2" fmla="*/ 171212 w 607639"/>
              <a:gd name="connsiteY2" fmla="*/ 423290 h 606722"/>
              <a:gd name="connsiteX3" fmla="*/ 196756 w 607639"/>
              <a:gd name="connsiteY3" fmla="*/ 433510 h 606722"/>
              <a:gd name="connsiteX4" fmla="*/ 410813 w 607639"/>
              <a:gd name="connsiteY4" fmla="*/ 433510 h 606722"/>
              <a:gd name="connsiteX5" fmla="*/ 436358 w 607639"/>
              <a:gd name="connsiteY5" fmla="*/ 423290 h 606722"/>
              <a:gd name="connsiteX6" fmla="*/ 398352 w 607639"/>
              <a:gd name="connsiteY6" fmla="*/ 398407 h 606722"/>
              <a:gd name="connsiteX7" fmla="*/ 342368 w 607639"/>
              <a:gd name="connsiteY7" fmla="*/ 372457 h 606722"/>
              <a:gd name="connsiteX8" fmla="*/ 303740 w 607639"/>
              <a:gd name="connsiteY8" fmla="*/ 382499 h 606722"/>
              <a:gd name="connsiteX9" fmla="*/ 264400 w 607639"/>
              <a:gd name="connsiteY9" fmla="*/ 371924 h 606722"/>
              <a:gd name="connsiteX10" fmla="*/ 303740 w 607639"/>
              <a:gd name="connsiteY10" fmla="*/ 173124 h 606722"/>
              <a:gd name="connsiteX11" fmla="*/ 236720 w 607639"/>
              <a:gd name="connsiteY11" fmla="*/ 262970 h 606722"/>
              <a:gd name="connsiteX12" fmla="*/ 303740 w 607639"/>
              <a:gd name="connsiteY12" fmla="*/ 352906 h 606722"/>
              <a:gd name="connsiteX13" fmla="*/ 370850 w 607639"/>
              <a:gd name="connsiteY13" fmla="*/ 262970 h 606722"/>
              <a:gd name="connsiteX14" fmla="*/ 303740 w 607639"/>
              <a:gd name="connsiteY14" fmla="*/ 173124 h 606722"/>
              <a:gd name="connsiteX15" fmla="*/ 303740 w 607639"/>
              <a:gd name="connsiteY15" fmla="*/ 143530 h 606722"/>
              <a:gd name="connsiteX16" fmla="*/ 400489 w 607639"/>
              <a:gd name="connsiteY16" fmla="*/ 262970 h 606722"/>
              <a:gd name="connsiteX17" fmla="*/ 368981 w 607639"/>
              <a:gd name="connsiteY17" fmla="*/ 350684 h 606722"/>
              <a:gd name="connsiteX18" fmla="*/ 410902 w 607639"/>
              <a:gd name="connsiteY18" fmla="*/ 371568 h 606722"/>
              <a:gd name="connsiteX19" fmla="*/ 466085 w 607639"/>
              <a:gd name="connsiteY19" fmla="*/ 423290 h 606722"/>
              <a:gd name="connsiteX20" fmla="*/ 410813 w 607639"/>
              <a:gd name="connsiteY20" fmla="*/ 463192 h 606722"/>
              <a:gd name="connsiteX21" fmla="*/ 196756 w 607639"/>
              <a:gd name="connsiteY21" fmla="*/ 463192 h 606722"/>
              <a:gd name="connsiteX22" fmla="*/ 141484 w 607639"/>
              <a:gd name="connsiteY22" fmla="*/ 423290 h 606722"/>
              <a:gd name="connsiteX23" fmla="*/ 196578 w 607639"/>
              <a:gd name="connsiteY23" fmla="*/ 371657 h 606722"/>
              <a:gd name="connsiteX24" fmla="*/ 238589 w 607639"/>
              <a:gd name="connsiteY24" fmla="*/ 350773 h 606722"/>
              <a:gd name="connsiteX25" fmla="*/ 206992 w 607639"/>
              <a:gd name="connsiteY25" fmla="*/ 262970 h 606722"/>
              <a:gd name="connsiteX26" fmla="*/ 303740 w 607639"/>
              <a:gd name="connsiteY26" fmla="*/ 143530 h 606722"/>
              <a:gd name="connsiteX27" fmla="*/ 288644 w 607639"/>
              <a:gd name="connsiteY27" fmla="*/ 31105 h 606722"/>
              <a:gd name="connsiteX28" fmla="*/ 31152 w 607639"/>
              <a:gd name="connsiteY28" fmla="*/ 288209 h 606722"/>
              <a:gd name="connsiteX29" fmla="*/ 91141 w 607639"/>
              <a:gd name="connsiteY29" fmla="*/ 288209 h 606722"/>
              <a:gd name="connsiteX30" fmla="*/ 91141 w 607639"/>
              <a:gd name="connsiteY30" fmla="*/ 318514 h 606722"/>
              <a:gd name="connsiteX31" fmla="*/ 31152 w 607639"/>
              <a:gd name="connsiteY31" fmla="*/ 318514 h 606722"/>
              <a:gd name="connsiteX32" fmla="*/ 288644 w 607639"/>
              <a:gd name="connsiteY32" fmla="*/ 575617 h 606722"/>
              <a:gd name="connsiteX33" fmla="*/ 288644 w 607639"/>
              <a:gd name="connsiteY33" fmla="*/ 515718 h 606722"/>
              <a:gd name="connsiteX34" fmla="*/ 318995 w 607639"/>
              <a:gd name="connsiteY34" fmla="*/ 515718 h 606722"/>
              <a:gd name="connsiteX35" fmla="*/ 318995 w 607639"/>
              <a:gd name="connsiteY35" fmla="*/ 575617 h 606722"/>
              <a:gd name="connsiteX36" fmla="*/ 576487 w 607639"/>
              <a:gd name="connsiteY36" fmla="*/ 318514 h 606722"/>
              <a:gd name="connsiteX37" fmla="*/ 516498 w 607639"/>
              <a:gd name="connsiteY37" fmla="*/ 318514 h 606722"/>
              <a:gd name="connsiteX38" fmla="*/ 516498 w 607639"/>
              <a:gd name="connsiteY38" fmla="*/ 288209 h 606722"/>
              <a:gd name="connsiteX39" fmla="*/ 576487 w 607639"/>
              <a:gd name="connsiteY39" fmla="*/ 288209 h 606722"/>
              <a:gd name="connsiteX40" fmla="*/ 318995 w 607639"/>
              <a:gd name="connsiteY40" fmla="*/ 31105 h 606722"/>
              <a:gd name="connsiteX41" fmla="*/ 318995 w 607639"/>
              <a:gd name="connsiteY41" fmla="*/ 91004 h 606722"/>
              <a:gd name="connsiteX42" fmla="*/ 288644 w 607639"/>
              <a:gd name="connsiteY42" fmla="*/ 91004 h 606722"/>
              <a:gd name="connsiteX43" fmla="*/ 303775 w 607639"/>
              <a:gd name="connsiteY43" fmla="*/ 0 h 606722"/>
              <a:gd name="connsiteX44" fmla="*/ 607639 w 607639"/>
              <a:gd name="connsiteY44" fmla="*/ 303317 h 606722"/>
              <a:gd name="connsiteX45" fmla="*/ 303775 w 607639"/>
              <a:gd name="connsiteY45" fmla="*/ 606722 h 606722"/>
              <a:gd name="connsiteX46" fmla="*/ 0 w 607639"/>
              <a:gd name="connsiteY46" fmla="*/ 303317 h 606722"/>
              <a:gd name="connsiteX47" fmla="*/ 303775 w 607639"/>
              <a:gd name="connsiteY47"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7639" h="606722">
                <a:moveTo>
                  <a:pt x="264400" y="371924"/>
                </a:moveTo>
                <a:cubicBezTo>
                  <a:pt x="249625" y="379033"/>
                  <a:pt x="214557" y="395918"/>
                  <a:pt x="209306" y="398407"/>
                </a:cubicBezTo>
                <a:cubicBezTo>
                  <a:pt x="175929" y="413870"/>
                  <a:pt x="171212" y="416536"/>
                  <a:pt x="171212" y="423290"/>
                </a:cubicBezTo>
                <a:cubicBezTo>
                  <a:pt x="171212" y="432088"/>
                  <a:pt x="177531" y="433510"/>
                  <a:pt x="196756" y="433510"/>
                </a:cubicBezTo>
                <a:lnTo>
                  <a:pt x="410813" y="433510"/>
                </a:lnTo>
                <a:cubicBezTo>
                  <a:pt x="429949" y="433510"/>
                  <a:pt x="436358" y="432088"/>
                  <a:pt x="436358" y="423290"/>
                </a:cubicBezTo>
                <a:cubicBezTo>
                  <a:pt x="436358" y="416536"/>
                  <a:pt x="431551" y="413870"/>
                  <a:pt x="398352" y="398407"/>
                </a:cubicBezTo>
                <a:cubicBezTo>
                  <a:pt x="393813" y="396363"/>
                  <a:pt x="362216" y="381699"/>
                  <a:pt x="342368" y="372457"/>
                </a:cubicBezTo>
                <a:cubicBezTo>
                  <a:pt x="330531" y="378856"/>
                  <a:pt x="317536" y="382499"/>
                  <a:pt x="303740" y="382499"/>
                </a:cubicBezTo>
                <a:cubicBezTo>
                  <a:pt x="289766" y="382499"/>
                  <a:pt x="276416" y="378589"/>
                  <a:pt x="264400" y="371924"/>
                </a:cubicBezTo>
                <a:close/>
                <a:moveTo>
                  <a:pt x="303740" y="173124"/>
                </a:moveTo>
                <a:cubicBezTo>
                  <a:pt x="266803" y="173124"/>
                  <a:pt x="236720" y="213470"/>
                  <a:pt x="236720" y="262970"/>
                </a:cubicBezTo>
                <a:cubicBezTo>
                  <a:pt x="236720" y="312559"/>
                  <a:pt x="266803" y="352906"/>
                  <a:pt x="303740" y="352906"/>
                </a:cubicBezTo>
                <a:cubicBezTo>
                  <a:pt x="340766" y="352906"/>
                  <a:pt x="370850" y="312559"/>
                  <a:pt x="370850" y="262970"/>
                </a:cubicBezTo>
                <a:cubicBezTo>
                  <a:pt x="370850" y="213470"/>
                  <a:pt x="340766" y="173124"/>
                  <a:pt x="303740" y="173124"/>
                </a:cubicBezTo>
                <a:close/>
                <a:moveTo>
                  <a:pt x="303740" y="143530"/>
                </a:moveTo>
                <a:cubicBezTo>
                  <a:pt x="357143" y="143530"/>
                  <a:pt x="400489" y="197118"/>
                  <a:pt x="400489" y="262970"/>
                </a:cubicBezTo>
                <a:cubicBezTo>
                  <a:pt x="400489" y="297807"/>
                  <a:pt x="388206" y="328822"/>
                  <a:pt x="368981" y="350684"/>
                </a:cubicBezTo>
                <a:cubicBezTo>
                  <a:pt x="386070" y="359304"/>
                  <a:pt x="408232" y="370324"/>
                  <a:pt x="410902" y="371568"/>
                </a:cubicBezTo>
                <a:cubicBezTo>
                  <a:pt x="448818" y="389164"/>
                  <a:pt x="466085" y="397163"/>
                  <a:pt x="466085" y="423290"/>
                </a:cubicBezTo>
                <a:cubicBezTo>
                  <a:pt x="466085" y="463192"/>
                  <a:pt x="424431" y="463192"/>
                  <a:pt x="410813" y="463192"/>
                </a:cubicBezTo>
                <a:lnTo>
                  <a:pt x="196756" y="463192"/>
                </a:lnTo>
                <a:cubicBezTo>
                  <a:pt x="183050" y="463192"/>
                  <a:pt x="141484" y="463192"/>
                  <a:pt x="141484" y="423290"/>
                </a:cubicBezTo>
                <a:cubicBezTo>
                  <a:pt x="141484" y="397163"/>
                  <a:pt x="158751" y="389164"/>
                  <a:pt x="196578" y="371657"/>
                </a:cubicBezTo>
                <a:cubicBezTo>
                  <a:pt x="199693" y="370146"/>
                  <a:pt x="224526" y="357794"/>
                  <a:pt x="238589" y="350773"/>
                </a:cubicBezTo>
                <a:cubicBezTo>
                  <a:pt x="219275" y="328911"/>
                  <a:pt x="206992" y="297807"/>
                  <a:pt x="206992" y="262970"/>
                </a:cubicBezTo>
                <a:cubicBezTo>
                  <a:pt x="206992" y="197118"/>
                  <a:pt x="250426" y="143530"/>
                  <a:pt x="303740" y="143530"/>
                </a:cubicBezTo>
                <a:close/>
                <a:moveTo>
                  <a:pt x="288644" y="31105"/>
                </a:moveTo>
                <a:cubicBezTo>
                  <a:pt x="149974" y="38747"/>
                  <a:pt x="38806" y="149748"/>
                  <a:pt x="31152" y="288209"/>
                </a:cubicBezTo>
                <a:lnTo>
                  <a:pt x="91141" y="288209"/>
                </a:lnTo>
                <a:lnTo>
                  <a:pt x="91141" y="318514"/>
                </a:lnTo>
                <a:lnTo>
                  <a:pt x="31152" y="318514"/>
                </a:lnTo>
                <a:cubicBezTo>
                  <a:pt x="38806" y="456975"/>
                  <a:pt x="149974" y="567886"/>
                  <a:pt x="288644" y="575617"/>
                </a:cubicBezTo>
                <a:lnTo>
                  <a:pt x="288644" y="515718"/>
                </a:lnTo>
                <a:lnTo>
                  <a:pt x="318995" y="515718"/>
                </a:lnTo>
                <a:lnTo>
                  <a:pt x="318995" y="575617"/>
                </a:lnTo>
                <a:cubicBezTo>
                  <a:pt x="457665" y="567886"/>
                  <a:pt x="568833" y="456975"/>
                  <a:pt x="576487" y="318514"/>
                </a:cubicBezTo>
                <a:lnTo>
                  <a:pt x="516498" y="318514"/>
                </a:lnTo>
                <a:lnTo>
                  <a:pt x="516498" y="288209"/>
                </a:lnTo>
                <a:lnTo>
                  <a:pt x="576487" y="288209"/>
                </a:lnTo>
                <a:cubicBezTo>
                  <a:pt x="568833" y="149748"/>
                  <a:pt x="457665" y="38747"/>
                  <a:pt x="318995" y="31105"/>
                </a:cubicBezTo>
                <a:lnTo>
                  <a:pt x="318995" y="91004"/>
                </a:lnTo>
                <a:lnTo>
                  <a:pt x="288644" y="91004"/>
                </a:lnTo>
                <a:close/>
                <a:moveTo>
                  <a:pt x="303775" y="0"/>
                </a:moveTo>
                <a:cubicBezTo>
                  <a:pt x="471550" y="0"/>
                  <a:pt x="607639" y="135795"/>
                  <a:pt x="607639" y="303317"/>
                </a:cubicBezTo>
                <a:cubicBezTo>
                  <a:pt x="607639" y="470839"/>
                  <a:pt x="471550" y="606722"/>
                  <a:pt x="303775" y="606722"/>
                </a:cubicBezTo>
                <a:cubicBezTo>
                  <a:pt x="136000" y="606722"/>
                  <a:pt x="0" y="470839"/>
                  <a:pt x="0" y="303317"/>
                </a:cubicBezTo>
                <a:cubicBezTo>
                  <a:pt x="0" y="135795"/>
                  <a:pt x="136000" y="0"/>
                  <a:pt x="303775" y="0"/>
                </a:cubicBezTo>
                <a:close/>
              </a:path>
            </a:pathLst>
          </a:custGeom>
          <a:solidFill>
            <a:srgbClr val="FFE9B2"/>
          </a:solidFill>
          <a:ln w="12700">
            <a:solidFill>
              <a:srgbClr val="FCD7A1"/>
            </a:solidFill>
          </a:ln>
          <a:effectLst>
            <a:outerShdw blurRad="3175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51" name="椭圆 43"/>
          <p:cNvSpPr/>
          <p:nvPr/>
        </p:nvSpPr>
        <p:spPr>
          <a:xfrm>
            <a:off x="6170205" y="3126032"/>
            <a:ext cx="299452" cy="293613"/>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rgbClr val="FFE9B2"/>
          </a:solidFill>
          <a:ln w="12700">
            <a:solidFill>
              <a:srgbClr val="FCD7A1"/>
            </a:solidFill>
          </a:ln>
          <a:effectLst>
            <a:outerShdw blurRad="317500" dist="38100" dir="2700000" algn="tl" rotWithShape="0">
              <a:prstClr val="black">
                <a:alpha val="2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3900" b="1">
              <a:solidFill>
                <a:schemeClr val="tx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50" name="椭圆 44"/>
          <p:cNvSpPr/>
          <p:nvPr/>
        </p:nvSpPr>
        <p:spPr>
          <a:xfrm>
            <a:off x="6170205" y="4885520"/>
            <a:ext cx="299452" cy="299000"/>
          </a:xfrm>
          <a:custGeom>
            <a:avLst/>
            <a:gdLst>
              <a:gd name="connsiteX0" fmla="*/ 278498 w 607639"/>
              <a:gd name="connsiteY0" fmla="*/ 505578 h 606722"/>
              <a:gd name="connsiteX1" fmla="*/ 253131 w 607639"/>
              <a:gd name="connsiteY1" fmla="*/ 530820 h 606722"/>
              <a:gd name="connsiteX2" fmla="*/ 278498 w 607639"/>
              <a:gd name="connsiteY2" fmla="*/ 556150 h 606722"/>
              <a:gd name="connsiteX3" fmla="*/ 506351 w 607639"/>
              <a:gd name="connsiteY3" fmla="*/ 556150 h 606722"/>
              <a:gd name="connsiteX4" fmla="*/ 531629 w 607639"/>
              <a:gd name="connsiteY4" fmla="*/ 530820 h 606722"/>
              <a:gd name="connsiteX5" fmla="*/ 506351 w 607639"/>
              <a:gd name="connsiteY5" fmla="*/ 505578 h 606722"/>
              <a:gd name="connsiteX6" fmla="*/ 126566 w 607639"/>
              <a:gd name="connsiteY6" fmla="*/ 505578 h 606722"/>
              <a:gd name="connsiteX7" fmla="*/ 101288 w 607639"/>
              <a:gd name="connsiteY7" fmla="*/ 530820 h 606722"/>
              <a:gd name="connsiteX8" fmla="*/ 126566 w 607639"/>
              <a:gd name="connsiteY8" fmla="*/ 556150 h 606722"/>
              <a:gd name="connsiteX9" fmla="*/ 177210 w 607639"/>
              <a:gd name="connsiteY9" fmla="*/ 556150 h 606722"/>
              <a:gd name="connsiteX10" fmla="*/ 202576 w 607639"/>
              <a:gd name="connsiteY10" fmla="*/ 530820 h 606722"/>
              <a:gd name="connsiteX11" fmla="*/ 177210 w 607639"/>
              <a:gd name="connsiteY11" fmla="*/ 505578 h 606722"/>
              <a:gd name="connsiteX12" fmla="*/ 0 w 607639"/>
              <a:gd name="connsiteY12" fmla="*/ 455006 h 606722"/>
              <a:gd name="connsiteX13" fmla="*/ 607639 w 607639"/>
              <a:gd name="connsiteY13" fmla="*/ 455006 h 606722"/>
              <a:gd name="connsiteX14" fmla="*/ 607639 w 607639"/>
              <a:gd name="connsiteY14" fmla="*/ 581392 h 606722"/>
              <a:gd name="connsiteX15" fmla="*/ 582273 w 607639"/>
              <a:gd name="connsiteY15" fmla="*/ 606722 h 606722"/>
              <a:gd name="connsiteX16" fmla="*/ 25278 w 607639"/>
              <a:gd name="connsiteY16" fmla="*/ 606722 h 606722"/>
              <a:gd name="connsiteX17" fmla="*/ 0 w 607639"/>
              <a:gd name="connsiteY17" fmla="*/ 581392 h 606722"/>
              <a:gd name="connsiteX18" fmla="*/ 253118 w 607639"/>
              <a:gd name="connsiteY18" fmla="*/ 173662 h 606722"/>
              <a:gd name="connsiteX19" fmla="*/ 334127 w 607639"/>
              <a:gd name="connsiteY19" fmla="*/ 227503 h 606722"/>
              <a:gd name="connsiteX20" fmla="*/ 253118 w 607639"/>
              <a:gd name="connsiteY20" fmla="*/ 281345 h 606722"/>
              <a:gd name="connsiteX21" fmla="*/ 215927 w 607639"/>
              <a:gd name="connsiteY21" fmla="*/ 104075 h 606722"/>
              <a:gd name="connsiteX22" fmla="*/ 202576 w 607639"/>
              <a:gd name="connsiteY22" fmla="*/ 126384 h 606722"/>
              <a:gd name="connsiteX23" fmla="*/ 202576 w 607639"/>
              <a:gd name="connsiteY23" fmla="*/ 328669 h 606722"/>
              <a:gd name="connsiteX24" fmla="*/ 215927 w 607639"/>
              <a:gd name="connsiteY24" fmla="*/ 350977 h 606722"/>
              <a:gd name="connsiteX25" fmla="*/ 227854 w 607639"/>
              <a:gd name="connsiteY25" fmla="*/ 353910 h 606722"/>
              <a:gd name="connsiteX26" fmla="*/ 241917 w 607639"/>
              <a:gd name="connsiteY26" fmla="*/ 349644 h 606722"/>
              <a:gd name="connsiteX27" fmla="*/ 393849 w 607639"/>
              <a:gd name="connsiteY27" fmla="*/ 248590 h 606722"/>
              <a:gd name="connsiteX28" fmla="*/ 405063 w 607639"/>
              <a:gd name="connsiteY28" fmla="*/ 227526 h 606722"/>
              <a:gd name="connsiteX29" fmla="*/ 393849 w 607639"/>
              <a:gd name="connsiteY29" fmla="*/ 206462 h 606722"/>
              <a:gd name="connsiteX30" fmla="*/ 241917 w 607639"/>
              <a:gd name="connsiteY30" fmla="*/ 105409 h 606722"/>
              <a:gd name="connsiteX31" fmla="*/ 215927 w 607639"/>
              <a:gd name="connsiteY31" fmla="*/ 104075 h 606722"/>
              <a:gd name="connsiteX32" fmla="*/ 25278 w 607639"/>
              <a:gd name="connsiteY32" fmla="*/ 0 h 606722"/>
              <a:gd name="connsiteX33" fmla="*/ 582273 w 607639"/>
              <a:gd name="connsiteY33" fmla="*/ 0 h 606722"/>
              <a:gd name="connsiteX34" fmla="*/ 607639 w 607639"/>
              <a:gd name="connsiteY34" fmla="*/ 25241 h 606722"/>
              <a:gd name="connsiteX35" fmla="*/ 607639 w 607639"/>
              <a:gd name="connsiteY35" fmla="*/ 404481 h 606722"/>
              <a:gd name="connsiteX36" fmla="*/ 0 w 607639"/>
              <a:gd name="connsiteY36" fmla="*/ 404481 h 606722"/>
              <a:gd name="connsiteX37" fmla="*/ 0 w 607639"/>
              <a:gd name="connsiteY37" fmla="*/ 25241 h 606722"/>
              <a:gd name="connsiteX38" fmla="*/ 25278 w 607639"/>
              <a:gd name="connsiteY3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07639" h="606722">
                <a:moveTo>
                  <a:pt x="278498" y="505578"/>
                </a:moveTo>
                <a:cubicBezTo>
                  <a:pt x="264524" y="505578"/>
                  <a:pt x="253131" y="516866"/>
                  <a:pt x="253131" y="530820"/>
                </a:cubicBezTo>
                <a:cubicBezTo>
                  <a:pt x="253131" y="544774"/>
                  <a:pt x="264524" y="556150"/>
                  <a:pt x="278498" y="556150"/>
                </a:cubicBezTo>
                <a:lnTo>
                  <a:pt x="506351" y="556150"/>
                </a:lnTo>
                <a:cubicBezTo>
                  <a:pt x="520325" y="556150"/>
                  <a:pt x="531629" y="544774"/>
                  <a:pt x="531629" y="530820"/>
                </a:cubicBezTo>
                <a:cubicBezTo>
                  <a:pt x="531629" y="516866"/>
                  <a:pt x="520325" y="505578"/>
                  <a:pt x="506351" y="505578"/>
                </a:cubicBezTo>
                <a:close/>
                <a:moveTo>
                  <a:pt x="126566" y="505578"/>
                </a:moveTo>
                <a:cubicBezTo>
                  <a:pt x="112592" y="505578"/>
                  <a:pt x="101288" y="516866"/>
                  <a:pt x="101288" y="530820"/>
                </a:cubicBezTo>
                <a:cubicBezTo>
                  <a:pt x="101288" y="544774"/>
                  <a:pt x="112592" y="556150"/>
                  <a:pt x="126566" y="556150"/>
                </a:cubicBezTo>
                <a:lnTo>
                  <a:pt x="177210" y="556150"/>
                </a:lnTo>
                <a:cubicBezTo>
                  <a:pt x="191184" y="556150"/>
                  <a:pt x="202576" y="544774"/>
                  <a:pt x="202576" y="530820"/>
                </a:cubicBezTo>
                <a:cubicBezTo>
                  <a:pt x="202576" y="516866"/>
                  <a:pt x="191184" y="505578"/>
                  <a:pt x="177210" y="505578"/>
                </a:cubicBezTo>
                <a:close/>
                <a:moveTo>
                  <a:pt x="0" y="455006"/>
                </a:moveTo>
                <a:lnTo>
                  <a:pt x="607639" y="455006"/>
                </a:lnTo>
                <a:lnTo>
                  <a:pt x="607639" y="581392"/>
                </a:lnTo>
                <a:cubicBezTo>
                  <a:pt x="607639" y="595346"/>
                  <a:pt x="596336" y="606722"/>
                  <a:pt x="582273" y="606722"/>
                </a:cubicBezTo>
                <a:lnTo>
                  <a:pt x="25278" y="606722"/>
                </a:lnTo>
                <a:cubicBezTo>
                  <a:pt x="11304" y="606722"/>
                  <a:pt x="0" y="595346"/>
                  <a:pt x="0" y="581392"/>
                </a:cubicBezTo>
                <a:close/>
                <a:moveTo>
                  <a:pt x="253118" y="173662"/>
                </a:moveTo>
                <a:lnTo>
                  <a:pt x="334127" y="227503"/>
                </a:lnTo>
                <a:lnTo>
                  <a:pt x="253118" y="281345"/>
                </a:lnTo>
                <a:close/>
                <a:moveTo>
                  <a:pt x="215927" y="104075"/>
                </a:moveTo>
                <a:cubicBezTo>
                  <a:pt x="207650" y="108519"/>
                  <a:pt x="202576" y="117052"/>
                  <a:pt x="202576" y="126384"/>
                </a:cubicBezTo>
                <a:lnTo>
                  <a:pt x="202576" y="328669"/>
                </a:lnTo>
                <a:cubicBezTo>
                  <a:pt x="202576" y="338001"/>
                  <a:pt x="207650" y="346533"/>
                  <a:pt x="215927" y="350977"/>
                </a:cubicBezTo>
                <a:cubicBezTo>
                  <a:pt x="219665" y="352932"/>
                  <a:pt x="223759" y="353910"/>
                  <a:pt x="227854" y="353910"/>
                </a:cubicBezTo>
                <a:cubicBezTo>
                  <a:pt x="232749" y="353910"/>
                  <a:pt x="237644" y="352488"/>
                  <a:pt x="241917" y="349644"/>
                </a:cubicBezTo>
                <a:lnTo>
                  <a:pt x="393849" y="248590"/>
                </a:lnTo>
                <a:cubicBezTo>
                  <a:pt x="400880" y="243880"/>
                  <a:pt x="405063" y="235969"/>
                  <a:pt x="405063" y="227526"/>
                </a:cubicBezTo>
                <a:cubicBezTo>
                  <a:pt x="405063" y="219083"/>
                  <a:pt x="400880" y="211173"/>
                  <a:pt x="393849" y="206462"/>
                </a:cubicBezTo>
                <a:lnTo>
                  <a:pt x="241917" y="105409"/>
                </a:lnTo>
                <a:cubicBezTo>
                  <a:pt x="234173" y="100165"/>
                  <a:pt x="224116" y="99720"/>
                  <a:pt x="215927" y="104075"/>
                </a:cubicBezTo>
                <a:close/>
                <a:moveTo>
                  <a:pt x="25278" y="0"/>
                </a:moveTo>
                <a:lnTo>
                  <a:pt x="582273" y="0"/>
                </a:lnTo>
                <a:cubicBezTo>
                  <a:pt x="596336" y="0"/>
                  <a:pt x="607639" y="11287"/>
                  <a:pt x="607639" y="25241"/>
                </a:cubicBezTo>
                <a:lnTo>
                  <a:pt x="607639" y="404481"/>
                </a:lnTo>
                <a:lnTo>
                  <a:pt x="0" y="404481"/>
                </a:lnTo>
                <a:lnTo>
                  <a:pt x="0" y="25241"/>
                </a:lnTo>
                <a:cubicBezTo>
                  <a:pt x="0" y="11287"/>
                  <a:pt x="11304" y="0"/>
                  <a:pt x="25278" y="0"/>
                </a:cubicBezTo>
                <a:close/>
              </a:path>
            </a:pathLst>
          </a:custGeom>
          <a:solidFill>
            <a:srgbClr val="FFE9B2"/>
          </a:solidFill>
          <a:ln w="12700">
            <a:solidFill>
              <a:srgbClr val="FCD7A1"/>
            </a:solidFill>
          </a:ln>
          <a:effectLst>
            <a:outerShdw blurRad="317500" dist="38100" dir="2700000" algn="tl" rotWithShape="0">
              <a:prstClr val="black">
                <a:alpha val="2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lang="zh-CN" altLang="en-US" sz="23900" b="1">
              <a:solidFill>
                <a:schemeClr val="tx1"/>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cxnSp>
        <p:nvCxnSpPr>
          <p:cNvPr id="66" name="直接连接符 65"/>
          <p:cNvCxnSpPr/>
          <p:nvPr/>
        </p:nvCxnSpPr>
        <p:spPr>
          <a:xfrm>
            <a:off x="4191000" y="2616464"/>
            <a:ext cx="850901" cy="0"/>
          </a:xfrm>
          <a:prstGeom prst="line">
            <a:avLst/>
          </a:prstGeom>
          <a:ln>
            <a:solidFill>
              <a:srgbClr val="FFE9B2"/>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4191000" y="4641627"/>
            <a:ext cx="850901" cy="0"/>
          </a:xfrm>
          <a:prstGeom prst="line">
            <a:avLst/>
          </a:prstGeom>
          <a:ln>
            <a:solidFill>
              <a:srgbClr val="FFE9B2"/>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7048499" y="2850927"/>
            <a:ext cx="850901" cy="0"/>
          </a:xfrm>
          <a:prstGeom prst="line">
            <a:avLst/>
          </a:prstGeom>
          <a:ln>
            <a:solidFill>
              <a:srgbClr val="FFE9B2"/>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7048499" y="4866247"/>
            <a:ext cx="850901" cy="0"/>
          </a:xfrm>
          <a:prstGeom prst="line">
            <a:avLst/>
          </a:prstGeom>
          <a:ln>
            <a:solidFill>
              <a:srgbClr val="FFE9B2"/>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nvGrpSpPr>
          <p:cNvPr id="70" name="组合 69"/>
          <p:cNvGrpSpPr/>
          <p:nvPr/>
        </p:nvGrpSpPr>
        <p:grpSpPr>
          <a:xfrm>
            <a:off x="8184563" y="2259700"/>
            <a:ext cx="2784999" cy="1153585"/>
            <a:chOff x="1541719" y="2349127"/>
            <a:chExt cx="2784999" cy="1153585"/>
          </a:xfrm>
        </p:grpSpPr>
        <p:sp>
          <p:nvSpPr>
            <p:cNvPr id="71" name="文本框 70"/>
            <p:cNvSpPr txBox="1"/>
            <p:nvPr/>
          </p:nvSpPr>
          <p:spPr>
            <a:xfrm>
              <a:off x="1541719" y="2349127"/>
              <a:ext cx="2133781" cy="400110"/>
            </a:xfrm>
            <a:prstGeom prst="rect">
              <a:avLst/>
            </a:prstGeom>
            <a:noFill/>
          </p:spPr>
          <p:txBody>
            <a:bodyPr wrap="square" rtlCol="0">
              <a:spAutoFit/>
              <a:scene3d>
                <a:camera prst="orthographicFront"/>
                <a:lightRig rig="threePt" dir="t"/>
              </a:scene3d>
              <a:sp3d contourW="12700"/>
            </a:bodyPr>
            <a:lstStyle/>
            <a:p>
              <a:r>
                <a:rPr lang="zh-CN" altLang="en-US" sz="2000" b="1"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标题文字添加</a:t>
              </a:r>
            </a:p>
          </p:txBody>
        </p:sp>
        <p:sp>
          <p:nvSpPr>
            <p:cNvPr id="72" name="文本框 71"/>
            <p:cNvSpPr txBox="1"/>
            <p:nvPr/>
          </p:nvSpPr>
          <p:spPr>
            <a:xfrm>
              <a:off x="1541719" y="2687681"/>
              <a:ext cx="2784999" cy="815031"/>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14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请在此添加您的文字内容，请在此添加您的文字内容。请在此添加您的文字内容</a:t>
              </a:r>
              <a:endParaRPr lang="en-US" altLang="zh-CN" sz="14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grpSp>
        <p:nvGrpSpPr>
          <p:cNvPr id="73" name="组合 72"/>
          <p:cNvGrpSpPr/>
          <p:nvPr/>
        </p:nvGrpSpPr>
        <p:grpSpPr>
          <a:xfrm>
            <a:off x="8184563" y="4315509"/>
            <a:ext cx="2784999" cy="1153585"/>
            <a:chOff x="1541719" y="2349127"/>
            <a:chExt cx="2784999" cy="1153585"/>
          </a:xfrm>
        </p:grpSpPr>
        <p:sp>
          <p:nvSpPr>
            <p:cNvPr id="74" name="文本框 73"/>
            <p:cNvSpPr txBox="1"/>
            <p:nvPr/>
          </p:nvSpPr>
          <p:spPr>
            <a:xfrm>
              <a:off x="1541719" y="2349127"/>
              <a:ext cx="2133781" cy="400110"/>
            </a:xfrm>
            <a:prstGeom prst="rect">
              <a:avLst/>
            </a:prstGeom>
            <a:noFill/>
          </p:spPr>
          <p:txBody>
            <a:bodyPr wrap="square" rtlCol="0">
              <a:spAutoFit/>
              <a:scene3d>
                <a:camera prst="orthographicFront"/>
                <a:lightRig rig="threePt" dir="t"/>
              </a:scene3d>
              <a:sp3d contourW="12700"/>
            </a:bodyPr>
            <a:lstStyle/>
            <a:p>
              <a:r>
                <a:rPr lang="zh-CN" altLang="en-US" sz="2000" b="1"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标题文字添加</a:t>
              </a:r>
            </a:p>
          </p:txBody>
        </p:sp>
        <p:sp>
          <p:nvSpPr>
            <p:cNvPr id="75" name="文本框 74"/>
            <p:cNvSpPr txBox="1"/>
            <p:nvPr/>
          </p:nvSpPr>
          <p:spPr>
            <a:xfrm>
              <a:off x="1541719" y="2687681"/>
              <a:ext cx="2784999" cy="815031"/>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14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请在此添加您的文字内容，请在此添加您的文字内容。请在此添加您的文字内容</a:t>
              </a:r>
              <a:endParaRPr lang="en-US" altLang="zh-CN" sz="14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grpSp>
        <p:nvGrpSpPr>
          <p:cNvPr id="76" name="组合 75"/>
          <p:cNvGrpSpPr/>
          <p:nvPr/>
        </p:nvGrpSpPr>
        <p:grpSpPr>
          <a:xfrm>
            <a:off x="1406001" y="2259700"/>
            <a:ext cx="2784999" cy="1202211"/>
            <a:chOff x="1710594" y="2349127"/>
            <a:chExt cx="2784999" cy="1202211"/>
          </a:xfrm>
        </p:grpSpPr>
        <p:sp>
          <p:nvSpPr>
            <p:cNvPr id="77" name="文本框 76"/>
            <p:cNvSpPr txBox="1"/>
            <p:nvPr/>
          </p:nvSpPr>
          <p:spPr>
            <a:xfrm>
              <a:off x="2192937" y="2349127"/>
              <a:ext cx="2133781" cy="400110"/>
            </a:xfrm>
            <a:prstGeom prst="rect">
              <a:avLst/>
            </a:prstGeom>
            <a:noFill/>
          </p:spPr>
          <p:txBody>
            <a:bodyPr wrap="square" rtlCol="0">
              <a:spAutoFit/>
              <a:scene3d>
                <a:camera prst="orthographicFront"/>
                <a:lightRig rig="threePt" dir="t"/>
              </a:scene3d>
              <a:sp3d contourW="12700"/>
            </a:bodyPr>
            <a:lstStyle/>
            <a:p>
              <a:pPr algn="r"/>
              <a:r>
                <a:rPr lang="zh-CN" altLang="en-US" sz="2000" b="1"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标题文字添加</a:t>
              </a:r>
            </a:p>
          </p:txBody>
        </p:sp>
        <p:sp>
          <p:nvSpPr>
            <p:cNvPr id="78" name="文本框 77"/>
            <p:cNvSpPr txBox="1"/>
            <p:nvPr/>
          </p:nvSpPr>
          <p:spPr>
            <a:xfrm>
              <a:off x="1710594" y="2736307"/>
              <a:ext cx="2784999" cy="815031"/>
            </a:xfrm>
            <a:prstGeom prst="rect">
              <a:avLst/>
            </a:prstGeom>
            <a:noFill/>
          </p:spPr>
          <p:txBody>
            <a:bodyPr wrap="square" rtlCol="0">
              <a:spAutoFit/>
              <a:scene3d>
                <a:camera prst="orthographicFront"/>
                <a:lightRig rig="threePt" dir="t"/>
              </a:scene3d>
              <a:sp3d contourW="12700"/>
            </a:bodyPr>
            <a:lstStyle/>
            <a:p>
              <a:pPr algn="r">
                <a:lnSpc>
                  <a:spcPct val="114000"/>
                </a:lnSpc>
              </a:pPr>
              <a:r>
                <a:rPr lang="zh-CN" altLang="en-US" sz="14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请在此添加您的文字内容，请在此添加您的文字内容。请在此添加您的文字内容。</a:t>
              </a:r>
              <a:endParaRPr lang="en-US" altLang="zh-CN" sz="14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grpSp>
        <p:nvGrpSpPr>
          <p:cNvPr id="79" name="组合 78"/>
          <p:cNvGrpSpPr/>
          <p:nvPr/>
        </p:nvGrpSpPr>
        <p:grpSpPr>
          <a:xfrm>
            <a:off x="1403253" y="4315509"/>
            <a:ext cx="2784999" cy="1184494"/>
            <a:chOff x="1707846" y="2349127"/>
            <a:chExt cx="2784999" cy="1184494"/>
          </a:xfrm>
        </p:grpSpPr>
        <p:sp>
          <p:nvSpPr>
            <p:cNvPr id="80" name="文本框 79"/>
            <p:cNvSpPr txBox="1"/>
            <p:nvPr/>
          </p:nvSpPr>
          <p:spPr>
            <a:xfrm>
              <a:off x="2192937" y="2349127"/>
              <a:ext cx="2133781" cy="400110"/>
            </a:xfrm>
            <a:prstGeom prst="rect">
              <a:avLst/>
            </a:prstGeom>
            <a:noFill/>
          </p:spPr>
          <p:txBody>
            <a:bodyPr wrap="square" rtlCol="0">
              <a:spAutoFit/>
              <a:scene3d>
                <a:camera prst="orthographicFront"/>
                <a:lightRig rig="threePt" dir="t"/>
              </a:scene3d>
              <a:sp3d contourW="12700"/>
            </a:bodyPr>
            <a:lstStyle/>
            <a:p>
              <a:pPr algn="r"/>
              <a:r>
                <a:rPr lang="zh-CN" altLang="en-US" sz="2000" b="1"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标题文字添加</a:t>
              </a:r>
            </a:p>
          </p:txBody>
        </p:sp>
        <p:sp>
          <p:nvSpPr>
            <p:cNvPr id="81" name="文本框 80"/>
            <p:cNvSpPr txBox="1"/>
            <p:nvPr/>
          </p:nvSpPr>
          <p:spPr>
            <a:xfrm>
              <a:off x="1707846" y="2718590"/>
              <a:ext cx="2784999" cy="815031"/>
            </a:xfrm>
            <a:prstGeom prst="rect">
              <a:avLst/>
            </a:prstGeom>
            <a:noFill/>
          </p:spPr>
          <p:txBody>
            <a:bodyPr wrap="square" rtlCol="0">
              <a:spAutoFit/>
              <a:scene3d>
                <a:camera prst="orthographicFront"/>
                <a:lightRig rig="threePt" dir="t"/>
              </a:scene3d>
              <a:sp3d contourW="12700"/>
            </a:bodyPr>
            <a:lstStyle/>
            <a:p>
              <a:pPr algn="r">
                <a:lnSpc>
                  <a:spcPct val="114000"/>
                </a:lnSpc>
              </a:pPr>
              <a:r>
                <a:rPr lang="zh-CN" altLang="en-US" sz="14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请在此添加您的文字内容，请在此添加您的文字内容。请在此添加您的文字内容。</a:t>
              </a:r>
              <a:endParaRPr lang="en-US" altLang="zh-CN" sz="14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sp>
        <p:nvSpPr>
          <p:cNvPr id="33" name="文本框 32">
            <a:extLst>
              <a:ext uri="{FF2B5EF4-FFF2-40B4-BE49-F238E27FC236}">
                <a16:creationId xmlns="" xmlns:a16="http://schemas.microsoft.com/office/drawing/2014/main" id="{1CD49239-7EFB-4281-8BD5-3683F4015383}"/>
              </a:ext>
            </a:extLst>
          </p:cNvPr>
          <p:cNvSpPr txBox="1"/>
          <p:nvPr/>
        </p:nvSpPr>
        <p:spPr>
          <a:xfrm>
            <a:off x="1937110" y="713740"/>
            <a:ext cx="3338597" cy="630942"/>
          </a:xfrm>
          <a:prstGeom prst="rect">
            <a:avLst/>
          </a:prstGeom>
          <a:noFill/>
        </p:spPr>
        <p:txBody>
          <a:bodyPr wrap="square" rtlCol="0">
            <a:spAutoFit/>
          </a:bodyPr>
          <a:lstStyle/>
          <a:p>
            <a:pPr algn="l"/>
            <a:r>
              <a:rPr lang="zh-CN" altLang="en-US" sz="3500" dirty="0">
                <a:solidFill>
                  <a:srgbClr val="FCD7A1"/>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年度工作总结</a:t>
            </a:r>
          </a:p>
        </p:txBody>
      </p:sp>
      <p:grpSp>
        <p:nvGrpSpPr>
          <p:cNvPr id="34" name="组合 33">
            <a:extLst>
              <a:ext uri="{FF2B5EF4-FFF2-40B4-BE49-F238E27FC236}">
                <a16:creationId xmlns="" xmlns:a16="http://schemas.microsoft.com/office/drawing/2014/main" id="{7747BC96-5FDE-4784-BBB8-A5A702D1E29D}"/>
              </a:ext>
            </a:extLst>
          </p:cNvPr>
          <p:cNvGrpSpPr/>
          <p:nvPr/>
        </p:nvGrpSpPr>
        <p:grpSpPr>
          <a:xfrm>
            <a:off x="0" y="0"/>
            <a:ext cx="2410691" cy="2350087"/>
            <a:chOff x="0" y="0"/>
            <a:chExt cx="2410691" cy="2350087"/>
          </a:xfrm>
        </p:grpSpPr>
        <p:pic>
          <p:nvPicPr>
            <p:cNvPr id="35" name="图片 34">
              <a:extLst>
                <a:ext uri="{FF2B5EF4-FFF2-40B4-BE49-F238E27FC236}">
                  <a16:creationId xmlns="" xmlns:a16="http://schemas.microsoft.com/office/drawing/2014/main" id="{F0397540-4D76-4A81-8DD6-2FDBD9DF694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1944" r="2084" b="32222"/>
            <a:stretch/>
          </p:blipFill>
          <p:spPr>
            <a:xfrm>
              <a:off x="0" y="1"/>
              <a:ext cx="1801091" cy="2350086"/>
            </a:xfrm>
            <a:prstGeom prst="rect">
              <a:avLst/>
            </a:prstGeom>
          </p:spPr>
        </p:pic>
        <p:pic>
          <p:nvPicPr>
            <p:cNvPr id="36" name="图片 35">
              <a:extLst>
                <a:ext uri="{FF2B5EF4-FFF2-40B4-BE49-F238E27FC236}">
                  <a16:creationId xmlns="" xmlns:a16="http://schemas.microsoft.com/office/drawing/2014/main" id="{4C8EEB7D-79D2-48F7-A78B-259C65064FD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70682" b="54091"/>
            <a:stretch/>
          </p:blipFill>
          <p:spPr>
            <a:xfrm>
              <a:off x="0" y="0"/>
              <a:ext cx="2410691" cy="1887440"/>
            </a:xfrm>
            <a:prstGeom prst="rect">
              <a:avLst/>
            </a:prstGeom>
          </p:spPr>
        </p:pic>
      </p:grpSp>
    </p:spTree>
  </p:cSld>
  <p:clrMapOvr>
    <a:masterClrMapping/>
  </p:clrMapOvr>
  <p:transition spd="slow" advTm="3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9"/>
                                            </p:tgtEl>
                                            <p:attrNameLst>
                                              <p:attrName>style.visibility</p:attrName>
                                            </p:attrNameLst>
                                          </p:cBhvr>
                                          <p:to>
                                            <p:strVal val="visible"/>
                                          </p:to>
                                        </p:set>
                                        <p:anim calcmode="lin" valueType="num">
                                          <p:cBhvr additive="base">
                                            <p:cTn id="23" dur="500" fill="hold"/>
                                            <p:tgtEl>
                                              <p:spTgt spid="49"/>
                                            </p:tgtEl>
                                            <p:attrNameLst>
                                              <p:attrName>ppt_x</p:attrName>
                                            </p:attrNameLst>
                                          </p:cBhvr>
                                          <p:tavLst>
                                            <p:tav tm="0">
                                              <p:val>
                                                <p:strVal val="#ppt_x"/>
                                              </p:val>
                                            </p:tav>
                                            <p:tav tm="100000">
                                              <p:val>
                                                <p:strVal val="#ppt_x"/>
                                              </p:val>
                                            </p:tav>
                                          </p:tavLst>
                                        </p:anim>
                                        <p:anim calcmode="lin" valueType="num">
                                          <p:cBhvr additive="base">
                                            <p:cTn id="24" dur="500" fill="hold"/>
                                            <p:tgtEl>
                                              <p:spTgt spid="4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52"/>
                                            </p:tgtEl>
                                            <p:attrNameLst>
                                              <p:attrName>style.visibility</p:attrName>
                                            </p:attrNameLst>
                                          </p:cBhvr>
                                          <p:to>
                                            <p:strVal val="visible"/>
                                          </p:to>
                                        </p:set>
                                        <p:anim calcmode="lin" valueType="num">
                                          <p:cBhvr additive="base">
                                            <p:cTn id="27" dur="500" fill="hold"/>
                                            <p:tgtEl>
                                              <p:spTgt spid="52"/>
                                            </p:tgtEl>
                                            <p:attrNameLst>
                                              <p:attrName>ppt_x</p:attrName>
                                            </p:attrNameLst>
                                          </p:cBhvr>
                                          <p:tavLst>
                                            <p:tav tm="0">
                                              <p:val>
                                                <p:strVal val="#ppt_x"/>
                                              </p:val>
                                            </p:tav>
                                            <p:tav tm="100000">
                                              <p:val>
                                                <p:strVal val="#ppt_x"/>
                                              </p:val>
                                            </p:tav>
                                          </p:tavLst>
                                        </p:anim>
                                        <p:anim calcmode="lin" valueType="num">
                                          <p:cBhvr additive="base">
                                            <p:cTn id="28" dur="500" fill="hold"/>
                                            <p:tgtEl>
                                              <p:spTgt spid="5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51"/>
                                            </p:tgtEl>
                                            <p:attrNameLst>
                                              <p:attrName>style.visibility</p:attrName>
                                            </p:attrNameLst>
                                          </p:cBhvr>
                                          <p:to>
                                            <p:strVal val="visible"/>
                                          </p:to>
                                        </p:set>
                                        <p:anim calcmode="lin" valueType="num">
                                          <p:cBhvr additive="base">
                                            <p:cTn id="31" dur="500" fill="hold"/>
                                            <p:tgtEl>
                                              <p:spTgt spid="51"/>
                                            </p:tgtEl>
                                            <p:attrNameLst>
                                              <p:attrName>ppt_x</p:attrName>
                                            </p:attrNameLst>
                                          </p:cBhvr>
                                          <p:tavLst>
                                            <p:tav tm="0">
                                              <p:val>
                                                <p:strVal val="#ppt_x"/>
                                              </p:val>
                                            </p:tav>
                                            <p:tav tm="100000">
                                              <p:val>
                                                <p:strVal val="#ppt_x"/>
                                              </p:val>
                                            </p:tav>
                                          </p:tavLst>
                                        </p:anim>
                                        <p:anim calcmode="lin" valueType="num">
                                          <p:cBhvr additive="base">
                                            <p:cTn id="32" dur="500" fill="hold"/>
                                            <p:tgtEl>
                                              <p:spTgt spid="5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additive="base">
                                            <p:cTn id="35" dur="500" fill="hold"/>
                                            <p:tgtEl>
                                              <p:spTgt spid="50"/>
                                            </p:tgtEl>
                                            <p:attrNameLst>
                                              <p:attrName>ppt_x</p:attrName>
                                            </p:attrNameLst>
                                          </p:cBhvr>
                                          <p:tavLst>
                                            <p:tav tm="0">
                                              <p:val>
                                                <p:strVal val="#ppt_x"/>
                                              </p:val>
                                            </p:tav>
                                            <p:tav tm="100000">
                                              <p:val>
                                                <p:strVal val="#ppt_x"/>
                                              </p:val>
                                            </p:tav>
                                          </p:tavLst>
                                        </p:anim>
                                        <p:anim calcmode="lin" valueType="num">
                                          <p:cBhvr additive="base">
                                            <p:cTn id="36" dur="500" fill="hold"/>
                                            <p:tgtEl>
                                              <p:spTgt spid="50"/>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6"/>
                                            </p:tgtEl>
                                            <p:attrNameLst>
                                              <p:attrName>style.visibility</p:attrName>
                                            </p:attrNameLst>
                                          </p:cBhvr>
                                          <p:to>
                                            <p:strVal val="visible"/>
                                          </p:to>
                                        </p:set>
                                        <p:anim calcmode="lin" valueType="num">
                                          <p:cBhvr additive="base">
                                            <p:cTn id="39" dur="500" fill="hold"/>
                                            <p:tgtEl>
                                              <p:spTgt spid="66"/>
                                            </p:tgtEl>
                                            <p:attrNameLst>
                                              <p:attrName>ppt_x</p:attrName>
                                            </p:attrNameLst>
                                          </p:cBhvr>
                                          <p:tavLst>
                                            <p:tav tm="0">
                                              <p:val>
                                                <p:strVal val="#ppt_x"/>
                                              </p:val>
                                            </p:tav>
                                            <p:tav tm="100000">
                                              <p:val>
                                                <p:strVal val="#ppt_x"/>
                                              </p:val>
                                            </p:tav>
                                          </p:tavLst>
                                        </p:anim>
                                        <p:anim calcmode="lin" valueType="num">
                                          <p:cBhvr additive="base">
                                            <p:cTn id="40" dur="500" fill="hold"/>
                                            <p:tgtEl>
                                              <p:spTgt spid="66"/>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67"/>
                                            </p:tgtEl>
                                            <p:attrNameLst>
                                              <p:attrName>style.visibility</p:attrName>
                                            </p:attrNameLst>
                                          </p:cBhvr>
                                          <p:to>
                                            <p:strVal val="visible"/>
                                          </p:to>
                                        </p:set>
                                        <p:anim calcmode="lin" valueType="num">
                                          <p:cBhvr additive="base">
                                            <p:cTn id="43" dur="500" fill="hold"/>
                                            <p:tgtEl>
                                              <p:spTgt spid="67"/>
                                            </p:tgtEl>
                                            <p:attrNameLst>
                                              <p:attrName>ppt_x</p:attrName>
                                            </p:attrNameLst>
                                          </p:cBhvr>
                                          <p:tavLst>
                                            <p:tav tm="0">
                                              <p:val>
                                                <p:strVal val="#ppt_x"/>
                                              </p:val>
                                            </p:tav>
                                            <p:tav tm="100000">
                                              <p:val>
                                                <p:strVal val="#ppt_x"/>
                                              </p:val>
                                            </p:tav>
                                          </p:tavLst>
                                        </p:anim>
                                        <p:anim calcmode="lin" valueType="num">
                                          <p:cBhvr additive="base">
                                            <p:cTn id="44" dur="500" fill="hold"/>
                                            <p:tgtEl>
                                              <p:spTgt spid="67"/>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68"/>
                                            </p:tgtEl>
                                            <p:attrNameLst>
                                              <p:attrName>style.visibility</p:attrName>
                                            </p:attrNameLst>
                                          </p:cBhvr>
                                          <p:to>
                                            <p:strVal val="visible"/>
                                          </p:to>
                                        </p:set>
                                        <p:anim calcmode="lin" valueType="num">
                                          <p:cBhvr additive="base">
                                            <p:cTn id="47" dur="500" fill="hold"/>
                                            <p:tgtEl>
                                              <p:spTgt spid="68"/>
                                            </p:tgtEl>
                                            <p:attrNameLst>
                                              <p:attrName>ppt_x</p:attrName>
                                            </p:attrNameLst>
                                          </p:cBhvr>
                                          <p:tavLst>
                                            <p:tav tm="0">
                                              <p:val>
                                                <p:strVal val="#ppt_x"/>
                                              </p:val>
                                            </p:tav>
                                            <p:tav tm="100000">
                                              <p:val>
                                                <p:strVal val="#ppt_x"/>
                                              </p:val>
                                            </p:tav>
                                          </p:tavLst>
                                        </p:anim>
                                        <p:anim calcmode="lin" valueType="num">
                                          <p:cBhvr additive="base">
                                            <p:cTn id="48" dur="500" fill="hold"/>
                                            <p:tgtEl>
                                              <p:spTgt spid="68"/>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69"/>
                                            </p:tgtEl>
                                            <p:attrNameLst>
                                              <p:attrName>style.visibility</p:attrName>
                                            </p:attrNameLst>
                                          </p:cBhvr>
                                          <p:to>
                                            <p:strVal val="visible"/>
                                          </p:to>
                                        </p:set>
                                        <p:anim calcmode="lin" valueType="num">
                                          <p:cBhvr additive="base">
                                            <p:cTn id="51" dur="500" fill="hold"/>
                                            <p:tgtEl>
                                              <p:spTgt spid="69"/>
                                            </p:tgtEl>
                                            <p:attrNameLst>
                                              <p:attrName>ppt_x</p:attrName>
                                            </p:attrNameLst>
                                          </p:cBhvr>
                                          <p:tavLst>
                                            <p:tav tm="0">
                                              <p:val>
                                                <p:strVal val="#ppt_x"/>
                                              </p:val>
                                            </p:tav>
                                            <p:tav tm="100000">
                                              <p:val>
                                                <p:strVal val="#ppt_x"/>
                                              </p:val>
                                            </p:tav>
                                          </p:tavLst>
                                        </p:anim>
                                        <p:anim calcmode="lin" valueType="num">
                                          <p:cBhvr additive="base">
                                            <p:cTn id="52" dur="500" fill="hold"/>
                                            <p:tgtEl>
                                              <p:spTgt spid="69"/>
                                            </p:tgtEl>
                                            <p:attrNameLst>
                                              <p:attrName>ppt_y</p:attrName>
                                            </p:attrNameLst>
                                          </p:cBhvr>
                                          <p:tavLst>
                                            <p:tav tm="0">
                                              <p:val>
                                                <p:strVal val="1+#ppt_h/2"/>
                                              </p:val>
                                            </p:tav>
                                            <p:tav tm="100000">
                                              <p:val>
                                                <p:strVal val="#ppt_y"/>
                                              </p:val>
                                            </p:tav>
                                          </p:tavLst>
                                        </p:anim>
                                      </p:childTnLst>
                                    </p:cTn>
                                  </p:par>
                                </p:childTnLst>
                              </p:cTn>
                            </p:par>
                            <p:par>
                              <p:cTn id="53" fill="hold">
                                <p:stCondLst>
                                  <p:cond delay="500"/>
                                </p:stCondLst>
                                <p:childTnLst>
                                  <p:par>
                                    <p:cTn id="54" presetID="2" presetClass="entr" presetSubtype="8" fill="hold" nodeType="afterEffect" p14:presetBounceEnd="49000">
                                      <p:stCondLst>
                                        <p:cond delay="0"/>
                                      </p:stCondLst>
                                      <p:childTnLst>
                                        <p:set>
                                          <p:cBhvr>
                                            <p:cTn id="55" dur="1" fill="hold">
                                              <p:stCondLst>
                                                <p:cond delay="0"/>
                                              </p:stCondLst>
                                            </p:cTn>
                                            <p:tgtEl>
                                              <p:spTgt spid="76"/>
                                            </p:tgtEl>
                                            <p:attrNameLst>
                                              <p:attrName>style.visibility</p:attrName>
                                            </p:attrNameLst>
                                          </p:cBhvr>
                                          <p:to>
                                            <p:strVal val="visible"/>
                                          </p:to>
                                        </p:set>
                                        <p:anim calcmode="lin" valueType="num" p14:bounceEnd="49000">
                                          <p:cBhvr additive="base">
                                            <p:cTn id="56" dur="1000" fill="hold"/>
                                            <p:tgtEl>
                                              <p:spTgt spid="76"/>
                                            </p:tgtEl>
                                            <p:attrNameLst>
                                              <p:attrName>ppt_x</p:attrName>
                                            </p:attrNameLst>
                                          </p:cBhvr>
                                          <p:tavLst>
                                            <p:tav tm="0">
                                              <p:val>
                                                <p:strVal val="0-#ppt_w/2"/>
                                              </p:val>
                                            </p:tav>
                                            <p:tav tm="100000">
                                              <p:val>
                                                <p:strVal val="#ppt_x"/>
                                              </p:val>
                                            </p:tav>
                                          </p:tavLst>
                                        </p:anim>
                                        <p:anim calcmode="lin" valueType="num" p14:bounceEnd="49000">
                                          <p:cBhvr additive="base">
                                            <p:cTn id="57" dur="1000" fill="hold"/>
                                            <p:tgtEl>
                                              <p:spTgt spid="76"/>
                                            </p:tgtEl>
                                            <p:attrNameLst>
                                              <p:attrName>ppt_y</p:attrName>
                                            </p:attrNameLst>
                                          </p:cBhvr>
                                          <p:tavLst>
                                            <p:tav tm="0">
                                              <p:val>
                                                <p:strVal val="#ppt_y"/>
                                              </p:val>
                                            </p:tav>
                                            <p:tav tm="100000">
                                              <p:val>
                                                <p:strVal val="#ppt_y"/>
                                              </p:val>
                                            </p:tav>
                                          </p:tavLst>
                                        </p:anim>
                                      </p:childTnLst>
                                    </p:cTn>
                                  </p:par>
                                  <p:par>
                                    <p:cTn id="58" presetID="2" presetClass="entr" presetSubtype="8" fill="hold" nodeType="withEffect" p14:presetBounceEnd="49000">
                                      <p:stCondLst>
                                        <p:cond delay="0"/>
                                      </p:stCondLst>
                                      <p:childTnLst>
                                        <p:set>
                                          <p:cBhvr>
                                            <p:cTn id="59" dur="1" fill="hold">
                                              <p:stCondLst>
                                                <p:cond delay="0"/>
                                              </p:stCondLst>
                                            </p:cTn>
                                            <p:tgtEl>
                                              <p:spTgt spid="79"/>
                                            </p:tgtEl>
                                            <p:attrNameLst>
                                              <p:attrName>style.visibility</p:attrName>
                                            </p:attrNameLst>
                                          </p:cBhvr>
                                          <p:to>
                                            <p:strVal val="visible"/>
                                          </p:to>
                                        </p:set>
                                        <p:anim calcmode="lin" valueType="num" p14:bounceEnd="49000">
                                          <p:cBhvr additive="base">
                                            <p:cTn id="60" dur="1000" fill="hold"/>
                                            <p:tgtEl>
                                              <p:spTgt spid="79"/>
                                            </p:tgtEl>
                                            <p:attrNameLst>
                                              <p:attrName>ppt_x</p:attrName>
                                            </p:attrNameLst>
                                          </p:cBhvr>
                                          <p:tavLst>
                                            <p:tav tm="0">
                                              <p:val>
                                                <p:strVal val="0-#ppt_w/2"/>
                                              </p:val>
                                            </p:tav>
                                            <p:tav tm="100000">
                                              <p:val>
                                                <p:strVal val="#ppt_x"/>
                                              </p:val>
                                            </p:tav>
                                          </p:tavLst>
                                        </p:anim>
                                        <p:anim calcmode="lin" valueType="num" p14:bounceEnd="49000">
                                          <p:cBhvr additive="base">
                                            <p:cTn id="61" dur="1000" fill="hold"/>
                                            <p:tgtEl>
                                              <p:spTgt spid="79"/>
                                            </p:tgtEl>
                                            <p:attrNameLst>
                                              <p:attrName>ppt_y</p:attrName>
                                            </p:attrNameLst>
                                          </p:cBhvr>
                                          <p:tavLst>
                                            <p:tav tm="0">
                                              <p:val>
                                                <p:strVal val="#ppt_y"/>
                                              </p:val>
                                            </p:tav>
                                            <p:tav tm="100000">
                                              <p:val>
                                                <p:strVal val="#ppt_y"/>
                                              </p:val>
                                            </p:tav>
                                          </p:tavLst>
                                        </p:anim>
                                      </p:childTnLst>
                                    </p:cTn>
                                  </p:par>
                                  <p:par>
                                    <p:cTn id="62" presetID="2" presetClass="entr" presetSubtype="2" fill="hold" nodeType="withEffect" p14:presetBounceEnd="49000">
                                      <p:stCondLst>
                                        <p:cond delay="0"/>
                                      </p:stCondLst>
                                      <p:childTnLst>
                                        <p:set>
                                          <p:cBhvr>
                                            <p:cTn id="63" dur="1" fill="hold">
                                              <p:stCondLst>
                                                <p:cond delay="0"/>
                                              </p:stCondLst>
                                            </p:cTn>
                                            <p:tgtEl>
                                              <p:spTgt spid="70"/>
                                            </p:tgtEl>
                                            <p:attrNameLst>
                                              <p:attrName>style.visibility</p:attrName>
                                            </p:attrNameLst>
                                          </p:cBhvr>
                                          <p:to>
                                            <p:strVal val="visible"/>
                                          </p:to>
                                        </p:set>
                                        <p:anim calcmode="lin" valueType="num" p14:bounceEnd="49000">
                                          <p:cBhvr additive="base">
                                            <p:cTn id="64" dur="1000" fill="hold"/>
                                            <p:tgtEl>
                                              <p:spTgt spid="70"/>
                                            </p:tgtEl>
                                            <p:attrNameLst>
                                              <p:attrName>ppt_x</p:attrName>
                                            </p:attrNameLst>
                                          </p:cBhvr>
                                          <p:tavLst>
                                            <p:tav tm="0">
                                              <p:val>
                                                <p:strVal val="1+#ppt_w/2"/>
                                              </p:val>
                                            </p:tav>
                                            <p:tav tm="100000">
                                              <p:val>
                                                <p:strVal val="#ppt_x"/>
                                              </p:val>
                                            </p:tav>
                                          </p:tavLst>
                                        </p:anim>
                                        <p:anim calcmode="lin" valueType="num" p14:bounceEnd="49000">
                                          <p:cBhvr additive="base">
                                            <p:cTn id="65" dur="1000" fill="hold"/>
                                            <p:tgtEl>
                                              <p:spTgt spid="70"/>
                                            </p:tgtEl>
                                            <p:attrNameLst>
                                              <p:attrName>ppt_y</p:attrName>
                                            </p:attrNameLst>
                                          </p:cBhvr>
                                          <p:tavLst>
                                            <p:tav tm="0">
                                              <p:val>
                                                <p:strVal val="#ppt_y"/>
                                              </p:val>
                                            </p:tav>
                                            <p:tav tm="100000">
                                              <p:val>
                                                <p:strVal val="#ppt_y"/>
                                              </p:val>
                                            </p:tav>
                                          </p:tavLst>
                                        </p:anim>
                                      </p:childTnLst>
                                    </p:cTn>
                                  </p:par>
                                  <p:par>
                                    <p:cTn id="66" presetID="2" presetClass="entr" presetSubtype="2" fill="hold" nodeType="withEffect" p14:presetBounceEnd="49000">
                                      <p:stCondLst>
                                        <p:cond delay="0"/>
                                      </p:stCondLst>
                                      <p:childTnLst>
                                        <p:set>
                                          <p:cBhvr>
                                            <p:cTn id="67" dur="1" fill="hold">
                                              <p:stCondLst>
                                                <p:cond delay="0"/>
                                              </p:stCondLst>
                                            </p:cTn>
                                            <p:tgtEl>
                                              <p:spTgt spid="73"/>
                                            </p:tgtEl>
                                            <p:attrNameLst>
                                              <p:attrName>style.visibility</p:attrName>
                                            </p:attrNameLst>
                                          </p:cBhvr>
                                          <p:to>
                                            <p:strVal val="visible"/>
                                          </p:to>
                                        </p:set>
                                        <p:anim calcmode="lin" valueType="num" p14:bounceEnd="49000">
                                          <p:cBhvr additive="base">
                                            <p:cTn id="68" dur="1000" fill="hold"/>
                                            <p:tgtEl>
                                              <p:spTgt spid="73"/>
                                            </p:tgtEl>
                                            <p:attrNameLst>
                                              <p:attrName>ppt_x</p:attrName>
                                            </p:attrNameLst>
                                          </p:cBhvr>
                                          <p:tavLst>
                                            <p:tav tm="0">
                                              <p:val>
                                                <p:strVal val="1+#ppt_w/2"/>
                                              </p:val>
                                            </p:tav>
                                            <p:tav tm="100000">
                                              <p:val>
                                                <p:strVal val="#ppt_x"/>
                                              </p:val>
                                            </p:tav>
                                          </p:tavLst>
                                        </p:anim>
                                        <p:anim calcmode="lin" valueType="num" p14:bounceEnd="49000">
                                          <p:cBhvr additive="base">
                                            <p:cTn id="69" dur="1000" fill="hold"/>
                                            <p:tgtEl>
                                              <p:spTgt spid="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49" grpId="0" animBg="1"/>
          <p:bldP spid="52" grpId="0" animBg="1"/>
          <p:bldP spid="51" grpId="0" animBg="1"/>
          <p:bldP spid="50"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9"/>
                                            </p:tgtEl>
                                            <p:attrNameLst>
                                              <p:attrName>style.visibility</p:attrName>
                                            </p:attrNameLst>
                                          </p:cBhvr>
                                          <p:to>
                                            <p:strVal val="visible"/>
                                          </p:to>
                                        </p:set>
                                        <p:anim calcmode="lin" valueType="num">
                                          <p:cBhvr additive="base">
                                            <p:cTn id="23" dur="500" fill="hold"/>
                                            <p:tgtEl>
                                              <p:spTgt spid="49"/>
                                            </p:tgtEl>
                                            <p:attrNameLst>
                                              <p:attrName>ppt_x</p:attrName>
                                            </p:attrNameLst>
                                          </p:cBhvr>
                                          <p:tavLst>
                                            <p:tav tm="0">
                                              <p:val>
                                                <p:strVal val="#ppt_x"/>
                                              </p:val>
                                            </p:tav>
                                            <p:tav tm="100000">
                                              <p:val>
                                                <p:strVal val="#ppt_x"/>
                                              </p:val>
                                            </p:tav>
                                          </p:tavLst>
                                        </p:anim>
                                        <p:anim calcmode="lin" valueType="num">
                                          <p:cBhvr additive="base">
                                            <p:cTn id="24" dur="500" fill="hold"/>
                                            <p:tgtEl>
                                              <p:spTgt spid="4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52"/>
                                            </p:tgtEl>
                                            <p:attrNameLst>
                                              <p:attrName>style.visibility</p:attrName>
                                            </p:attrNameLst>
                                          </p:cBhvr>
                                          <p:to>
                                            <p:strVal val="visible"/>
                                          </p:to>
                                        </p:set>
                                        <p:anim calcmode="lin" valueType="num">
                                          <p:cBhvr additive="base">
                                            <p:cTn id="27" dur="500" fill="hold"/>
                                            <p:tgtEl>
                                              <p:spTgt spid="52"/>
                                            </p:tgtEl>
                                            <p:attrNameLst>
                                              <p:attrName>ppt_x</p:attrName>
                                            </p:attrNameLst>
                                          </p:cBhvr>
                                          <p:tavLst>
                                            <p:tav tm="0">
                                              <p:val>
                                                <p:strVal val="#ppt_x"/>
                                              </p:val>
                                            </p:tav>
                                            <p:tav tm="100000">
                                              <p:val>
                                                <p:strVal val="#ppt_x"/>
                                              </p:val>
                                            </p:tav>
                                          </p:tavLst>
                                        </p:anim>
                                        <p:anim calcmode="lin" valueType="num">
                                          <p:cBhvr additive="base">
                                            <p:cTn id="28" dur="500" fill="hold"/>
                                            <p:tgtEl>
                                              <p:spTgt spid="5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51"/>
                                            </p:tgtEl>
                                            <p:attrNameLst>
                                              <p:attrName>style.visibility</p:attrName>
                                            </p:attrNameLst>
                                          </p:cBhvr>
                                          <p:to>
                                            <p:strVal val="visible"/>
                                          </p:to>
                                        </p:set>
                                        <p:anim calcmode="lin" valueType="num">
                                          <p:cBhvr additive="base">
                                            <p:cTn id="31" dur="500" fill="hold"/>
                                            <p:tgtEl>
                                              <p:spTgt spid="51"/>
                                            </p:tgtEl>
                                            <p:attrNameLst>
                                              <p:attrName>ppt_x</p:attrName>
                                            </p:attrNameLst>
                                          </p:cBhvr>
                                          <p:tavLst>
                                            <p:tav tm="0">
                                              <p:val>
                                                <p:strVal val="#ppt_x"/>
                                              </p:val>
                                            </p:tav>
                                            <p:tav tm="100000">
                                              <p:val>
                                                <p:strVal val="#ppt_x"/>
                                              </p:val>
                                            </p:tav>
                                          </p:tavLst>
                                        </p:anim>
                                        <p:anim calcmode="lin" valueType="num">
                                          <p:cBhvr additive="base">
                                            <p:cTn id="32" dur="500" fill="hold"/>
                                            <p:tgtEl>
                                              <p:spTgt spid="5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additive="base">
                                            <p:cTn id="35" dur="500" fill="hold"/>
                                            <p:tgtEl>
                                              <p:spTgt spid="50"/>
                                            </p:tgtEl>
                                            <p:attrNameLst>
                                              <p:attrName>ppt_x</p:attrName>
                                            </p:attrNameLst>
                                          </p:cBhvr>
                                          <p:tavLst>
                                            <p:tav tm="0">
                                              <p:val>
                                                <p:strVal val="#ppt_x"/>
                                              </p:val>
                                            </p:tav>
                                            <p:tav tm="100000">
                                              <p:val>
                                                <p:strVal val="#ppt_x"/>
                                              </p:val>
                                            </p:tav>
                                          </p:tavLst>
                                        </p:anim>
                                        <p:anim calcmode="lin" valueType="num">
                                          <p:cBhvr additive="base">
                                            <p:cTn id="36" dur="500" fill="hold"/>
                                            <p:tgtEl>
                                              <p:spTgt spid="50"/>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6"/>
                                            </p:tgtEl>
                                            <p:attrNameLst>
                                              <p:attrName>style.visibility</p:attrName>
                                            </p:attrNameLst>
                                          </p:cBhvr>
                                          <p:to>
                                            <p:strVal val="visible"/>
                                          </p:to>
                                        </p:set>
                                        <p:anim calcmode="lin" valueType="num">
                                          <p:cBhvr additive="base">
                                            <p:cTn id="39" dur="500" fill="hold"/>
                                            <p:tgtEl>
                                              <p:spTgt spid="66"/>
                                            </p:tgtEl>
                                            <p:attrNameLst>
                                              <p:attrName>ppt_x</p:attrName>
                                            </p:attrNameLst>
                                          </p:cBhvr>
                                          <p:tavLst>
                                            <p:tav tm="0">
                                              <p:val>
                                                <p:strVal val="#ppt_x"/>
                                              </p:val>
                                            </p:tav>
                                            <p:tav tm="100000">
                                              <p:val>
                                                <p:strVal val="#ppt_x"/>
                                              </p:val>
                                            </p:tav>
                                          </p:tavLst>
                                        </p:anim>
                                        <p:anim calcmode="lin" valueType="num">
                                          <p:cBhvr additive="base">
                                            <p:cTn id="40" dur="500" fill="hold"/>
                                            <p:tgtEl>
                                              <p:spTgt spid="66"/>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67"/>
                                            </p:tgtEl>
                                            <p:attrNameLst>
                                              <p:attrName>style.visibility</p:attrName>
                                            </p:attrNameLst>
                                          </p:cBhvr>
                                          <p:to>
                                            <p:strVal val="visible"/>
                                          </p:to>
                                        </p:set>
                                        <p:anim calcmode="lin" valueType="num">
                                          <p:cBhvr additive="base">
                                            <p:cTn id="43" dur="500" fill="hold"/>
                                            <p:tgtEl>
                                              <p:spTgt spid="67"/>
                                            </p:tgtEl>
                                            <p:attrNameLst>
                                              <p:attrName>ppt_x</p:attrName>
                                            </p:attrNameLst>
                                          </p:cBhvr>
                                          <p:tavLst>
                                            <p:tav tm="0">
                                              <p:val>
                                                <p:strVal val="#ppt_x"/>
                                              </p:val>
                                            </p:tav>
                                            <p:tav tm="100000">
                                              <p:val>
                                                <p:strVal val="#ppt_x"/>
                                              </p:val>
                                            </p:tav>
                                          </p:tavLst>
                                        </p:anim>
                                        <p:anim calcmode="lin" valueType="num">
                                          <p:cBhvr additive="base">
                                            <p:cTn id="44" dur="500" fill="hold"/>
                                            <p:tgtEl>
                                              <p:spTgt spid="67"/>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68"/>
                                            </p:tgtEl>
                                            <p:attrNameLst>
                                              <p:attrName>style.visibility</p:attrName>
                                            </p:attrNameLst>
                                          </p:cBhvr>
                                          <p:to>
                                            <p:strVal val="visible"/>
                                          </p:to>
                                        </p:set>
                                        <p:anim calcmode="lin" valueType="num">
                                          <p:cBhvr additive="base">
                                            <p:cTn id="47" dur="500" fill="hold"/>
                                            <p:tgtEl>
                                              <p:spTgt spid="68"/>
                                            </p:tgtEl>
                                            <p:attrNameLst>
                                              <p:attrName>ppt_x</p:attrName>
                                            </p:attrNameLst>
                                          </p:cBhvr>
                                          <p:tavLst>
                                            <p:tav tm="0">
                                              <p:val>
                                                <p:strVal val="#ppt_x"/>
                                              </p:val>
                                            </p:tav>
                                            <p:tav tm="100000">
                                              <p:val>
                                                <p:strVal val="#ppt_x"/>
                                              </p:val>
                                            </p:tav>
                                          </p:tavLst>
                                        </p:anim>
                                        <p:anim calcmode="lin" valueType="num">
                                          <p:cBhvr additive="base">
                                            <p:cTn id="48" dur="500" fill="hold"/>
                                            <p:tgtEl>
                                              <p:spTgt spid="68"/>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69"/>
                                            </p:tgtEl>
                                            <p:attrNameLst>
                                              <p:attrName>style.visibility</p:attrName>
                                            </p:attrNameLst>
                                          </p:cBhvr>
                                          <p:to>
                                            <p:strVal val="visible"/>
                                          </p:to>
                                        </p:set>
                                        <p:anim calcmode="lin" valueType="num">
                                          <p:cBhvr additive="base">
                                            <p:cTn id="51" dur="500" fill="hold"/>
                                            <p:tgtEl>
                                              <p:spTgt spid="69"/>
                                            </p:tgtEl>
                                            <p:attrNameLst>
                                              <p:attrName>ppt_x</p:attrName>
                                            </p:attrNameLst>
                                          </p:cBhvr>
                                          <p:tavLst>
                                            <p:tav tm="0">
                                              <p:val>
                                                <p:strVal val="#ppt_x"/>
                                              </p:val>
                                            </p:tav>
                                            <p:tav tm="100000">
                                              <p:val>
                                                <p:strVal val="#ppt_x"/>
                                              </p:val>
                                            </p:tav>
                                          </p:tavLst>
                                        </p:anim>
                                        <p:anim calcmode="lin" valueType="num">
                                          <p:cBhvr additive="base">
                                            <p:cTn id="52" dur="500" fill="hold"/>
                                            <p:tgtEl>
                                              <p:spTgt spid="69"/>
                                            </p:tgtEl>
                                            <p:attrNameLst>
                                              <p:attrName>ppt_y</p:attrName>
                                            </p:attrNameLst>
                                          </p:cBhvr>
                                          <p:tavLst>
                                            <p:tav tm="0">
                                              <p:val>
                                                <p:strVal val="1+#ppt_h/2"/>
                                              </p:val>
                                            </p:tav>
                                            <p:tav tm="100000">
                                              <p:val>
                                                <p:strVal val="#ppt_y"/>
                                              </p:val>
                                            </p:tav>
                                          </p:tavLst>
                                        </p:anim>
                                      </p:childTnLst>
                                    </p:cTn>
                                  </p:par>
                                </p:childTnLst>
                              </p:cTn>
                            </p:par>
                            <p:par>
                              <p:cTn id="53" fill="hold">
                                <p:stCondLst>
                                  <p:cond delay="500"/>
                                </p:stCondLst>
                                <p:childTnLst>
                                  <p:par>
                                    <p:cTn id="54" presetID="2" presetClass="entr" presetSubtype="8" fill="hold" nodeType="afterEffect">
                                      <p:stCondLst>
                                        <p:cond delay="0"/>
                                      </p:stCondLst>
                                      <p:childTnLst>
                                        <p:set>
                                          <p:cBhvr>
                                            <p:cTn id="55" dur="1" fill="hold">
                                              <p:stCondLst>
                                                <p:cond delay="0"/>
                                              </p:stCondLst>
                                            </p:cTn>
                                            <p:tgtEl>
                                              <p:spTgt spid="76"/>
                                            </p:tgtEl>
                                            <p:attrNameLst>
                                              <p:attrName>style.visibility</p:attrName>
                                            </p:attrNameLst>
                                          </p:cBhvr>
                                          <p:to>
                                            <p:strVal val="visible"/>
                                          </p:to>
                                        </p:set>
                                        <p:anim calcmode="lin" valueType="num">
                                          <p:cBhvr additive="base">
                                            <p:cTn id="56" dur="1000" fill="hold"/>
                                            <p:tgtEl>
                                              <p:spTgt spid="76"/>
                                            </p:tgtEl>
                                            <p:attrNameLst>
                                              <p:attrName>ppt_x</p:attrName>
                                            </p:attrNameLst>
                                          </p:cBhvr>
                                          <p:tavLst>
                                            <p:tav tm="0">
                                              <p:val>
                                                <p:strVal val="0-#ppt_w/2"/>
                                              </p:val>
                                            </p:tav>
                                            <p:tav tm="100000">
                                              <p:val>
                                                <p:strVal val="#ppt_x"/>
                                              </p:val>
                                            </p:tav>
                                          </p:tavLst>
                                        </p:anim>
                                        <p:anim calcmode="lin" valueType="num">
                                          <p:cBhvr additive="base">
                                            <p:cTn id="57" dur="1000" fill="hold"/>
                                            <p:tgtEl>
                                              <p:spTgt spid="76"/>
                                            </p:tgtEl>
                                            <p:attrNameLst>
                                              <p:attrName>ppt_y</p:attrName>
                                            </p:attrNameLst>
                                          </p:cBhvr>
                                          <p:tavLst>
                                            <p:tav tm="0">
                                              <p:val>
                                                <p:strVal val="#ppt_y"/>
                                              </p:val>
                                            </p:tav>
                                            <p:tav tm="100000">
                                              <p:val>
                                                <p:strVal val="#ppt_y"/>
                                              </p:val>
                                            </p:tav>
                                          </p:tavLst>
                                        </p:anim>
                                      </p:childTnLst>
                                    </p:cTn>
                                  </p:par>
                                  <p:par>
                                    <p:cTn id="58" presetID="2" presetClass="entr" presetSubtype="8" fill="hold" nodeType="withEffect">
                                      <p:stCondLst>
                                        <p:cond delay="0"/>
                                      </p:stCondLst>
                                      <p:childTnLst>
                                        <p:set>
                                          <p:cBhvr>
                                            <p:cTn id="59" dur="1" fill="hold">
                                              <p:stCondLst>
                                                <p:cond delay="0"/>
                                              </p:stCondLst>
                                            </p:cTn>
                                            <p:tgtEl>
                                              <p:spTgt spid="79"/>
                                            </p:tgtEl>
                                            <p:attrNameLst>
                                              <p:attrName>style.visibility</p:attrName>
                                            </p:attrNameLst>
                                          </p:cBhvr>
                                          <p:to>
                                            <p:strVal val="visible"/>
                                          </p:to>
                                        </p:set>
                                        <p:anim calcmode="lin" valueType="num">
                                          <p:cBhvr additive="base">
                                            <p:cTn id="60" dur="1000" fill="hold"/>
                                            <p:tgtEl>
                                              <p:spTgt spid="79"/>
                                            </p:tgtEl>
                                            <p:attrNameLst>
                                              <p:attrName>ppt_x</p:attrName>
                                            </p:attrNameLst>
                                          </p:cBhvr>
                                          <p:tavLst>
                                            <p:tav tm="0">
                                              <p:val>
                                                <p:strVal val="0-#ppt_w/2"/>
                                              </p:val>
                                            </p:tav>
                                            <p:tav tm="100000">
                                              <p:val>
                                                <p:strVal val="#ppt_x"/>
                                              </p:val>
                                            </p:tav>
                                          </p:tavLst>
                                        </p:anim>
                                        <p:anim calcmode="lin" valueType="num">
                                          <p:cBhvr additive="base">
                                            <p:cTn id="61" dur="1000" fill="hold"/>
                                            <p:tgtEl>
                                              <p:spTgt spid="79"/>
                                            </p:tgtEl>
                                            <p:attrNameLst>
                                              <p:attrName>ppt_y</p:attrName>
                                            </p:attrNameLst>
                                          </p:cBhvr>
                                          <p:tavLst>
                                            <p:tav tm="0">
                                              <p:val>
                                                <p:strVal val="#ppt_y"/>
                                              </p:val>
                                            </p:tav>
                                            <p:tav tm="100000">
                                              <p:val>
                                                <p:strVal val="#ppt_y"/>
                                              </p:val>
                                            </p:tav>
                                          </p:tavLst>
                                        </p:anim>
                                      </p:childTnLst>
                                    </p:cTn>
                                  </p:par>
                                  <p:par>
                                    <p:cTn id="62" presetID="2" presetClass="entr" presetSubtype="2" fill="hold" nodeType="withEffect">
                                      <p:stCondLst>
                                        <p:cond delay="0"/>
                                      </p:stCondLst>
                                      <p:childTnLst>
                                        <p:set>
                                          <p:cBhvr>
                                            <p:cTn id="63" dur="1" fill="hold">
                                              <p:stCondLst>
                                                <p:cond delay="0"/>
                                              </p:stCondLst>
                                            </p:cTn>
                                            <p:tgtEl>
                                              <p:spTgt spid="70"/>
                                            </p:tgtEl>
                                            <p:attrNameLst>
                                              <p:attrName>style.visibility</p:attrName>
                                            </p:attrNameLst>
                                          </p:cBhvr>
                                          <p:to>
                                            <p:strVal val="visible"/>
                                          </p:to>
                                        </p:set>
                                        <p:anim calcmode="lin" valueType="num">
                                          <p:cBhvr additive="base">
                                            <p:cTn id="64" dur="1000" fill="hold"/>
                                            <p:tgtEl>
                                              <p:spTgt spid="70"/>
                                            </p:tgtEl>
                                            <p:attrNameLst>
                                              <p:attrName>ppt_x</p:attrName>
                                            </p:attrNameLst>
                                          </p:cBhvr>
                                          <p:tavLst>
                                            <p:tav tm="0">
                                              <p:val>
                                                <p:strVal val="1+#ppt_w/2"/>
                                              </p:val>
                                            </p:tav>
                                            <p:tav tm="100000">
                                              <p:val>
                                                <p:strVal val="#ppt_x"/>
                                              </p:val>
                                            </p:tav>
                                          </p:tavLst>
                                        </p:anim>
                                        <p:anim calcmode="lin" valueType="num">
                                          <p:cBhvr additive="base">
                                            <p:cTn id="65" dur="1000" fill="hold"/>
                                            <p:tgtEl>
                                              <p:spTgt spid="70"/>
                                            </p:tgtEl>
                                            <p:attrNameLst>
                                              <p:attrName>ppt_y</p:attrName>
                                            </p:attrNameLst>
                                          </p:cBhvr>
                                          <p:tavLst>
                                            <p:tav tm="0">
                                              <p:val>
                                                <p:strVal val="#ppt_y"/>
                                              </p:val>
                                            </p:tav>
                                            <p:tav tm="100000">
                                              <p:val>
                                                <p:strVal val="#ppt_y"/>
                                              </p:val>
                                            </p:tav>
                                          </p:tavLst>
                                        </p:anim>
                                      </p:childTnLst>
                                    </p:cTn>
                                  </p:par>
                                  <p:par>
                                    <p:cTn id="66" presetID="2" presetClass="entr" presetSubtype="2" fill="hold" nodeType="withEffect">
                                      <p:stCondLst>
                                        <p:cond delay="0"/>
                                      </p:stCondLst>
                                      <p:childTnLst>
                                        <p:set>
                                          <p:cBhvr>
                                            <p:cTn id="67" dur="1" fill="hold">
                                              <p:stCondLst>
                                                <p:cond delay="0"/>
                                              </p:stCondLst>
                                            </p:cTn>
                                            <p:tgtEl>
                                              <p:spTgt spid="73"/>
                                            </p:tgtEl>
                                            <p:attrNameLst>
                                              <p:attrName>style.visibility</p:attrName>
                                            </p:attrNameLst>
                                          </p:cBhvr>
                                          <p:to>
                                            <p:strVal val="visible"/>
                                          </p:to>
                                        </p:set>
                                        <p:anim calcmode="lin" valueType="num">
                                          <p:cBhvr additive="base">
                                            <p:cTn id="68" dur="1000" fill="hold"/>
                                            <p:tgtEl>
                                              <p:spTgt spid="73"/>
                                            </p:tgtEl>
                                            <p:attrNameLst>
                                              <p:attrName>ppt_x</p:attrName>
                                            </p:attrNameLst>
                                          </p:cBhvr>
                                          <p:tavLst>
                                            <p:tav tm="0">
                                              <p:val>
                                                <p:strVal val="1+#ppt_w/2"/>
                                              </p:val>
                                            </p:tav>
                                            <p:tav tm="100000">
                                              <p:val>
                                                <p:strVal val="#ppt_x"/>
                                              </p:val>
                                            </p:tav>
                                          </p:tavLst>
                                        </p:anim>
                                        <p:anim calcmode="lin" valueType="num">
                                          <p:cBhvr additive="base">
                                            <p:cTn id="69" dur="1000" fill="hold"/>
                                            <p:tgtEl>
                                              <p:spTgt spid="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49" grpId="0" animBg="1"/>
          <p:bldP spid="52" grpId="0" animBg="1"/>
          <p:bldP spid="51" grpId="0" animBg="1"/>
          <p:bldP spid="50"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a:extLst>
              <a:ext uri="{FF2B5EF4-FFF2-40B4-BE49-F238E27FC236}">
                <a16:creationId xmlns="" xmlns:a16="http://schemas.microsoft.com/office/drawing/2014/main" id="{8343BC8B-2487-4E61-BE86-A2B1421BCD8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56" r="5556"/>
          <a:stretch/>
        </p:blipFill>
        <p:spPr>
          <a:xfrm>
            <a:off x="0" y="0"/>
            <a:ext cx="12192000" cy="6858000"/>
          </a:xfrm>
          <a:prstGeom prst="rect">
            <a:avLst/>
          </a:prstGeom>
        </p:spPr>
      </p:pic>
      <p:pic>
        <p:nvPicPr>
          <p:cNvPr id="27" name="图片 26">
            <a:extLst>
              <a:ext uri="{FF2B5EF4-FFF2-40B4-BE49-F238E27FC236}">
                <a16:creationId xmlns="" xmlns:a16="http://schemas.microsoft.com/office/drawing/2014/main" id="{7B0DEBBB-8DCA-405B-AEFC-1F87F10E9E6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84091"/>
          <a:stretch/>
        </p:blipFill>
        <p:spPr>
          <a:xfrm>
            <a:off x="0" y="5888182"/>
            <a:ext cx="12192000" cy="969818"/>
          </a:xfrm>
          <a:prstGeom prst="rect">
            <a:avLst/>
          </a:prstGeom>
        </p:spPr>
      </p:pic>
      <p:sp>
        <p:nvSpPr>
          <p:cNvPr id="28" name="文本框 27">
            <a:extLst>
              <a:ext uri="{FF2B5EF4-FFF2-40B4-BE49-F238E27FC236}">
                <a16:creationId xmlns="" xmlns:a16="http://schemas.microsoft.com/office/drawing/2014/main" id="{E0035739-7E9F-41E6-AA20-0D55B87CB341}"/>
              </a:ext>
            </a:extLst>
          </p:cNvPr>
          <p:cNvSpPr txBox="1"/>
          <p:nvPr/>
        </p:nvSpPr>
        <p:spPr>
          <a:xfrm>
            <a:off x="1937110" y="713740"/>
            <a:ext cx="3338597" cy="630942"/>
          </a:xfrm>
          <a:prstGeom prst="rect">
            <a:avLst/>
          </a:prstGeom>
          <a:noFill/>
        </p:spPr>
        <p:txBody>
          <a:bodyPr wrap="square" rtlCol="0">
            <a:spAutoFit/>
          </a:bodyPr>
          <a:lstStyle/>
          <a:p>
            <a:pPr algn="l"/>
            <a:r>
              <a:rPr lang="zh-CN" altLang="en-US" sz="3500" dirty="0">
                <a:solidFill>
                  <a:srgbClr val="FCD7A1"/>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年度工作总结</a:t>
            </a:r>
          </a:p>
        </p:txBody>
      </p:sp>
      <p:grpSp>
        <p:nvGrpSpPr>
          <p:cNvPr id="29" name="组合 28">
            <a:extLst>
              <a:ext uri="{FF2B5EF4-FFF2-40B4-BE49-F238E27FC236}">
                <a16:creationId xmlns="" xmlns:a16="http://schemas.microsoft.com/office/drawing/2014/main" id="{9EE37AB5-98DE-4EE3-BFCB-3886D3E4CB21}"/>
              </a:ext>
            </a:extLst>
          </p:cNvPr>
          <p:cNvGrpSpPr/>
          <p:nvPr/>
        </p:nvGrpSpPr>
        <p:grpSpPr>
          <a:xfrm>
            <a:off x="0" y="0"/>
            <a:ext cx="2410691" cy="2350087"/>
            <a:chOff x="0" y="0"/>
            <a:chExt cx="2410691" cy="2350087"/>
          </a:xfrm>
        </p:grpSpPr>
        <p:pic>
          <p:nvPicPr>
            <p:cNvPr id="30" name="图片 29">
              <a:extLst>
                <a:ext uri="{FF2B5EF4-FFF2-40B4-BE49-F238E27FC236}">
                  <a16:creationId xmlns="" xmlns:a16="http://schemas.microsoft.com/office/drawing/2014/main" id="{FA9F43C0-9EFE-4082-8FFD-2614E83DC5D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1944" r="2084" b="32222"/>
            <a:stretch/>
          </p:blipFill>
          <p:spPr>
            <a:xfrm>
              <a:off x="0" y="1"/>
              <a:ext cx="1801091" cy="2350086"/>
            </a:xfrm>
            <a:prstGeom prst="rect">
              <a:avLst/>
            </a:prstGeom>
          </p:spPr>
        </p:pic>
        <p:pic>
          <p:nvPicPr>
            <p:cNvPr id="31" name="图片 30">
              <a:extLst>
                <a:ext uri="{FF2B5EF4-FFF2-40B4-BE49-F238E27FC236}">
                  <a16:creationId xmlns="" xmlns:a16="http://schemas.microsoft.com/office/drawing/2014/main" id="{7AF163C0-069C-48E4-A243-A000EB3DB6E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70682" b="54091"/>
            <a:stretch/>
          </p:blipFill>
          <p:spPr>
            <a:xfrm>
              <a:off x="0" y="0"/>
              <a:ext cx="2410691" cy="1887440"/>
            </a:xfrm>
            <a:prstGeom prst="rect">
              <a:avLst/>
            </a:prstGeom>
          </p:spPr>
        </p:pic>
      </p:grpSp>
      <p:sp>
        <p:nvSpPr>
          <p:cNvPr id="17" name="íSļiḋé"/>
          <p:cNvSpPr/>
          <p:nvPr/>
        </p:nvSpPr>
        <p:spPr bwMode="auto">
          <a:xfrm>
            <a:off x="5773507" y="3792766"/>
            <a:ext cx="2189394" cy="1863313"/>
          </a:xfrm>
          <a:custGeom>
            <a:avLst/>
            <a:gdLst/>
            <a:ahLst/>
            <a:cxnLst>
              <a:cxn ang="0">
                <a:pos x="675" y="0"/>
              </a:cxn>
              <a:cxn ang="0">
                <a:pos x="687" y="40"/>
              </a:cxn>
              <a:cxn ang="0">
                <a:pos x="615" y="112"/>
              </a:cxn>
              <a:cxn ang="0">
                <a:pos x="543" y="40"/>
              </a:cxn>
              <a:cxn ang="0">
                <a:pos x="555" y="0"/>
              </a:cxn>
              <a:cxn ang="0">
                <a:pos x="479" y="0"/>
              </a:cxn>
              <a:cxn ang="0">
                <a:pos x="112" y="367"/>
              </a:cxn>
              <a:cxn ang="0">
                <a:pos x="112" y="443"/>
              </a:cxn>
              <a:cxn ang="0">
                <a:pos x="72" y="431"/>
              </a:cxn>
              <a:cxn ang="0">
                <a:pos x="0" y="503"/>
              </a:cxn>
              <a:cxn ang="0">
                <a:pos x="72" y="575"/>
              </a:cxn>
              <a:cxn ang="0">
                <a:pos x="112" y="563"/>
              </a:cxn>
              <a:cxn ang="0">
                <a:pos x="112" y="639"/>
              </a:cxn>
              <a:cxn ang="0">
                <a:pos x="751" y="0"/>
              </a:cxn>
              <a:cxn ang="0">
                <a:pos x="675" y="0"/>
              </a:cxn>
            </a:cxnLst>
            <a:rect l="0" t="0" r="r" b="b"/>
            <a:pathLst>
              <a:path w="751" h="639">
                <a:moveTo>
                  <a:pt x="675" y="0"/>
                </a:moveTo>
                <a:cubicBezTo>
                  <a:pt x="682" y="12"/>
                  <a:pt x="687" y="25"/>
                  <a:pt x="687" y="40"/>
                </a:cubicBezTo>
                <a:cubicBezTo>
                  <a:pt x="687" y="80"/>
                  <a:pt x="655" y="112"/>
                  <a:pt x="615" y="112"/>
                </a:cubicBezTo>
                <a:cubicBezTo>
                  <a:pt x="575" y="112"/>
                  <a:pt x="543" y="80"/>
                  <a:pt x="543" y="40"/>
                </a:cubicBezTo>
                <a:cubicBezTo>
                  <a:pt x="543" y="25"/>
                  <a:pt x="547" y="12"/>
                  <a:pt x="555" y="0"/>
                </a:cubicBezTo>
                <a:cubicBezTo>
                  <a:pt x="479" y="0"/>
                  <a:pt x="479" y="0"/>
                  <a:pt x="479" y="0"/>
                </a:cubicBezTo>
                <a:cubicBezTo>
                  <a:pt x="479" y="203"/>
                  <a:pt x="315" y="367"/>
                  <a:pt x="112" y="367"/>
                </a:cubicBezTo>
                <a:cubicBezTo>
                  <a:pt x="112" y="443"/>
                  <a:pt x="112" y="443"/>
                  <a:pt x="112" y="443"/>
                </a:cubicBezTo>
                <a:cubicBezTo>
                  <a:pt x="100" y="436"/>
                  <a:pt x="87" y="431"/>
                  <a:pt x="72" y="431"/>
                </a:cubicBezTo>
                <a:cubicBezTo>
                  <a:pt x="32" y="431"/>
                  <a:pt x="0" y="463"/>
                  <a:pt x="0" y="503"/>
                </a:cubicBezTo>
                <a:cubicBezTo>
                  <a:pt x="0" y="543"/>
                  <a:pt x="32" y="575"/>
                  <a:pt x="72" y="575"/>
                </a:cubicBezTo>
                <a:cubicBezTo>
                  <a:pt x="87" y="575"/>
                  <a:pt x="100" y="570"/>
                  <a:pt x="112" y="563"/>
                </a:cubicBezTo>
                <a:cubicBezTo>
                  <a:pt x="112" y="639"/>
                  <a:pt x="112" y="639"/>
                  <a:pt x="112" y="639"/>
                </a:cubicBezTo>
                <a:cubicBezTo>
                  <a:pt x="465" y="639"/>
                  <a:pt x="751" y="353"/>
                  <a:pt x="751" y="0"/>
                </a:cubicBezTo>
                <a:lnTo>
                  <a:pt x="675" y="0"/>
                </a:lnTo>
                <a:close/>
              </a:path>
            </a:pathLst>
          </a:custGeom>
          <a:solidFill>
            <a:srgbClr val="FFE9B2"/>
          </a:solidFill>
          <a:ln w="12700">
            <a:solidFill>
              <a:srgbClr val="950400"/>
            </a:solidFill>
          </a:ln>
          <a:effectLst>
            <a:outerShdw blurRad="317500" dist="38100" dir="2700000" algn="tl" rotWithShape="0">
              <a:prstClr val="black">
                <a:alpha val="2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sz="23900" b="1">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18" name="íS1íḓè"/>
          <p:cNvSpPr/>
          <p:nvPr/>
        </p:nvSpPr>
        <p:spPr bwMode="auto">
          <a:xfrm rot="16200000">
            <a:off x="5934757" y="2085689"/>
            <a:ext cx="2189394" cy="1863313"/>
          </a:xfrm>
          <a:custGeom>
            <a:avLst/>
            <a:gdLst/>
            <a:ahLst/>
            <a:cxnLst>
              <a:cxn ang="0">
                <a:pos x="675" y="0"/>
              </a:cxn>
              <a:cxn ang="0">
                <a:pos x="687" y="40"/>
              </a:cxn>
              <a:cxn ang="0">
                <a:pos x="615" y="112"/>
              </a:cxn>
              <a:cxn ang="0">
                <a:pos x="543" y="40"/>
              </a:cxn>
              <a:cxn ang="0">
                <a:pos x="555" y="0"/>
              </a:cxn>
              <a:cxn ang="0">
                <a:pos x="479" y="0"/>
              </a:cxn>
              <a:cxn ang="0">
                <a:pos x="112" y="367"/>
              </a:cxn>
              <a:cxn ang="0">
                <a:pos x="112" y="443"/>
              </a:cxn>
              <a:cxn ang="0">
                <a:pos x="72" y="431"/>
              </a:cxn>
              <a:cxn ang="0">
                <a:pos x="0" y="503"/>
              </a:cxn>
              <a:cxn ang="0">
                <a:pos x="72" y="575"/>
              </a:cxn>
              <a:cxn ang="0">
                <a:pos x="112" y="563"/>
              </a:cxn>
              <a:cxn ang="0">
                <a:pos x="112" y="639"/>
              </a:cxn>
              <a:cxn ang="0">
                <a:pos x="751" y="0"/>
              </a:cxn>
              <a:cxn ang="0">
                <a:pos x="675" y="0"/>
              </a:cxn>
            </a:cxnLst>
            <a:rect l="0" t="0" r="r" b="b"/>
            <a:pathLst>
              <a:path w="751" h="639">
                <a:moveTo>
                  <a:pt x="675" y="0"/>
                </a:moveTo>
                <a:cubicBezTo>
                  <a:pt x="682" y="12"/>
                  <a:pt x="687" y="25"/>
                  <a:pt x="687" y="40"/>
                </a:cubicBezTo>
                <a:cubicBezTo>
                  <a:pt x="687" y="80"/>
                  <a:pt x="655" y="112"/>
                  <a:pt x="615" y="112"/>
                </a:cubicBezTo>
                <a:cubicBezTo>
                  <a:pt x="575" y="112"/>
                  <a:pt x="543" y="80"/>
                  <a:pt x="543" y="40"/>
                </a:cubicBezTo>
                <a:cubicBezTo>
                  <a:pt x="543" y="25"/>
                  <a:pt x="547" y="12"/>
                  <a:pt x="555" y="0"/>
                </a:cubicBezTo>
                <a:cubicBezTo>
                  <a:pt x="479" y="0"/>
                  <a:pt x="479" y="0"/>
                  <a:pt x="479" y="0"/>
                </a:cubicBezTo>
                <a:cubicBezTo>
                  <a:pt x="479" y="203"/>
                  <a:pt x="315" y="367"/>
                  <a:pt x="112" y="367"/>
                </a:cubicBezTo>
                <a:cubicBezTo>
                  <a:pt x="112" y="443"/>
                  <a:pt x="112" y="443"/>
                  <a:pt x="112" y="443"/>
                </a:cubicBezTo>
                <a:cubicBezTo>
                  <a:pt x="100" y="436"/>
                  <a:pt x="87" y="431"/>
                  <a:pt x="72" y="431"/>
                </a:cubicBezTo>
                <a:cubicBezTo>
                  <a:pt x="32" y="431"/>
                  <a:pt x="0" y="463"/>
                  <a:pt x="0" y="503"/>
                </a:cubicBezTo>
                <a:cubicBezTo>
                  <a:pt x="0" y="543"/>
                  <a:pt x="32" y="575"/>
                  <a:pt x="72" y="575"/>
                </a:cubicBezTo>
                <a:cubicBezTo>
                  <a:pt x="87" y="575"/>
                  <a:pt x="100" y="570"/>
                  <a:pt x="112" y="563"/>
                </a:cubicBezTo>
                <a:cubicBezTo>
                  <a:pt x="112" y="639"/>
                  <a:pt x="112" y="639"/>
                  <a:pt x="112" y="639"/>
                </a:cubicBezTo>
                <a:cubicBezTo>
                  <a:pt x="465" y="639"/>
                  <a:pt x="751" y="353"/>
                  <a:pt x="751" y="0"/>
                </a:cubicBezTo>
                <a:lnTo>
                  <a:pt x="675" y="0"/>
                </a:lnTo>
                <a:close/>
              </a:path>
            </a:pathLst>
          </a:custGeom>
          <a:solidFill>
            <a:srgbClr val="FFE9B2"/>
          </a:solidFill>
          <a:ln w="12700">
            <a:solidFill>
              <a:srgbClr val="950400"/>
            </a:solidFill>
          </a:ln>
          <a:effectLst>
            <a:outerShdw blurRad="3175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19" name="îṩḻïḋe"/>
          <p:cNvSpPr/>
          <p:nvPr/>
        </p:nvSpPr>
        <p:spPr bwMode="auto">
          <a:xfrm flipH="1" flipV="1">
            <a:off x="4229101" y="1922647"/>
            <a:ext cx="2189394" cy="1863313"/>
          </a:xfrm>
          <a:custGeom>
            <a:avLst/>
            <a:gdLst/>
            <a:ahLst/>
            <a:cxnLst>
              <a:cxn ang="0">
                <a:pos x="675" y="0"/>
              </a:cxn>
              <a:cxn ang="0">
                <a:pos x="687" y="40"/>
              </a:cxn>
              <a:cxn ang="0">
                <a:pos x="615" y="112"/>
              </a:cxn>
              <a:cxn ang="0">
                <a:pos x="543" y="40"/>
              </a:cxn>
              <a:cxn ang="0">
                <a:pos x="555" y="0"/>
              </a:cxn>
              <a:cxn ang="0">
                <a:pos x="479" y="0"/>
              </a:cxn>
              <a:cxn ang="0">
                <a:pos x="112" y="367"/>
              </a:cxn>
              <a:cxn ang="0">
                <a:pos x="112" y="443"/>
              </a:cxn>
              <a:cxn ang="0">
                <a:pos x="72" y="431"/>
              </a:cxn>
              <a:cxn ang="0">
                <a:pos x="0" y="503"/>
              </a:cxn>
              <a:cxn ang="0">
                <a:pos x="72" y="575"/>
              </a:cxn>
              <a:cxn ang="0">
                <a:pos x="112" y="563"/>
              </a:cxn>
              <a:cxn ang="0">
                <a:pos x="112" y="639"/>
              </a:cxn>
              <a:cxn ang="0">
                <a:pos x="751" y="0"/>
              </a:cxn>
              <a:cxn ang="0">
                <a:pos x="675" y="0"/>
              </a:cxn>
            </a:cxnLst>
            <a:rect l="0" t="0" r="r" b="b"/>
            <a:pathLst>
              <a:path w="751" h="639">
                <a:moveTo>
                  <a:pt x="675" y="0"/>
                </a:moveTo>
                <a:cubicBezTo>
                  <a:pt x="682" y="12"/>
                  <a:pt x="687" y="25"/>
                  <a:pt x="687" y="40"/>
                </a:cubicBezTo>
                <a:cubicBezTo>
                  <a:pt x="687" y="80"/>
                  <a:pt x="655" y="112"/>
                  <a:pt x="615" y="112"/>
                </a:cubicBezTo>
                <a:cubicBezTo>
                  <a:pt x="575" y="112"/>
                  <a:pt x="543" y="80"/>
                  <a:pt x="543" y="40"/>
                </a:cubicBezTo>
                <a:cubicBezTo>
                  <a:pt x="543" y="25"/>
                  <a:pt x="547" y="12"/>
                  <a:pt x="555" y="0"/>
                </a:cubicBezTo>
                <a:cubicBezTo>
                  <a:pt x="479" y="0"/>
                  <a:pt x="479" y="0"/>
                  <a:pt x="479" y="0"/>
                </a:cubicBezTo>
                <a:cubicBezTo>
                  <a:pt x="479" y="203"/>
                  <a:pt x="315" y="367"/>
                  <a:pt x="112" y="367"/>
                </a:cubicBezTo>
                <a:cubicBezTo>
                  <a:pt x="112" y="443"/>
                  <a:pt x="112" y="443"/>
                  <a:pt x="112" y="443"/>
                </a:cubicBezTo>
                <a:cubicBezTo>
                  <a:pt x="100" y="436"/>
                  <a:pt x="87" y="431"/>
                  <a:pt x="72" y="431"/>
                </a:cubicBezTo>
                <a:cubicBezTo>
                  <a:pt x="32" y="431"/>
                  <a:pt x="0" y="463"/>
                  <a:pt x="0" y="503"/>
                </a:cubicBezTo>
                <a:cubicBezTo>
                  <a:pt x="0" y="543"/>
                  <a:pt x="32" y="575"/>
                  <a:pt x="72" y="575"/>
                </a:cubicBezTo>
                <a:cubicBezTo>
                  <a:pt x="87" y="575"/>
                  <a:pt x="100" y="570"/>
                  <a:pt x="112" y="563"/>
                </a:cubicBezTo>
                <a:cubicBezTo>
                  <a:pt x="112" y="639"/>
                  <a:pt x="112" y="639"/>
                  <a:pt x="112" y="639"/>
                </a:cubicBezTo>
                <a:cubicBezTo>
                  <a:pt x="465" y="639"/>
                  <a:pt x="751" y="353"/>
                  <a:pt x="751" y="0"/>
                </a:cubicBezTo>
                <a:lnTo>
                  <a:pt x="675" y="0"/>
                </a:lnTo>
                <a:close/>
              </a:path>
            </a:pathLst>
          </a:custGeom>
          <a:solidFill>
            <a:srgbClr val="FFE9B2"/>
          </a:solidFill>
          <a:ln w="12700">
            <a:solidFill>
              <a:srgbClr val="950400"/>
            </a:solidFill>
          </a:ln>
          <a:effectLst>
            <a:outerShdw blurRad="317500" dist="38100" dir="2700000" algn="tl" rotWithShape="0">
              <a:prstClr val="black">
                <a:alpha val="2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sz="23900" b="1">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20" name="íş1ïḍe"/>
          <p:cNvSpPr/>
          <p:nvPr/>
        </p:nvSpPr>
        <p:spPr bwMode="auto">
          <a:xfrm rot="16200000" flipH="1" flipV="1">
            <a:off x="4067853" y="3629725"/>
            <a:ext cx="2189394" cy="1863313"/>
          </a:xfrm>
          <a:custGeom>
            <a:avLst/>
            <a:gdLst/>
            <a:ahLst/>
            <a:cxnLst>
              <a:cxn ang="0">
                <a:pos x="675" y="0"/>
              </a:cxn>
              <a:cxn ang="0">
                <a:pos x="687" y="40"/>
              </a:cxn>
              <a:cxn ang="0">
                <a:pos x="615" y="112"/>
              </a:cxn>
              <a:cxn ang="0">
                <a:pos x="543" y="40"/>
              </a:cxn>
              <a:cxn ang="0">
                <a:pos x="555" y="0"/>
              </a:cxn>
              <a:cxn ang="0">
                <a:pos x="479" y="0"/>
              </a:cxn>
              <a:cxn ang="0">
                <a:pos x="112" y="367"/>
              </a:cxn>
              <a:cxn ang="0">
                <a:pos x="112" y="443"/>
              </a:cxn>
              <a:cxn ang="0">
                <a:pos x="72" y="431"/>
              </a:cxn>
              <a:cxn ang="0">
                <a:pos x="0" y="503"/>
              </a:cxn>
              <a:cxn ang="0">
                <a:pos x="72" y="575"/>
              </a:cxn>
              <a:cxn ang="0">
                <a:pos x="112" y="563"/>
              </a:cxn>
              <a:cxn ang="0">
                <a:pos x="112" y="639"/>
              </a:cxn>
              <a:cxn ang="0">
                <a:pos x="751" y="0"/>
              </a:cxn>
              <a:cxn ang="0">
                <a:pos x="675" y="0"/>
              </a:cxn>
            </a:cxnLst>
            <a:rect l="0" t="0" r="r" b="b"/>
            <a:pathLst>
              <a:path w="751" h="639">
                <a:moveTo>
                  <a:pt x="675" y="0"/>
                </a:moveTo>
                <a:cubicBezTo>
                  <a:pt x="682" y="12"/>
                  <a:pt x="687" y="25"/>
                  <a:pt x="687" y="40"/>
                </a:cubicBezTo>
                <a:cubicBezTo>
                  <a:pt x="687" y="80"/>
                  <a:pt x="655" y="112"/>
                  <a:pt x="615" y="112"/>
                </a:cubicBezTo>
                <a:cubicBezTo>
                  <a:pt x="575" y="112"/>
                  <a:pt x="543" y="80"/>
                  <a:pt x="543" y="40"/>
                </a:cubicBezTo>
                <a:cubicBezTo>
                  <a:pt x="543" y="25"/>
                  <a:pt x="547" y="12"/>
                  <a:pt x="555" y="0"/>
                </a:cubicBezTo>
                <a:cubicBezTo>
                  <a:pt x="479" y="0"/>
                  <a:pt x="479" y="0"/>
                  <a:pt x="479" y="0"/>
                </a:cubicBezTo>
                <a:cubicBezTo>
                  <a:pt x="479" y="203"/>
                  <a:pt x="315" y="367"/>
                  <a:pt x="112" y="367"/>
                </a:cubicBezTo>
                <a:cubicBezTo>
                  <a:pt x="112" y="443"/>
                  <a:pt x="112" y="443"/>
                  <a:pt x="112" y="443"/>
                </a:cubicBezTo>
                <a:cubicBezTo>
                  <a:pt x="100" y="436"/>
                  <a:pt x="87" y="431"/>
                  <a:pt x="72" y="431"/>
                </a:cubicBezTo>
                <a:cubicBezTo>
                  <a:pt x="32" y="431"/>
                  <a:pt x="0" y="463"/>
                  <a:pt x="0" y="503"/>
                </a:cubicBezTo>
                <a:cubicBezTo>
                  <a:pt x="0" y="543"/>
                  <a:pt x="32" y="575"/>
                  <a:pt x="72" y="575"/>
                </a:cubicBezTo>
                <a:cubicBezTo>
                  <a:pt x="87" y="575"/>
                  <a:pt x="100" y="570"/>
                  <a:pt x="112" y="563"/>
                </a:cubicBezTo>
                <a:cubicBezTo>
                  <a:pt x="112" y="639"/>
                  <a:pt x="112" y="639"/>
                  <a:pt x="112" y="639"/>
                </a:cubicBezTo>
                <a:cubicBezTo>
                  <a:pt x="465" y="639"/>
                  <a:pt x="751" y="353"/>
                  <a:pt x="751" y="0"/>
                </a:cubicBezTo>
                <a:lnTo>
                  <a:pt x="675" y="0"/>
                </a:lnTo>
                <a:close/>
              </a:path>
            </a:pathLst>
          </a:custGeom>
          <a:solidFill>
            <a:srgbClr val="FFE9B2"/>
          </a:solidFill>
          <a:ln w="12700">
            <a:solidFill>
              <a:srgbClr val="950400"/>
            </a:solidFill>
          </a:ln>
          <a:effectLst>
            <a:outerShdw blurRad="3175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33" name="îṥľídè"/>
          <p:cNvSpPr/>
          <p:nvPr/>
        </p:nvSpPr>
        <p:spPr bwMode="auto">
          <a:xfrm>
            <a:off x="5091265" y="2784628"/>
            <a:ext cx="2009478" cy="2009474"/>
          </a:xfrm>
          <a:prstGeom prst="ellipse">
            <a:avLst/>
          </a:prstGeom>
          <a:blipFill dpi="0" rotWithShape="1">
            <a:blip r:embed="rId7"/>
            <a:srcRect/>
            <a:stretch>
              <a:fillRect/>
            </a:stretch>
          </a:blipFill>
          <a:ln w="19050">
            <a:noFill/>
            <a:round/>
          </a:ln>
        </p:spPr>
        <p:txBody>
          <a:bodyPr anchor="ctr">
            <a:scene3d>
              <a:camera prst="orthographicFront"/>
              <a:lightRig rig="threePt" dir="t"/>
            </a:scene3d>
            <a:sp3d contourW="12700"/>
          </a:bodyP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22" name="ïṥļîḑè"/>
          <p:cNvSpPr txBox="1"/>
          <p:nvPr/>
        </p:nvSpPr>
        <p:spPr>
          <a:xfrm rot="18933073" flipH="1">
            <a:off x="4573802" y="2551049"/>
            <a:ext cx="1137335" cy="374488"/>
          </a:xfrm>
          <a:prstGeom prst="rect">
            <a:avLst/>
          </a:prstGeom>
          <a:noFill/>
        </p:spPr>
        <p:txBody>
          <a:bodyPr wrap="none">
            <a:noAutofit/>
            <a:scene3d>
              <a:camera prst="orthographicFront"/>
              <a:lightRig rig="threePt" dir="t"/>
            </a:scene3d>
            <a:sp3d contourW="12700"/>
          </a:bodyPr>
          <a:lstStyle/>
          <a:p>
            <a:pPr algn="ctr"/>
            <a:r>
              <a:rPr lang="zh-CN" altLang="en-US" sz="2000" b="1">
                <a:solidFill>
                  <a:srgbClr val="89213A"/>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标题文本预设</a:t>
            </a:r>
          </a:p>
        </p:txBody>
      </p:sp>
      <p:sp>
        <p:nvSpPr>
          <p:cNvPr id="23" name="isľídè"/>
          <p:cNvSpPr txBox="1"/>
          <p:nvPr/>
        </p:nvSpPr>
        <p:spPr>
          <a:xfrm rot="3034644">
            <a:off x="6642547" y="2742849"/>
            <a:ext cx="1137335" cy="374488"/>
          </a:xfrm>
          <a:prstGeom prst="rect">
            <a:avLst/>
          </a:prstGeom>
          <a:noFill/>
        </p:spPr>
        <p:txBody>
          <a:bodyPr wrap="none">
            <a:noAutofit/>
            <a:scene3d>
              <a:camera prst="orthographicFront"/>
              <a:lightRig rig="threePt" dir="t"/>
            </a:scene3d>
            <a:sp3d contourW="12700"/>
          </a:bodyPr>
          <a:lstStyle/>
          <a:p>
            <a:pPr algn="ctr"/>
            <a:r>
              <a:rPr lang="zh-CN" altLang="en-US" sz="2000" b="1" dirty="0">
                <a:solidFill>
                  <a:srgbClr val="89213A"/>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标题文本预设</a:t>
            </a:r>
          </a:p>
        </p:txBody>
      </p:sp>
      <p:sp>
        <p:nvSpPr>
          <p:cNvPr id="24" name="íŝḷiḑê"/>
          <p:cNvSpPr txBox="1"/>
          <p:nvPr/>
        </p:nvSpPr>
        <p:spPr>
          <a:xfrm rot="19035440">
            <a:off x="6482727" y="4699645"/>
            <a:ext cx="1137335" cy="374488"/>
          </a:xfrm>
          <a:prstGeom prst="rect">
            <a:avLst/>
          </a:prstGeom>
          <a:noFill/>
        </p:spPr>
        <p:txBody>
          <a:bodyPr wrap="none">
            <a:noAutofit/>
            <a:scene3d>
              <a:camera prst="orthographicFront"/>
              <a:lightRig rig="threePt" dir="t"/>
            </a:scene3d>
            <a:sp3d contourW="12700"/>
          </a:bodyPr>
          <a:lstStyle/>
          <a:p>
            <a:pPr algn="ctr"/>
            <a:r>
              <a:rPr lang="zh-CN" altLang="en-US" sz="2000" b="1">
                <a:solidFill>
                  <a:srgbClr val="89213A"/>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标题文本预设</a:t>
            </a:r>
          </a:p>
        </p:txBody>
      </p:sp>
      <p:sp>
        <p:nvSpPr>
          <p:cNvPr id="25" name="îSliďe"/>
          <p:cNvSpPr txBox="1"/>
          <p:nvPr/>
        </p:nvSpPr>
        <p:spPr>
          <a:xfrm rot="2835440">
            <a:off x="4465988" y="4546200"/>
            <a:ext cx="1137335" cy="374488"/>
          </a:xfrm>
          <a:prstGeom prst="rect">
            <a:avLst/>
          </a:prstGeom>
          <a:noFill/>
        </p:spPr>
        <p:txBody>
          <a:bodyPr wrap="none">
            <a:noAutofit/>
            <a:scene3d>
              <a:camera prst="orthographicFront"/>
              <a:lightRig rig="threePt" dir="t"/>
            </a:scene3d>
            <a:sp3d contourW="12700"/>
          </a:bodyPr>
          <a:lstStyle/>
          <a:p>
            <a:pPr algn="ctr"/>
            <a:r>
              <a:rPr lang="zh-CN" altLang="en-US" sz="2000" b="1">
                <a:solidFill>
                  <a:srgbClr val="89213A"/>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标题文本预设</a:t>
            </a:r>
          </a:p>
        </p:txBody>
      </p:sp>
      <p:grpSp>
        <p:nvGrpSpPr>
          <p:cNvPr id="34" name="组合 33"/>
          <p:cNvGrpSpPr/>
          <p:nvPr/>
        </p:nvGrpSpPr>
        <p:grpSpPr>
          <a:xfrm>
            <a:off x="8184563" y="2259700"/>
            <a:ext cx="2784999" cy="1153585"/>
            <a:chOff x="1541719" y="2349127"/>
            <a:chExt cx="2784999" cy="1153585"/>
          </a:xfrm>
        </p:grpSpPr>
        <p:sp>
          <p:nvSpPr>
            <p:cNvPr id="35" name="文本框 34"/>
            <p:cNvSpPr txBox="1"/>
            <p:nvPr/>
          </p:nvSpPr>
          <p:spPr>
            <a:xfrm>
              <a:off x="1541719" y="2349127"/>
              <a:ext cx="2133781" cy="400110"/>
            </a:xfrm>
            <a:prstGeom prst="rect">
              <a:avLst/>
            </a:prstGeom>
            <a:noFill/>
          </p:spPr>
          <p:txBody>
            <a:bodyPr wrap="square" rtlCol="0">
              <a:spAutoFit/>
              <a:scene3d>
                <a:camera prst="orthographicFront"/>
                <a:lightRig rig="threePt" dir="t"/>
              </a:scene3d>
              <a:sp3d contourW="12700"/>
            </a:bodyPr>
            <a:lstStyle/>
            <a:p>
              <a:r>
                <a:rPr lang="zh-CN" altLang="en-US" sz="2000" b="1"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标题文字添加</a:t>
              </a:r>
            </a:p>
          </p:txBody>
        </p:sp>
        <p:sp>
          <p:nvSpPr>
            <p:cNvPr id="36" name="文本框 35"/>
            <p:cNvSpPr txBox="1"/>
            <p:nvPr/>
          </p:nvSpPr>
          <p:spPr>
            <a:xfrm>
              <a:off x="1541719" y="2687681"/>
              <a:ext cx="2784999" cy="815031"/>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14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请在此添加您的文字内容，请在此添加您的文字内容。请在此添加您的文字内容</a:t>
              </a:r>
              <a:endParaRPr lang="en-US" altLang="zh-CN" sz="14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grpSp>
        <p:nvGrpSpPr>
          <p:cNvPr id="37" name="组合 36"/>
          <p:cNvGrpSpPr/>
          <p:nvPr/>
        </p:nvGrpSpPr>
        <p:grpSpPr>
          <a:xfrm>
            <a:off x="8184563" y="4315509"/>
            <a:ext cx="2784999" cy="1153585"/>
            <a:chOff x="1541719" y="2349127"/>
            <a:chExt cx="2784999" cy="1153585"/>
          </a:xfrm>
        </p:grpSpPr>
        <p:sp>
          <p:nvSpPr>
            <p:cNvPr id="38" name="文本框 37"/>
            <p:cNvSpPr txBox="1"/>
            <p:nvPr/>
          </p:nvSpPr>
          <p:spPr>
            <a:xfrm>
              <a:off x="1541719" y="2349127"/>
              <a:ext cx="2133781" cy="400110"/>
            </a:xfrm>
            <a:prstGeom prst="rect">
              <a:avLst/>
            </a:prstGeom>
            <a:noFill/>
          </p:spPr>
          <p:txBody>
            <a:bodyPr wrap="square" rtlCol="0">
              <a:spAutoFit/>
              <a:scene3d>
                <a:camera prst="orthographicFront"/>
                <a:lightRig rig="threePt" dir="t"/>
              </a:scene3d>
              <a:sp3d contourW="12700"/>
            </a:bodyPr>
            <a:lstStyle/>
            <a:p>
              <a:r>
                <a:rPr lang="zh-CN" altLang="en-US" sz="2000" b="1"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标题文字添加</a:t>
              </a:r>
            </a:p>
          </p:txBody>
        </p:sp>
        <p:sp>
          <p:nvSpPr>
            <p:cNvPr id="39" name="文本框 38"/>
            <p:cNvSpPr txBox="1"/>
            <p:nvPr/>
          </p:nvSpPr>
          <p:spPr>
            <a:xfrm>
              <a:off x="1541719" y="2687681"/>
              <a:ext cx="2784999" cy="815031"/>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14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请在此添加您的文字内容，请在此添加您的文字内容。请在此添加您的文字内容</a:t>
              </a:r>
              <a:endParaRPr lang="en-US" altLang="zh-CN" sz="14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grpSp>
        <p:nvGrpSpPr>
          <p:cNvPr id="40" name="组合 39"/>
          <p:cNvGrpSpPr/>
          <p:nvPr/>
        </p:nvGrpSpPr>
        <p:grpSpPr>
          <a:xfrm>
            <a:off x="1237126" y="2259700"/>
            <a:ext cx="2784999" cy="1153585"/>
            <a:chOff x="1541719" y="2349127"/>
            <a:chExt cx="2784999" cy="1153585"/>
          </a:xfrm>
        </p:grpSpPr>
        <p:sp>
          <p:nvSpPr>
            <p:cNvPr id="41" name="文本框 40"/>
            <p:cNvSpPr txBox="1"/>
            <p:nvPr/>
          </p:nvSpPr>
          <p:spPr>
            <a:xfrm>
              <a:off x="2192937" y="2349127"/>
              <a:ext cx="2133781" cy="400110"/>
            </a:xfrm>
            <a:prstGeom prst="rect">
              <a:avLst/>
            </a:prstGeom>
            <a:noFill/>
          </p:spPr>
          <p:txBody>
            <a:bodyPr wrap="square" rtlCol="0">
              <a:spAutoFit/>
              <a:scene3d>
                <a:camera prst="orthographicFront"/>
                <a:lightRig rig="threePt" dir="t"/>
              </a:scene3d>
              <a:sp3d contourW="12700"/>
            </a:bodyPr>
            <a:lstStyle/>
            <a:p>
              <a:pPr algn="r"/>
              <a:r>
                <a:rPr lang="zh-CN" altLang="en-US" sz="2000" b="1"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标题文字添加</a:t>
              </a:r>
            </a:p>
          </p:txBody>
        </p:sp>
        <p:sp>
          <p:nvSpPr>
            <p:cNvPr id="42" name="文本框 41"/>
            <p:cNvSpPr txBox="1"/>
            <p:nvPr/>
          </p:nvSpPr>
          <p:spPr>
            <a:xfrm>
              <a:off x="1541719" y="2687681"/>
              <a:ext cx="2784999" cy="815031"/>
            </a:xfrm>
            <a:prstGeom prst="rect">
              <a:avLst/>
            </a:prstGeom>
            <a:noFill/>
          </p:spPr>
          <p:txBody>
            <a:bodyPr wrap="square" rtlCol="0">
              <a:spAutoFit/>
              <a:scene3d>
                <a:camera prst="orthographicFront"/>
                <a:lightRig rig="threePt" dir="t"/>
              </a:scene3d>
              <a:sp3d contourW="12700"/>
            </a:bodyPr>
            <a:lstStyle/>
            <a:p>
              <a:pPr algn="r">
                <a:lnSpc>
                  <a:spcPct val="114000"/>
                </a:lnSpc>
              </a:pPr>
              <a:r>
                <a:rPr lang="zh-CN" altLang="en-US" sz="14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请在此添加您的文字内容，请在此添加您的文字内容。请在此添加您的文字内容。</a:t>
              </a:r>
              <a:endParaRPr lang="en-US" altLang="zh-CN" sz="14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grpSp>
        <p:nvGrpSpPr>
          <p:cNvPr id="43" name="组合 42"/>
          <p:cNvGrpSpPr/>
          <p:nvPr/>
        </p:nvGrpSpPr>
        <p:grpSpPr>
          <a:xfrm>
            <a:off x="1237126" y="4315509"/>
            <a:ext cx="2784999" cy="1153585"/>
            <a:chOff x="1541719" y="2349127"/>
            <a:chExt cx="2784999" cy="1153585"/>
          </a:xfrm>
        </p:grpSpPr>
        <p:sp>
          <p:nvSpPr>
            <p:cNvPr id="44" name="文本框 43"/>
            <p:cNvSpPr txBox="1"/>
            <p:nvPr/>
          </p:nvSpPr>
          <p:spPr>
            <a:xfrm>
              <a:off x="2192937" y="2349127"/>
              <a:ext cx="2133781" cy="400110"/>
            </a:xfrm>
            <a:prstGeom prst="rect">
              <a:avLst/>
            </a:prstGeom>
            <a:noFill/>
          </p:spPr>
          <p:txBody>
            <a:bodyPr wrap="square" rtlCol="0">
              <a:spAutoFit/>
              <a:scene3d>
                <a:camera prst="orthographicFront"/>
                <a:lightRig rig="threePt" dir="t"/>
              </a:scene3d>
              <a:sp3d contourW="12700"/>
            </a:bodyPr>
            <a:lstStyle/>
            <a:p>
              <a:pPr algn="r"/>
              <a:r>
                <a:rPr lang="zh-CN" altLang="en-US" sz="2000" b="1"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标题文字添加</a:t>
              </a:r>
            </a:p>
          </p:txBody>
        </p:sp>
        <p:sp>
          <p:nvSpPr>
            <p:cNvPr id="45" name="文本框 44"/>
            <p:cNvSpPr txBox="1"/>
            <p:nvPr/>
          </p:nvSpPr>
          <p:spPr>
            <a:xfrm>
              <a:off x="1541719" y="2687681"/>
              <a:ext cx="2784999" cy="815031"/>
            </a:xfrm>
            <a:prstGeom prst="rect">
              <a:avLst/>
            </a:prstGeom>
            <a:noFill/>
          </p:spPr>
          <p:txBody>
            <a:bodyPr wrap="square" rtlCol="0">
              <a:spAutoFit/>
              <a:scene3d>
                <a:camera prst="orthographicFront"/>
                <a:lightRig rig="threePt" dir="t"/>
              </a:scene3d>
              <a:sp3d contourW="12700"/>
            </a:bodyPr>
            <a:lstStyle/>
            <a:p>
              <a:pPr algn="r">
                <a:lnSpc>
                  <a:spcPct val="114000"/>
                </a:lnSpc>
              </a:pPr>
              <a:r>
                <a:rPr lang="zh-CN" altLang="en-US" sz="14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请在此添加您的文字内容，请在此添加您的文字内容。请在此添加您的文字内容。</a:t>
              </a:r>
              <a:endParaRPr lang="en-US" altLang="zh-CN" sz="14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spTree>
  </p:cSld>
  <p:clrMapOvr>
    <a:masterClrMapping/>
  </p:clrMapOvr>
  <p:transition spd="slow" advTm="3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anim calcmode="lin" valueType="num">
                                          <p:cBhvr>
                                            <p:cTn id="10" dur="500" fill="hold"/>
                                            <p:tgtEl>
                                              <p:spTgt spid="17"/>
                                            </p:tgtEl>
                                            <p:attrNameLst>
                                              <p:attrName>ppt_x</p:attrName>
                                            </p:attrNameLst>
                                          </p:cBhvr>
                                          <p:tavLst>
                                            <p:tav tm="0">
                                              <p:val>
                                                <p:fltVal val="0.5"/>
                                              </p:val>
                                            </p:tav>
                                            <p:tav tm="100000">
                                              <p:val>
                                                <p:strVal val="#ppt_x"/>
                                              </p:val>
                                            </p:tav>
                                          </p:tavLst>
                                        </p:anim>
                                        <p:anim calcmode="lin" valueType="num">
                                          <p:cBhvr>
                                            <p:cTn id="11" dur="500" fill="hold"/>
                                            <p:tgtEl>
                                              <p:spTgt spid="17"/>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fill="hold"/>
                                            <p:tgtEl>
                                              <p:spTgt spid="18"/>
                                            </p:tgtEl>
                                            <p:attrNameLst>
                                              <p:attrName>ppt_w</p:attrName>
                                            </p:attrNameLst>
                                          </p:cBhvr>
                                          <p:tavLst>
                                            <p:tav tm="0">
                                              <p:val>
                                                <p:fltVal val="0"/>
                                              </p:val>
                                            </p:tav>
                                            <p:tav tm="100000">
                                              <p:val>
                                                <p:strVal val="#ppt_w"/>
                                              </p:val>
                                            </p:tav>
                                          </p:tavLst>
                                        </p:anim>
                                        <p:anim calcmode="lin" valueType="num">
                                          <p:cBhvr>
                                            <p:cTn id="15" dur="500" fill="hold"/>
                                            <p:tgtEl>
                                              <p:spTgt spid="18"/>
                                            </p:tgtEl>
                                            <p:attrNameLst>
                                              <p:attrName>ppt_h</p:attrName>
                                            </p:attrNameLst>
                                          </p:cBhvr>
                                          <p:tavLst>
                                            <p:tav tm="0">
                                              <p:val>
                                                <p:fltVal val="0"/>
                                              </p:val>
                                            </p:tav>
                                            <p:tav tm="100000">
                                              <p:val>
                                                <p:strVal val="#ppt_h"/>
                                              </p:val>
                                            </p:tav>
                                          </p:tavLst>
                                        </p:anim>
                                        <p:animEffect transition="in" filter="fade">
                                          <p:cBhvr>
                                            <p:cTn id="16" dur="500"/>
                                            <p:tgtEl>
                                              <p:spTgt spid="18"/>
                                            </p:tgtEl>
                                          </p:cBhvr>
                                        </p:animEffect>
                                        <p:anim calcmode="lin" valueType="num">
                                          <p:cBhvr>
                                            <p:cTn id="17" dur="500" fill="hold"/>
                                            <p:tgtEl>
                                              <p:spTgt spid="18"/>
                                            </p:tgtEl>
                                            <p:attrNameLst>
                                              <p:attrName>ppt_x</p:attrName>
                                            </p:attrNameLst>
                                          </p:cBhvr>
                                          <p:tavLst>
                                            <p:tav tm="0">
                                              <p:val>
                                                <p:fltVal val="0.5"/>
                                              </p:val>
                                            </p:tav>
                                            <p:tav tm="100000">
                                              <p:val>
                                                <p:strVal val="#ppt_x"/>
                                              </p:val>
                                            </p:tav>
                                          </p:tavLst>
                                        </p:anim>
                                        <p:anim calcmode="lin" valueType="num">
                                          <p:cBhvr>
                                            <p:cTn id="18" dur="500" fill="hold"/>
                                            <p:tgtEl>
                                              <p:spTgt spid="18"/>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ppt_w</p:attrName>
                                            </p:attrNameLst>
                                          </p:cBhvr>
                                          <p:tavLst>
                                            <p:tav tm="0">
                                              <p:val>
                                                <p:fltVal val="0"/>
                                              </p:val>
                                            </p:tav>
                                            <p:tav tm="100000">
                                              <p:val>
                                                <p:strVal val="#ppt_w"/>
                                              </p:val>
                                            </p:tav>
                                          </p:tavLst>
                                        </p:anim>
                                        <p:anim calcmode="lin" valueType="num">
                                          <p:cBhvr>
                                            <p:cTn id="22" dur="500" fill="hold"/>
                                            <p:tgtEl>
                                              <p:spTgt spid="19"/>
                                            </p:tgtEl>
                                            <p:attrNameLst>
                                              <p:attrName>ppt_h</p:attrName>
                                            </p:attrNameLst>
                                          </p:cBhvr>
                                          <p:tavLst>
                                            <p:tav tm="0">
                                              <p:val>
                                                <p:fltVal val="0"/>
                                              </p:val>
                                            </p:tav>
                                            <p:tav tm="100000">
                                              <p:val>
                                                <p:strVal val="#ppt_h"/>
                                              </p:val>
                                            </p:tav>
                                          </p:tavLst>
                                        </p:anim>
                                        <p:animEffect transition="in" filter="fade">
                                          <p:cBhvr>
                                            <p:cTn id="23" dur="500"/>
                                            <p:tgtEl>
                                              <p:spTgt spid="19"/>
                                            </p:tgtEl>
                                          </p:cBhvr>
                                        </p:animEffect>
                                        <p:anim calcmode="lin" valueType="num">
                                          <p:cBhvr>
                                            <p:cTn id="24" dur="500" fill="hold"/>
                                            <p:tgtEl>
                                              <p:spTgt spid="19"/>
                                            </p:tgtEl>
                                            <p:attrNameLst>
                                              <p:attrName>ppt_x</p:attrName>
                                            </p:attrNameLst>
                                          </p:cBhvr>
                                          <p:tavLst>
                                            <p:tav tm="0">
                                              <p:val>
                                                <p:fltVal val="0.5"/>
                                              </p:val>
                                            </p:tav>
                                            <p:tav tm="100000">
                                              <p:val>
                                                <p:strVal val="#ppt_x"/>
                                              </p:val>
                                            </p:tav>
                                          </p:tavLst>
                                        </p:anim>
                                        <p:anim calcmode="lin" valueType="num">
                                          <p:cBhvr>
                                            <p:cTn id="25" dur="500" fill="hold"/>
                                            <p:tgtEl>
                                              <p:spTgt spid="19"/>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p:cTn id="28" dur="500" fill="hold"/>
                                            <p:tgtEl>
                                              <p:spTgt spid="20"/>
                                            </p:tgtEl>
                                            <p:attrNameLst>
                                              <p:attrName>ppt_w</p:attrName>
                                            </p:attrNameLst>
                                          </p:cBhvr>
                                          <p:tavLst>
                                            <p:tav tm="0">
                                              <p:val>
                                                <p:fltVal val="0"/>
                                              </p:val>
                                            </p:tav>
                                            <p:tav tm="100000">
                                              <p:val>
                                                <p:strVal val="#ppt_w"/>
                                              </p:val>
                                            </p:tav>
                                          </p:tavLst>
                                        </p:anim>
                                        <p:anim calcmode="lin" valueType="num">
                                          <p:cBhvr>
                                            <p:cTn id="29" dur="500" fill="hold"/>
                                            <p:tgtEl>
                                              <p:spTgt spid="20"/>
                                            </p:tgtEl>
                                            <p:attrNameLst>
                                              <p:attrName>ppt_h</p:attrName>
                                            </p:attrNameLst>
                                          </p:cBhvr>
                                          <p:tavLst>
                                            <p:tav tm="0">
                                              <p:val>
                                                <p:fltVal val="0"/>
                                              </p:val>
                                            </p:tav>
                                            <p:tav tm="100000">
                                              <p:val>
                                                <p:strVal val="#ppt_h"/>
                                              </p:val>
                                            </p:tav>
                                          </p:tavLst>
                                        </p:anim>
                                        <p:animEffect transition="in" filter="fade">
                                          <p:cBhvr>
                                            <p:cTn id="30" dur="500"/>
                                            <p:tgtEl>
                                              <p:spTgt spid="20"/>
                                            </p:tgtEl>
                                          </p:cBhvr>
                                        </p:animEffect>
                                        <p:anim calcmode="lin" valueType="num">
                                          <p:cBhvr>
                                            <p:cTn id="31" dur="500" fill="hold"/>
                                            <p:tgtEl>
                                              <p:spTgt spid="20"/>
                                            </p:tgtEl>
                                            <p:attrNameLst>
                                              <p:attrName>ppt_x</p:attrName>
                                            </p:attrNameLst>
                                          </p:cBhvr>
                                          <p:tavLst>
                                            <p:tav tm="0">
                                              <p:val>
                                                <p:fltVal val="0.5"/>
                                              </p:val>
                                            </p:tav>
                                            <p:tav tm="100000">
                                              <p:val>
                                                <p:strVal val="#ppt_x"/>
                                              </p:val>
                                            </p:tav>
                                          </p:tavLst>
                                        </p:anim>
                                        <p:anim calcmode="lin" valueType="num">
                                          <p:cBhvr>
                                            <p:cTn id="32" dur="500" fill="hold"/>
                                            <p:tgtEl>
                                              <p:spTgt spid="20"/>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p:cTn id="35" dur="500" fill="hold"/>
                                            <p:tgtEl>
                                              <p:spTgt spid="33"/>
                                            </p:tgtEl>
                                            <p:attrNameLst>
                                              <p:attrName>ppt_w</p:attrName>
                                            </p:attrNameLst>
                                          </p:cBhvr>
                                          <p:tavLst>
                                            <p:tav tm="0">
                                              <p:val>
                                                <p:fltVal val="0"/>
                                              </p:val>
                                            </p:tav>
                                            <p:tav tm="100000">
                                              <p:val>
                                                <p:strVal val="#ppt_w"/>
                                              </p:val>
                                            </p:tav>
                                          </p:tavLst>
                                        </p:anim>
                                        <p:anim calcmode="lin" valueType="num">
                                          <p:cBhvr>
                                            <p:cTn id="36" dur="500" fill="hold"/>
                                            <p:tgtEl>
                                              <p:spTgt spid="33"/>
                                            </p:tgtEl>
                                            <p:attrNameLst>
                                              <p:attrName>ppt_h</p:attrName>
                                            </p:attrNameLst>
                                          </p:cBhvr>
                                          <p:tavLst>
                                            <p:tav tm="0">
                                              <p:val>
                                                <p:fltVal val="0"/>
                                              </p:val>
                                            </p:tav>
                                            <p:tav tm="100000">
                                              <p:val>
                                                <p:strVal val="#ppt_h"/>
                                              </p:val>
                                            </p:tav>
                                          </p:tavLst>
                                        </p:anim>
                                        <p:animEffect transition="in" filter="fade">
                                          <p:cBhvr>
                                            <p:cTn id="37" dur="500"/>
                                            <p:tgtEl>
                                              <p:spTgt spid="33"/>
                                            </p:tgtEl>
                                          </p:cBhvr>
                                        </p:animEffect>
                                        <p:anim calcmode="lin" valueType="num">
                                          <p:cBhvr>
                                            <p:cTn id="38" dur="500" fill="hold"/>
                                            <p:tgtEl>
                                              <p:spTgt spid="33"/>
                                            </p:tgtEl>
                                            <p:attrNameLst>
                                              <p:attrName>ppt_x</p:attrName>
                                            </p:attrNameLst>
                                          </p:cBhvr>
                                          <p:tavLst>
                                            <p:tav tm="0">
                                              <p:val>
                                                <p:fltVal val="0.5"/>
                                              </p:val>
                                            </p:tav>
                                            <p:tav tm="100000">
                                              <p:val>
                                                <p:strVal val="#ppt_x"/>
                                              </p:val>
                                            </p:tav>
                                          </p:tavLst>
                                        </p:anim>
                                        <p:anim calcmode="lin" valueType="num">
                                          <p:cBhvr>
                                            <p:cTn id="39" dur="500" fill="hold"/>
                                            <p:tgtEl>
                                              <p:spTgt spid="33"/>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animEffect transition="in" filter="fade">
                                          <p:cBhvr>
                                            <p:cTn id="44" dur="500"/>
                                            <p:tgtEl>
                                              <p:spTgt spid="22"/>
                                            </p:tgtEl>
                                          </p:cBhvr>
                                        </p:animEffect>
                                        <p:anim calcmode="lin" valueType="num">
                                          <p:cBhvr>
                                            <p:cTn id="45" dur="500" fill="hold"/>
                                            <p:tgtEl>
                                              <p:spTgt spid="22"/>
                                            </p:tgtEl>
                                            <p:attrNameLst>
                                              <p:attrName>ppt_x</p:attrName>
                                            </p:attrNameLst>
                                          </p:cBhvr>
                                          <p:tavLst>
                                            <p:tav tm="0">
                                              <p:val>
                                                <p:fltVal val="0.5"/>
                                              </p:val>
                                            </p:tav>
                                            <p:tav tm="100000">
                                              <p:val>
                                                <p:strVal val="#ppt_x"/>
                                              </p:val>
                                            </p:tav>
                                          </p:tavLst>
                                        </p:anim>
                                        <p:anim calcmode="lin" valueType="num">
                                          <p:cBhvr>
                                            <p:cTn id="46" dur="500" fill="hold"/>
                                            <p:tgtEl>
                                              <p:spTgt spid="22"/>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p:cTn id="49" dur="500" fill="hold"/>
                                            <p:tgtEl>
                                              <p:spTgt spid="23"/>
                                            </p:tgtEl>
                                            <p:attrNameLst>
                                              <p:attrName>ppt_w</p:attrName>
                                            </p:attrNameLst>
                                          </p:cBhvr>
                                          <p:tavLst>
                                            <p:tav tm="0">
                                              <p:val>
                                                <p:fltVal val="0"/>
                                              </p:val>
                                            </p:tav>
                                            <p:tav tm="100000">
                                              <p:val>
                                                <p:strVal val="#ppt_w"/>
                                              </p:val>
                                            </p:tav>
                                          </p:tavLst>
                                        </p:anim>
                                        <p:anim calcmode="lin" valueType="num">
                                          <p:cBhvr>
                                            <p:cTn id="50" dur="500" fill="hold"/>
                                            <p:tgtEl>
                                              <p:spTgt spid="23"/>
                                            </p:tgtEl>
                                            <p:attrNameLst>
                                              <p:attrName>ppt_h</p:attrName>
                                            </p:attrNameLst>
                                          </p:cBhvr>
                                          <p:tavLst>
                                            <p:tav tm="0">
                                              <p:val>
                                                <p:fltVal val="0"/>
                                              </p:val>
                                            </p:tav>
                                            <p:tav tm="100000">
                                              <p:val>
                                                <p:strVal val="#ppt_h"/>
                                              </p:val>
                                            </p:tav>
                                          </p:tavLst>
                                        </p:anim>
                                        <p:animEffect transition="in" filter="fade">
                                          <p:cBhvr>
                                            <p:cTn id="51" dur="500"/>
                                            <p:tgtEl>
                                              <p:spTgt spid="23"/>
                                            </p:tgtEl>
                                          </p:cBhvr>
                                        </p:animEffect>
                                        <p:anim calcmode="lin" valueType="num">
                                          <p:cBhvr>
                                            <p:cTn id="52" dur="500" fill="hold"/>
                                            <p:tgtEl>
                                              <p:spTgt spid="23"/>
                                            </p:tgtEl>
                                            <p:attrNameLst>
                                              <p:attrName>ppt_x</p:attrName>
                                            </p:attrNameLst>
                                          </p:cBhvr>
                                          <p:tavLst>
                                            <p:tav tm="0">
                                              <p:val>
                                                <p:fltVal val="0.5"/>
                                              </p:val>
                                            </p:tav>
                                            <p:tav tm="100000">
                                              <p:val>
                                                <p:strVal val="#ppt_x"/>
                                              </p:val>
                                            </p:tav>
                                          </p:tavLst>
                                        </p:anim>
                                        <p:anim calcmode="lin" valueType="num">
                                          <p:cBhvr>
                                            <p:cTn id="53" dur="500" fill="hold"/>
                                            <p:tgtEl>
                                              <p:spTgt spid="23"/>
                                            </p:tgtEl>
                                            <p:attrNameLst>
                                              <p:attrName>ppt_y</p:attrName>
                                            </p:attrNameLst>
                                          </p:cBhvr>
                                          <p:tavLst>
                                            <p:tav tm="0">
                                              <p:val>
                                                <p:fltVal val="0.5"/>
                                              </p:val>
                                            </p:tav>
                                            <p:tav tm="100000">
                                              <p:val>
                                                <p:strVal val="#ppt_y"/>
                                              </p:val>
                                            </p:tav>
                                          </p:tavLst>
                                        </p:anim>
                                      </p:childTnLst>
                                    </p:cTn>
                                  </p:par>
                                  <p:par>
                                    <p:cTn id="54" presetID="53" presetClass="entr" presetSubtype="528"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p:cTn id="56" dur="500" fill="hold"/>
                                            <p:tgtEl>
                                              <p:spTgt spid="24"/>
                                            </p:tgtEl>
                                            <p:attrNameLst>
                                              <p:attrName>ppt_w</p:attrName>
                                            </p:attrNameLst>
                                          </p:cBhvr>
                                          <p:tavLst>
                                            <p:tav tm="0">
                                              <p:val>
                                                <p:fltVal val="0"/>
                                              </p:val>
                                            </p:tav>
                                            <p:tav tm="100000">
                                              <p:val>
                                                <p:strVal val="#ppt_w"/>
                                              </p:val>
                                            </p:tav>
                                          </p:tavLst>
                                        </p:anim>
                                        <p:anim calcmode="lin" valueType="num">
                                          <p:cBhvr>
                                            <p:cTn id="57" dur="500" fill="hold"/>
                                            <p:tgtEl>
                                              <p:spTgt spid="24"/>
                                            </p:tgtEl>
                                            <p:attrNameLst>
                                              <p:attrName>ppt_h</p:attrName>
                                            </p:attrNameLst>
                                          </p:cBhvr>
                                          <p:tavLst>
                                            <p:tav tm="0">
                                              <p:val>
                                                <p:fltVal val="0"/>
                                              </p:val>
                                            </p:tav>
                                            <p:tav tm="100000">
                                              <p:val>
                                                <p:strVal val="#ppt_h"/>
                                              </p:val>
                                            </p:tav>
                                          </p:tavLst>
                                        </p:anim>
                                        <p:animEffect transition="in" filter="fade">
                                          <p:cBhvr>
                                            <p:cTn id="58" dur="500"/>
                                            <p:tgtEl>
                                              <p:spTgt spid="24"/>
                                            </p:tgtEl>
                                          </p:cBhvr>
                                        </p:animEffect>
                                        <p:anim calcmode="lin" valueType="num">
                                          <p:cBhvr>
                                            <p:cTn id="59" dur="500" fill="hold"/>
                                            <p:tgtEl>
                                              <p:spTgt spid="24"/>
                                            </p:tgtEl>
                                            <p:attrNameLst>
                                              <p:attrName>ppt_x</p:attrName>
                                            </p:attrNameLst>
                                          </p:cBhvr>
                                          <p:tavLst>
                                            <p:tav tm="0">
                                              <p:val>
                                                <p:fltVal val="0.5"/>
                                              </p:val>
                                            </p:tav>
                                            <p:tav tm="100000">
                                              <p:val>
                                                <p:strVal val="#ppt_x"/>
                                              </p:val>
                                            </p:tav>
                                          </p:tavLst>
                                        </p:anim>
                                        <p:anim calcmode="lin" valueType="num">
                                          <p:cBhvr>
                                            <p:cTn id="60" dur="500" fill="hold"/>
                                            <p:tgtEl>
                                              <p:spTgt spid="24"/>
                                            </p:tgtEl>
                                            <p:attrNameLst>
                                              <p:attrName>ppt_y</p:attrName>
                                            </p:attrNameLst>
                                          </p:cBhvr>
                                          <p:tavLst>
                                            <p:tav tm="0">
                                              <p:val>
                                                <p:fltVal val="0.5"/>
                                              </p:val>
                                            </p:tav>
                                            <p:tav tm="100000">
                                              <p:val>
                                                <p:strVal val="#ppt_y"/>
                                              </p:val>
                                            </p:tav>
                                          </p:tavLst>
                                        </p:anim>
                                      </p:childTnLst>
                                    </p:cTn>
                                  </p:par>
                                  <p:par>
                                    <p:cTn id="61" presetID="53" presetClass="entr" presetSubtype="528"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p:cTn id="63" dur="500" fill="hold"/>
                                            <p:tgtEl>
                                              <p:spTgt spid="25"/>
                                            </p:tgtEl>
                                            <p:attrNameLst>
                                              <p:attrName>ppt_w</p:attrName>
                                            </p:attrNameLst>
                                          </p:cBhvr>
                                          <p:tavLst>
                                            <p:tav tm="0">
                                              <p:val>
                                                <p:fltVal val="0"/>
                                              </p:val>
                                            </p:tav>
                                            <p:tav tm="100000">
                                              <p:val>
                                                <p:strVal val="#ppt_w"/>
                                              </p:val>
                                            </p:tav>
                                          </p:tavLst>
                                        </p:anim>
                                        <p:anim calcmode="lin" valueType="num">
                                          <p:cBhvr>
                                            <p:cTn id="64" dur="500" fill="hold"/>
                                            <p:tgtEl>
                                              <p:spTgt spid="25"/>
                                            </p:tgtEl>
                                            <p:attrNameLst>
                                              <p:attrName>ppt_h</p:attrName>
                                            </p:attrNameLst>
                                          </p:cBhvr>
                                          <p:tavLst>
                                            <p:tav tm="0">
                                              <p:val>
                                                <p:fltVal val="0"/>
                                              </p:val>
                                            </p:tav>
                                            <p:tav tm="100000">
                                              <p:val>
                                                <p:strVal val="#ppt_h"/>
                                              </p:val>
                                            </p:tav>
                                          </p:tavLst>
                                        </p:anim>
                                        <p:animEffect transition="in" filter="fade">
                                          <p:cBhvr>
                                            <p:cTn id="65" dur="500"/>
                                            <p:tgtEl>
                                              <p:spTgt spid="25"/>
                                            </p:tgtEl>
                                          </p:cBhvr>
                                        </p:animEffect>
                                        <p:anim calcmode="lin" valueType="num">
                                          <p:cBhvr>
                                            <p:cTn id="66" dur="500" fill="hold"/>
                                            <p:tgtEl>
                                              <p:spTgt spid="25"/>
                                            </p:tgtEl>
                                            <p:attrNameLst>
                                              <p:attrName>ppt_x</p:attrName>
                                            </p:attrNameLst>
                                          </p:cBhvr>
                                          <p:tavLst>
                                            <p:tav tm="0">
                                              <p:val>
                                                <p:fltVal val="0.5"/>
                                              </p:val>
                                            </p:tav>
                                            <p:tav tm="100000">
                                              <p:val>
                                                <p:strVal val="#ppt_x"/>
                                              </p:val>
                                            </p:tav>
                                          </p:tavLst>
                                        </p:anim>
                                        <p:anim calcmode="lin" valueType="num">
                                          <p:cBhvr>
                                            <p:cTn id="67" dur="500" fill="hold"/>
                                            <p:tgtEl>
                                              <p:spTgt spid="25"/>
                                            </p:tgtEl>
                                            <p:attrNameLst>
                                              <p:attrName>ppt_y</p:attrName>
                                            </p:attrNameLst>
                                          </p:cBhvr>
                                          <p:tavLst>
                                            <p:tav tm="0">
                                              <p:val>
                                                <p:fltVal val="0.5"/>
                                              </p:val>
                                            </p:tav>
                                            <p:tav tm="100000">
                                              <p:val>
                                                <p:strVal val="#ppt_y"/>
                                              </p:val>
                                            </p:tav>
                                          </p:tavLst>
                                        </p:anim>
                                      </p:childTnLst>
                                    </p:cTn>
                                  </p:par>
                                </p:childTnLst>
                              </p:cTn>
                            </p:par>
                            <p:par>
                              <p:cTn id="68" fill="hold">
                                <p:stCondLst>
                                  <p:cond delay="500"/>
                                </p:stCondLst>
                                <p:childTnLst>
                                  <p:par>
                                    <p:cTn id="69" presetID="2" presetClass="entr" presetSubtype="8" fill="hold" nodeType="afterEffect" p14:presetBounceEnd="49000">
                                      <p:stCondLst>
                                        <p:cond delay="0"/>
                                      </p:stCondLst>
                                      <p:childTnLst>
                                        <p:set>
                                          <p:cBhvr>
                                            <p:cTn id="70" dur="1" fill="hold">
                                              <p:stCondLst>
                                                <p:cond delay="0"/>
                                              </p:stCondLst>
                                            </p:cTn>
                                            <p:tgtEl>
                                              <p:spTgt spid="40"/>
                                            </p:tgtEl>
                                            <p:attrNameLst>
                                              <p:attrName>style.visibility</p:attrName>
                                            </p:attrNameLst>
                                          </p:cBhvr>
                                          <p:to>
                                            <p:strVal val="visible"/>
                                          </p:to>
                                        </p:set>
                                        <p:anim calcmode="lin" valueType="num" p14:bounceEnd="49000">
                                          <p:cBhvr additive="base">
                                            <p:cTn id="71" dur="1000" fill="hold"/>
                                            <p:tgtEl>
                                              <p:spTgt spid="40"/>
                                            </p:tgtEl>
                                            <p:attrNameLst>
                                              <p:attrName>ppt_x</p:attrName>
                                            </p:attrNameLst>
                                          </p:cBhvr>
                                          <p:tavLst>
                                            <p:tav tm="0">
                                              <p:val>
                                                <p:strVal val="0-#ppt_w/2"/>
                                              </p:val>
                                            </p:tav>
                                            <p:tav tm="100000">
                                              <p:val>
                                                <p:strVal val="#ppt_x"/>
                                              </p:val>
                                            </p:tav>
                                          </p:tavLst>
                                        </p:anim>
                                        <p:anim calcmode="lin" valueType="num" p14:bounceEnd="49000">
                                          <p:cBhvr additive="base">
                                            <p:cTn id="72" dur="1000" fill="hold"/>
                                            <p:tgtEl>
                                              <p:spTgt spid="40"/>
                                            </p:tgtEl>
                                            <p:attrNameLst>
                                              <p:attrName>ppt_y</p:attrName>
                                            </p:attrNameLst>
                                          </p:cBhvr>
                                          <p:tavLst>
                                            <p:tav tm="0">
                                              <p:val>
                                                <p:strVal val="#ppt_y"/>
                                              </p:val>
                                            </p:tav>
                                            <p:tav tm="100000">
                                              <p:val>
                                                <p:strVal val="#ppt_y"/>
                                              </p:val>
                                            </p:tav>
                                          </p:tavLst>
                                        </p:anim>
                                      </p:childTnLst>
                                    </p:cTn>
                                  </p:par>
                                  <p:par>
                                    <p:cTn id="73" presetID="2" presetClass="entr" presetSubtype="8" fill="hold" nodeType="withEffect" p14:presetBounceEnd="49000">
                                      <p:stCondLst>
                                        <p:cond delay="0"/>
                                      </p:stCondLst>
                                      <p:childTnLst>
                                        <p:set>
                                          <p:cBhvr>
                                            <p:cTn id="74" dur="1" fill="hold">
                                              <p:stCondLst>
                                                <p:cond delay="0"/>
                                              </p:stCondLst>
                                            </p:cTn>
                                            <p:tgtEl>
                                              <p:spTgt spid="43"/>
                                            </p:tgtEl>
                                            <p:attrNameLst>
                                              <p:attrName>style.visibility</p:attrName>
                                            </p:attrNameLst>
                                          </p:cBhvr>
                                          <p:to>
                                            <p:strVal val="visible"/>
                                          </p:to>
                                        </p:set>
                                        <p:anim calcmode="lin" valueType="num" p14:bounceEnd="49000">
                                          <p:cBhvr additive="base">
                                            <p:cTn id="75" dur="1000" fill="hold"/>
                                            <p:tgtEl>
                                              <p:spTgt spid="43"/>
                                            </p:tgtEl>
                                            <p:attrNameLst>
                                              <p:attrName>ppt_x</p:attrName>
                                            </p:attrNameLst>
                                          </p:cBhvr>
                                          <p:tavLst>
                                            <p:tav tm="0">
                                              <p:val>
                                                <p:strVal val="0-#ppt_w/2"/>
                                              </p:val>
                                            </p:tav>
                                            <p:tav tm="100000">
                                              <p:val>
                                                <p:strVal val="#ppt_x"/>
                                              </p:val>
                                            </p:tav>
                                          </p:tavLst>
                                        </p:anim>
                                        <p:anim calcmode="lin" valueType="num" p14:bounceEnd="49000">
                                          <p:cBhvr additive="base">
                                            <p:cTn id="76" dur="1000" fill="hold"/>
                                            <p:tgtEl>
                                              <p:spTgt spid="43"/>
                                            </p:tgtEl>
                                            <p:attrNameLst>
                                              <p:attrName>ppt_y</p:attrName>
                                            </p:attrNameLst>
                                          </p:cBhvr>
                                          <p:tavLst>
                                            <p:tav tm="0">
                                              <p:val>
                                                <p:strVal val="#ppt_y"/>
                                              </p:val>
                                            </p:tav>
                                            <p:tav tm="100000">
                                              <p:val>
                                                <p:strVal val="#ppt_y"/>
                                              </p:val>
                                            </p:tav>
                                          </p:tavLst>
                                        </p:anim>
                                      </p:childTnLst>
                                    </p:cTn>
                                  </p:par>
                                  <p:par>
                                    <p:cTn id="77" presetID="2" presetClass="entr" presetSubtype="2" fill="hold" nodeType="withEffect" p14:presetBounceEnd="49000">
                                      <p:stCondLst>
                                        <p:cond delay="0"/>
                                      </p:stCondLst>
                                      <p:childTnLst>
                                        <p:set>
                                          <p:cBhvr>
                                            <p:cTn id="78" dur="1" fill="hold">
                                              <p:stCondLst>
                                                <p:cond delay="0"/>
                                              </p:stCondLst>
                                            </p:cTn>
                                            <p:tgtEl>
                                              <p:spTgt spid="34"/>
                                            </p:tgtEl>
                                            <p:attrNameLst>
                                              <p:attrName>style.visibility</p:attrName>
                                            </p:attrNameLst>
                                          </p:cBhvr>
                                          <p:to>
                                            <p:strVal val="visible"/>
                                          </p:to>
                                        </p:set>
                                        <p:anim calcmode="lin" valueType="num" p14:bounceEnd="49000">
                                          <p:cBhvr additive="base">
                                            <p:cTn id="79" dur="1000" fill="hold"/>
                                            <p:tgtEl>
                                              <p:spTgt spid="34"/>
                                            </p:tgtEl>
                                            <p:attrNameLst>
                                              <p:attrName>ppt_x</p:attrName>
                                            </p:attrNameLst>
                                          </p:cBhvr>
                                          <p:tavLst>
                                            <p:tav tm="0">
                                              <p:val>
                                                <p:strVal val="1+#ppt_w/2"/>
                                              </p:val>
                                            </p:tav>
                                            <p:tav tm="100000">
                                              <p:val>
                                                <p:strVal val="#ppt_x"/>
                                              </p:val>
                                            </p:tav>
                                          </p:tavLst>
                                        </p:anim>
                                        <p:anim calcmode="lin" valueType="num" p14:bounceEnd="49000">
                                          <p:cBhvr additive="base">
                                            <p:cTn id="80" dur="1000" fill="hold"/>
                                            <p:tgtEl>
                                              <p:spTgt spid="34"/>
                                            </p:tgtEl>
                                            <p:attrNameLst>
                                              <p:attrName>ppt_y</p:attrName>
                                            </p:attrNameLst>
                                          </p:cBhvr>
                                          <p:tavLst>
                                            <p:tav tm="0">
                                              <p:val>
                                                <p:strVal val="#ppt_y"/>
                                              </p:val>
                                            </p:tav>
                                            <p:tav tm="100000">
                                              <p:val>
                                                <p:strVal val="#ppt_y"/>
                                              </p:val>
                                            </p:tav>
                                          </p:tavLst>
                                        </p:anim>
                                      </p:childTnLst>
                                    </p:cTn>
                                  </p:par>
                                  <p:par>
                                    <p:cTn id="81" presetID="2" presetClass="entr" presetSubtype="2" fill="hold" nodeType="withEffect" p14:presetBounceEnd="49000">
                                      <p:stCondLst>
                                        <p:cond delay="0"/>
                                      </p:stCondLst>
                                      <p:childTnLst>
                                        <p:set>
                                          <p:cBhvr>
                                            <p:cTn id="82" dur="1" fill="hold">
                                              <p:stCondLst>
                                                <p:cond delay="0"/>
                                              </p:stCondLst>
                                            </p:cTn>
                                            <p:tgtEl>
                                              <p:spTgt spid="37"/>
                                            </p:tgtEl>
                                            <p:attrNameLst>
                                              <p:attrName>style.visibility</p:attrName>
                                            </p:attrNameLst>
                                          </p:cBhvr>
                                          <p:to>
                                            <p:strVal val="visible"/>
                                          </p:to>
                                        </p:set>
                                        <p:anim calcmode="lin" valueType="num" p14:bounceEnd="49000">
                                          <p:cBhvr additive="base">
                                            <p:cTn id="83" dur="1000" fill="hold"/>
                                            <p:tgtEl>
                                              <p:spTgt spid="37"/>
                                            </p:tgtEl>
                                            <p:attrNameLst>
                                              <p:attrName>ppt_x</p:attrName>
                                            </p:attrNameLst>
                                          </p:cBhvr>
                                          <p:tavLst>
                                            <p:tav tm="0">
                                              <p:val>
                                                <p:strVal val="1+#ppt_w/2"/>
                                              </p:val>
                                            </p:tav>
                                            <p:tav tm="100000">
                                              <p:val>
                                                <p:strVal val="#ppt_x"/>
                                              </p:val>
                                            </p:tav>
                                          </p:tavLst>
                                        </p:anim>
                                        <p:anim calcmode="lin" valueType="num" p14:bounceEnd="49000">
                                          <p:cBhvr additive="base">
                                            <p:cTn id="84" dur="10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33" grpId="0" animBg="1"/>
          <p:bldP spid="22" grpId="0"/>
          <p:bldP spid="23" grpId="0"/>
          <p:bldP spid="24"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anim calcmode="lin" valueType="num">
                                          <p:cBhvr>
                                            <p:cTn id="10" dur="500" fill="hold"/>
                                            <p:tgtEl>
                                              <p:spTgt spid="17"/>
                                            </p:tgtEl>
                                            <p:attrNameLst>
                                              <p:attrName>ppt_x</p:attrName>
                                            </p:attrNameLst>
                                          </p:cBhvr>
                                          <p:tavLst>
                                            <p:tav tm="0">
                                              <p:val>
                                                <p:fltVal val="0.5"/>
                                              </p:val>
                                            </p:tav>
                                            <p:tav tm="100000">
                                              <p:val>
                                                <p:strVal val="#ppt_x"/>
                                              </p:val>
                                            </p:tav>
                                          </p:tavLst>
                                        </p:anim>
                                        <p:anim calcmode="lin" valueType="num">
                                          <p:cBhvr>
                                            <p:cTn id="11" dur="500" fill="hold"/>
                                            <p:tgtEl>
                                              <p:spTgt spid="17"/>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fill="hold"/>
                                            <p:tgtEl>
                                              <p:spTgt spid="18"/>
                                            </p:tgtEl>
                                            <p:attrNameLst>
                                              <p:attrName>ppt_w</p:attrName>
                                            </p:attrNameLst>
                                          </p:cBhvr>
                                          <p:tavLst>
                                            <p:tav tm="0">
                                              <p:val>
                                                <p:fltVal val="0"/>
                                              </p:val>
                                            </p:tav>
                                            <p:tav tm="100000">
                                              <p:val>
                                                <p:strVal val="#ppt_w"/>
                                              </p:val>
                                            </p:tav>
                                          </p:tavLst>
                                        </p:anim>
                                        <p:anim calcmode="lin" valueType="num">
                                          <p:cBhvr>
                                            <p:cTn id="15" dur="500" fill="hold"/>
                                            <p:tgtEl>
                                              <p:spTgt spid="18"/>
                                            </p:tgtEl>
                                            <p:attrNameLst>
                                              <p:attrName>ppt_h</p:attrName>
                                            </p:attrNameLst>
                                          </p:cBhvr>
                                          <p:tavLst>
                                            <p:tav tm="0">
                                              <p:val>
                                                <p:fltVal val="0"/>
                                              </p:val>
                                            </p:tav>
                                            <p:tav tm="100000">
                                              <p:val>
                                                <p:strVal val="#ppt_h"/>
                                              </p:val>
                                            </p:tav>
                                          </p:tavLst>
                                        </p:anim>
                                        <p:animEffect transition="in" filter="fade">
                                          <p:cBhvr>
                                            <p:cTn id="16" dur="500"/>
                                            <p:tgtEl>
                                              <p:spTgt spid="18"/>
                                            </p:tgtEl>
                                          </p:cBhvr>
                                        </p:animEffect>
                                        <p:anim calcmode="lin" valueType="num">
                                          <p:cBhvr>
                                            <p:cTn id="17" dur="500" fill="hold"/>
                                            <p:tgtEl>
                                              <p:spTgt spid="18"/>
                                            </p:tgtEl>
                                            <p:attrNameLst>
                                              <p:attrName>ppt_x</p:attrName>
                                            </p:attrNameLst>
                                          </p:cBhvr>
                                          <p:tavLst>
                                            <p:tav tm="0">
                                              <p:val>
                                                <p:fltVal val="0.5"/>
                                              </p:val>
                                            </p:tav>
                                            <p:tav tm="100000">
                                              <p:val>
                                                <p:strVal val="#ppt_x"/>
                                              </p:val>
                                            </p:tav>
                                          </p:tavLst>
                                        </p:anim>
                                        <p:anim calcmode="lin" valueType="num">
                                          <p:cBhvr>
                                            <p:cTn id="18" dur="500" fill="hold"/>
                                            <p:tgtEl>
                                              <p:spTgt spid="18"/>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ppt_w</p:attrName>
                                            </p:attrNameLst>
                                          </p:cBhvr>
                                          <p:tavLst>
                                            <p:tav tm="0">
                                              <p:val>
                                                <p:fltVal val="0"/>
                                              </p:val>
                                            </p:tav>
                                            <p:tav tm="100000">
                                              <p:val>
                                                <p:strVal val="#ppt_w"/>
                                              </p:val>
                                            </p:tav>
                                          </p:tavLst>
                                        </p:anim>
                                        <p:anim calcmode="lin" valueType="num">
                                          <p:cBhvr>
                                            <p:cTn id="22" dur="500" fill="hold"/>
                                            <p:tgtEl>
                                              <p:spTgt spid="19"/>
                                            </p:tgtEl>
                                            <p:attrNameLst>
                                              <p:attrName>ppt_h</p:attrName>
                                            </p:attrNameLst>
                                          </p:cBhvr>
                                          <p:tavLst>
                                            <p:tav tm="0">
                                              <p:val>
                                                <p:fltVal val="0"/>
                                              </p:val>
                                            </p:tav>
                                            <p:tav tm="100000">
                                              <p:val>
                                                <p:strVal val="#ppt_h"/>
                                              </p:val>
                                            </p:tav>
                                          </p:tavLst>
                                        </p:anim>
                                        <p:animEffect transition="in" filter="fade">
                                          <p:cBhvr>
                                            <p:cTn id="23" dur="500"/>
                                            <p:tgtEl>
                                              <p:spTgt spid="19"/>
                                            </p:tgtEl>
                                          </p:cBhvr>
                                        </p:animEffect>
                                        <p:anim calcmode="lin" valueType="num">
                                          <p:cBhvr>
                                            <p:cTn id="24" dur="500" fill="hold"/>
                                            <p:tgtEl>
                                              <p:spTgt spid="19"/>
                                            </p:tgtEl>
                                            <p:attrNameLst>
                                              <p:attrName>ppt_x</p:attrName>
                                            </p:attrNameLst>
                                          </p:cBhvr>
                                          <p:tavLst>
                                            <p:tav tm="0">
                                              <p:val>
                                                <p:fltVal val="0.5"/>
                                              </p:val>
                                            </p:tav>
                                            <p:tav tm="100000">
                                              <p:val>
                                                <p:strVal val="#ppt_x"/>
                                              </p:val>
                                            </p:tav>
                                          </p:tavLst>
                                        </p:anim>
                                        <p:anim calcmode="lin" valueType="num">
                                          <p:cBhvr>
                                            <p:cTn id="25" dur="500" fill="hold"/>
                                            <p:tgtEl>
                                              <p:spTgt spid="19"/>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p:cTn id="28" dur="500" fill="hold"/>
                                            <p:tgtEl>
                                              <p:spTgt spid="20"/>
                                            </p:tgtEl>
                                            <p:attrNameLst>
                                              <p:attrName>ppt_w</p:attrName>
                                            </p:attrNameLst>
                                          </p:cBhvr>
                                          <p:tavLst>
                                            <p:tav tm="0">
                                              <p:val>
                                                <p:fltVal val="0"/>
                                              </p:val>
                                            </p:tav>
                                            <p:tav tm="100000">
                                              <p:val>
                                                <p:strVal val="#ppt_w"/>
                                              </p:val>
                                            </p:tav>
                                          </p:tavLst>
                                        </p:anim>
                                        <p:anim calcmode="lin" valueType="num">
                                          <p:cBhvr>
                                            <p:cTn id="29" dur="500" fill="hold"/>
                                            <p:tgtEl>
                                              <p:spTgt spid="20"/>
                                            </p:tgtEl>
                                            <p:attrNameLst>
                                              <p:attrName>ppt_h</p:attrName>
                                            </p:attrNameLst>
                                          </p:cBhvr>
                                          <p:tavLst>
                                            <p:tav tm="0">
                                              <p:val>
                                                <p:fltVal val="0"/>
                                              </p:val>
                                            </p:tav>
                                            <p:tav tm="100000">
                                              <p:val>
                                                <p:strVal val="#ppt_h"/>
                                              </p:val>
                                            </p:tav>
                                          </p:tavLst>
                                        </p:anim>
                                        <p:animEffect transition="in" filter="fade">
                                          <p:cBhvr>
                                            <p:cTn id="30" dur="500"/>
                                            <p:tgtEl>
                                              <p:spTgt spid="20"/>
                                            </p:tgtEl>
                                          </p:cBhvr>
                                        </p:animEffect>
                                        <p:anim calcmode="lin" valueType="num">
                                          <p:cBhvr>
                                            <p:cTn id="31" dur="500" fill="hold"/>
                                            <p:tgtEl>
                                              <p:spTgt spid="20"/>
                                            </p:tgtEl>
                                            <p:attrNameLst>
                                              <p:attrName>ppt_x</p:attrName>
                                            </p:attrNameLst>
                                          </p:cBhvr>
                                          <p:tavLst>
                                            <p:tav tm="0">
                                              <p:val>
                                                <p:fltVal val="0.5"/>
                                              </p:val>
                                            </p:tav>
                                            <p:tav tm="100000">
                                              <p:val>
                                                <p:strVal val="#ppt_x"/>
                                              </p:val>
                                            </p:tav>
                                          </p:tavLst>
                                        </p:anim>
                                        <p:anim calcmode="lin" valueType="num">
                                          <p:cBhvr>
                                            <p:cTn id="32" dur="500" fill="hold"/>
                                            <p:tgtEl>
                                              <p:spTgt spid="20"/>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p:cTn id="35" dur="500" fill="hold"/>
                                            <p:tgtEl>
                                              <p:spTgt spid="33"/>
                                            </p:tgtEl>
                                            <p:attrNameLst>
                                              <p:attrName>ppt_w</p:attrName>
                                            </p:attrNameLst>
                                          </p:cBhvr>
                                          <p:tavLst>
                                            <p:tav tm="0">
                                              <p:val>
                                                <p:fltVal val="0"/>
                                              </p:val>
                                            </p:tav>
                                            <p:tav tm="100000">
                                              <p:val>
                                                <p:strVal val="#ppt_w"/>
                                              </p:val>
                                            </p:tav>
                                          </p:tavLst>
                                        </p:anim>
                                        <p:anim calcmode="lin" valueType="num">
                                          <p:cBhvr>
                                            <p:cTn id="36" dur="500" fill="hold"/>
                                            <p:tgtEl>
                                              <p:spTgt spid="33"/>
                                            </p:tgtEl>
                                            <p:attrNameLst>
                                              <p:attrName>ppt_h</p:attrName>
                                            </p:attrNameLst>
                                          </p:cBhvr>
                                          <p:tavLst>
                                            <p:tav tm="0">
                                              <p:val>
                                                <p:fltVal val="0"/>
                                              </p:val>
                                            </p:tav>
                                            <p:tav tm="100000">
                                              <p:val>
                                                <p:strVal val="#ppt_h"/>
                                              </p:val>
                                            </p:tav>
                                          </p:tavLst>
                                        </p:anim>
                                        <p:animEffect transition="in" filter="fade">
                                          <p:cBhvr>
                                            <p:cTn id="37" dur="500"/>
                                            <p:tgtEl>
                                              <p:spTgt spid="33"/>
                                            </p:tgtEl>
                                          </p:cBhvr>
                                        </p:animEffect>
                                        <p:anim calcmode="lin" valueType="num">
                                          <p:cBhvr>
                                            <p:cTn id="38" dur="500" fill="hold"/>
                                            <p:tgtEl>
                                              <p:spTgt spid="33"/>
                                            </p:tgtEl>
                                            <p:attrNameLst>
                                              <p:attrName>ppt_x</p:attrName>
                                            </p:attrNameLst>
                                          </p:cBhvr>
                                          <p:tavLst>
                                            <p:tav tm="0">
                                              <p:val>
                                                <p:fltVal val="0.5"/>
                                              </p:val>
                                            </p:tav>
                                            <p:tav tm="100000">
                                              <p:val>
                                                <p:strVal val="#ppt_x"/>
                                              </p:val>
                                            </p:tav>
                                          </p:tavLst>
                                        </p:anim>
                                        <p:anim calcmode="lin" valueType="num">
                                          <p:cBhvr>
                                            <p:cTn id="39" dur="500" fill="hold"/>
                                            <p:tgtEl>
                                              <p:spTgt spid="33"/>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animEffect transition="in" filter="fade">
                                          <p:cBhvr>
                                            <p:cTn id="44" dur="500"/>
                                            <p:tgtEl>
                                              <p:spTgt spid="22"/>
                                            </p:tgtEl>
                                          </p:cBhvr>
                                        </p:animEffect>
                                        <p:anim calcmode="lin" valueType="num">
                                          <p:cBhvr>
                                            <p:cTn id="45" dur="500" fill="hold"/>
                                            <p:tgtEl>
                                              <p:spTgt spid="22"/>
                                            </p:tgtEl>
                                            <p:attrNameLst>
                                              <p:attrName>ppt_x</p:attrName>
                                            </p:attrNameLst>
                                          </p:cBhvr>
                                          <p:tavLst>
                                            <p:tav tm="0">
                                              <p:val>
                                                <p:fltVal val="0.5"/>
                                              </p:val>
                                            </p:tav>
                                            <p:tav tm="100000">
                                              <p:val>
                                                <p:strVal val="#ppt_x"/>
                                              </p:val>
                                            </p:tav>
                                          </p:tavLst>
                                        </p:anim>
                                        <p:anim calcmode="lin" valueType="num">
                                          <p:cBhvr>
                                            <p:cTn id="46" dur="500" fill="hold"/>
                                            <p:tgtEl>
                                              <p:spTgt spid="22"/>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p:cTn id="49" dur="500" fill="hold"/>
                                            <p:tgtEl>
                                              <p:spTgt spid="23"/>
                                            </p:tgtEl>
                                            <p:attrNameLst>
                                              <p:attrName>ppt_w</p:attrName>
                                            </p:attrNameLst>
                                          </p:cBhvr>
                                          <p:tavLst>
                                            <p:tav tm="0">
                                              <p:val>
                                                <p:fltVal val="0"/>
                                              </p:val>
                                            </p:tav>
                                            <p:tav tm="100000">
                                              <p:val>
                                                <p:strVal val="#ppt_w"/>
                                              </p:val>
                                            </p:tav>
                                          </p:tavLst>
                                        </p:anim>
                                        <p:anim calcmode="lin" valueType="num">
                                          <p:cBhvr>
                                            <p:cTn id="50" dur="500" fill="hold"/>
                                            <p:tgtEl>
                                              <p:spTgt spid="23"/>
                                            </p:tgtEl>
                                            <p:attrNameLst>
                                              <p:attrName>ppt_h</p:attrName>
                                            </p:attrNameLst>
                                          </p:cBhvr>
                                          <p:tavLst>
                                            <p:tav tm="0">
                                              <p:val>
                                                <p:fltVal val="0"/>
                                              </p:val>
                                            </p:tav>
                                            <p:tav tm="100000">
                                              <p:val>
                                                <p:strVal val="#ppt_h"/>
                                              </p:val>
                                            </p:tav>
                                          </p:tavLst>
                                        </p:anim>
                                        <p:animEffect transition="in" filter="fade">
                                          <p:cBhvr>
                                            <p:cTn id="51" dur="500"/>
                                            <p:tgtEl>
                                              <p:spTgt spid="23"/>
                                            </p:tgtEl>
                                          </p:cBhvr>
                                        </p:animEffect>
                                        <p:anim calcmode="lin" valueType="num">
                                          <p:cBhvr>
                                            <p:cTn id="52" dur="500" fill="hold"/>
                                            <p:tgtEl>
                                              <p:spTgt spid="23"/>
                                            </p:tgtEl>
                                            <p:attrNameLst>
                                              <p:attrName>ppt_x</p:attrName>
                                            </p:attrNameLst>
                                          </p:cBhvr>
                                          <p:tavLst>
                                            <p:tav tm="0">
                                              <p:val>
                                                <p:fltVal val="0.5"/>
                                              </p:val>
                                            </p:tav>
                                            <p:tav tm="100000">
                                              <p:val>
                                                <p:strVal val="#ppt_x"/>
                                              </p:val>
                                            </p:tav>
                                          </p:tavLst>
                                        </p:anim>
                                        <p:anim calcmode="lin" valueType="num">
                                          <p:cBhvr>
                                            <p:cTn id="53" dur="500" fill="hold"/>
                                            <p:tgtEl>
                                              <p:spTgt spid="23"/>
                                            </p:tgtEl>
                                            <p:attrNameLst>
                                              <p:attrName>ppt_y</p:attrName>
                                            </p:attrNameLst>
                                          </p:cBhvr>
                                          <p:tavLst>
                                            <p:tav tm="0">
                                              <p:val>
                                                <p:fltVal val="0.5"/>
                                              </p:val>
                                            </p:tav>
                                            <p:tav tm="100000">
                                              <p:val>
                                                <p:strVal val="#ppt_y"/>
                                              </p:val>
                                            </p:tav>
                                          </p:tavLst>
                                        </p:anim>
                                      </p:childTnLst>
                                    </p:cTn>
                                  </p:par>
                                  <p:par>
                                    <p:cTn id="54" presetID="53" presetClass="entr" presetSubtype="528"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p:cTn id="56" dur="500" fill="hold"/>
                                            <p:tgtEl>
                                              <p:spTgt spid="24"/>
                                            </p:tgtEl>
                                            <p:attrNameLst>
                                              <p:attrName>ppt_w</p:attrName>
                                            </p:attrNameLst>
                                          </p:cBhvr>
                                          <p:tavLst>
                                            <p:tav tm="0">
                                              <p:val>
                                                <p:fltVal val="0"/>
                                              </p:val>
                                            </p:tav>
                                            <p:tav tm="100000">
                                              <p:val>
                                                <p:strVal val="#ppt_w"/>
                                              </p:val>
                                            </p:tav>
                                          </p:tavLst>
                                        </p:anim>
                                        <p:anim calcmode="lin" valueType="num">
                                          <p:cBhvr>
                                            <p:cTn id="57" dur="500" fill="hold"/>
                                            <p:tgtEl>
                                              <p:spTgt spid="24"/>
                                            </p:tgtEl>
                                            <p:attrNameLst>
                                              <p:attrName>ppt_h</p:attrName>
                                            </p:attrNameLst>
                                          </p:cBhvr>
                                          <p:tavLst>
                                            <p:tav tm="0">
                                              <p:val>
                                                <p:fltVal val="0"/>
                                              </p:val>
                                            </p:tav>
                                            <p:tav tm="100000">
                                              <p:val>
                                                <p:strVal val="#ppt_h"/>
                                              </p:val>
                                            </p:tav>
                                          </p:tavLst>
                                        </p:anim>
                                        <p:animEffect transition="in" filter="fade">
                                          <p:cBhvr>
                                            <p:cTn id="58" dur="500"/>
                                            <p:tgtEl>
                                              <p:spTgt spid="24"/>
                                            </p:tgtEl>
                                          </p:cBhvr>
                                        </p:animEffect>
                                        <p:anim calcmode="lin" valueType="num">
                                          <p:cBhvr>
                                            <p:cTn id="59" dur="500" fill="hold"/>
                                            <p:tgtEl>
                                              <p:spTgt spid="24"/>
                                            </p:tgtEl>
                                            <p:attrNameLst>
                                              <p:attrName>ppt_x</p:attrName>
                                            </p:attrNameLst>
                                          </p:cBhvr>
                                          <p:tavLst>
                                            <p:tav tm="0">
                                              <p:val>
                                                <p:fltVal val="0.5"/>
                                              </p:val>
                                            </p:tav>
                                            <p:tav tm="100000">
                                              <p:val>
                                                <p:strVal val="#ppt_x"/>
                                              </p:val>
                                            </p:tav>
                                          </p:tavLst>
                                        </p:anim>
                                        <p:anim calcmode="lin" valueType="num">
                                          <p:cBhvr>
                                            <p:cTn id="60" dur="500" fill="hold"/>
                                            <p:tgtEl>
                                              <p:spTgt spid="24"/>
                                            </p:tgtEl>
                                            <p:attrNameLst>
                                              <p:attrName>ppt_y</p:attrName>
                                            </p:attrNameLst>
                                          </p:cBhvr>
                                          <p:tavLst>
                                            <p:tav tm="0">
                                              <p:val>
                                                <p:fltVal val="0.5"/>
                                              </p:val>
                                            </p:tav>
                                            <p:tav tm="100000">
                                              <p:val>
                                                <p:strVal val="#ppt_y"/>
                                              </p:val>
                                            </p:tav>
                                          </p:tavLst>
                                        </p:anim>
                                      </p:childTnLst>
                                    </p:cTn>
                                  </p:par>
                                  <p:par>
                                    <p:cTn id="61" presetID="53" presetClass="entr" presetSubtype="528"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p:cTn id="63" dur="500" fill="hold"/>
                                            <p:tgtEl>
                                              <p:spTgt spid="25"/>
                                            </p:tgtEl>
                                            <p:attrNameLst>
                                              <p:attrName>ppt_w</p:attrName>
                                            </p:attrNameLst>
                                          </p:cBhvr>
                                          <p:tavLst>
                                            <p:tav tm="0">
                                              <p:val>
                                                <p:fltVal val="0"/>
                                              </p:val>
                                            </p:tav>
                                            <p:tav tm="100000">
                                              <p:val>
                                                <p:strVal val="#ppt_w"/>
                                              </p:val>
                                            </p:tav>
                                          </p:tavLst>
                                        </p:anim>
                                        <p:anim calcmode="lin" valueType="num">
                                          <p:cBhvr>
                                            <p:cTn id="64" dur="500" fill="hold"/>
                                            <p:tgtEl>
                                              <p:spTgt spid="25"/>
                                            </p:tgtEl>
                                            <p:attrNameLst>
                                              <p:attrName>ppt_h</p:attrName>
                                            </p:attrNameLst>
                                          </p:cBhvr>
                                          <p:tavLst>
                                            <p:tav tm="0">
                                              <p:val>
                                                <p:fltVal val="0"/>
                                              </p:val>
                                            </p:tav>
                                            <p:tav tm="100000">
                                              <p:val>
                                                <p:strVal val="#ppt_h"/>
                                              </p:val>
                                            </p:tav>
                                          </p:tavLst>
                                        </p:anim>
                                        <p:animEffect transition="in" filter="fade">
                                          <p:cBhvr>
                                            <p:cTn id="65" dur="500"/>
                                            <p:tgtEl>
                                              <p:spTgt spid="25"/>
                                            </p:tgtEl>
                                          </p:cBhvr>
                                        </p:animEffect>
                                        <p:anim calcmode="lin" valueType="num">
                                          <p:cBhvr>
                                            <p:cTn id="66" dur="500" fill="hold"/>
                                            <p:tgtEl>
                                              <p:spTgt spid="25"/>
                                            </p:tgtEl>
                                            <p:attrNameLst>
                                              <p:attrName>ppt_x</p:attrName>
                                            </p:attrNameLst>
                                          </p:cBhvr>
                                          <p:tavLst>
                                            <p:tav tm="0">
                                              <p:val>
                                                <p:fltVal val="0.5"/>
                                              </p:val>
                                            </p:tav>
                                            <p:tav tm="100000">
                                              <p:val>
                                                <p:strVal val="#ppt_x"/>
                                              </p:val>
                                            </p:tav>
                                          </p:tavLst>
                                        </p:anim>
                                        <p:anim calcmode="lin" valueType="num">
                                          <p:cBhvr>
                                            <p:cTn id="67" dur="500" fill="hold"/>
                                            <p:tgtEl>
                                              <p:spTgt spid="25"/>
                                            </p:tgtEl>
                                            <p:attrNameLst>
                                              <p:attrName>ppt_y</p:attrName>
                                            </p:attrNameLst>
                                          </p:cBhvr>
                                          <p:tavLst>
                                            <p:tav tm="0">
                                              <p:val>
                                                <p:fltVal val="0.5"/>
                                              </p:val>
                                            </p:tav>
                                            <p:tav tm="100000">
                                              <p:val>
                                                <p:strVal val="#ppt_y"/>
                                              </p:val>
                                            </p:tav>
                                          </p:tavLst>
                                        </p:anim>
                                      </p:childTnLst>
                                    </p:cTn>
                                  </p:par>
                                </p:childTnLst>
                              </p:cTn>
                            </p:par>
                            <p:par>
                              <p:cTn id="68" fill="hold">
                                <p:stCondLst>
                                  <p:cond delay="500"/>
                                </p:stCondLst>
                                <p:childTnLst>
                                  <p:par>
                                    <p:cTn id="69" presetID="2" presetClass="entr" presetSubtype="8" fill="hold" nodeType="afterEffect">
                                      <p:stCondLst>
                                        <p:cond delay="0"/>
                                      </p:stCondLst>
                                      <p:childTnLst>
                                        <p:set>
                                          <p:cBhvr>
                                            <p:cTn id="70" dur="1" fill="hold">
                                              <p:stCondLst>
                                                <p:cond delay="0"/>
                                              </p:stCondLst>
                                            </p:cTn>
                                            <p:tgtEl>
                                              <p:spTgt spid="40"/>
                                            </p:tgtEl>
                                            <p:attrNameLst>
                                              <p:attrName>style.visibility</p:attrName>
                                            </p:attrNameLst>
                                          </p:cBhvr>
                                          <p:to>
                                            <p:strVal val="visible"/>
                                          </p:to>
                                        </p:set>
                                        <p:anim calcmode="lin" valueType="num">
                                          <p:cBhvr additive="base">
                                            <p:cTn id="71" dur="1000" fill="hold"/>
                                            <p:tgtEl>
                                              <p:spTgt spid="40"/>
                                            </p:tgtEl>
                                            <p:attrNameLst>
                                              <p:attrName>ppt_x</p:attrName>
                                            </p:attrNameLst>
                                          </p:cBhvr>
                                          <p:tavLst>
                                            <p:tav tm="0">
                                              <p:val>
                                                <p:strVal val="0-#ppt_w/2"/>
                                              </p:val>
                                            </p:tav>
                                            <p:tav tm="100000">
                                              <p:val>
                                                <p:strVal val="#ppt_x"/>
                                              </p:val>
                                            </p:tav>
                                          </p:tavLst>
                                        </p:anim>
                                        <p:anim calcmode="lin" valueType="num">
                                          <p:cBhvr additive="base">
                                            <p:cTn id="72" dur="1000" fill="hold"/>
                                            <p:tgtEl>
                                              <p:spTgt spid="40"/>
                                            </p:tgtEl>
                                            <p:attrNameLst>
                                              <p:attrName>ppt_y</p:attrName>
                                            </p:attrNameLst>
                                          </p:cBhvr>
                                          <p:tavLst>
                                            <p:tav tm="0">
                                              <p:val>
                                                <p:strVal val="#ppt_y"/>
                                              </p:val>
                                            </p:tav>
                                            <p:tav tm="100000">
                                              <p:val>
                                                <p:strVal val="#ppt_y"/>
                                              </p:val>
                                            </p:tav>
                                          </p:tavLst>
                                        </p:anim>
                                      </p:childTnLst>
                                    </p:cTn>
                                  </p:par>
                                  <p:par>
                                    <p:cTn id="73" presetID="2" presetClass="entr" presetSubtype="8" fill="hold" nodeType="withEffect">
                                      <p:stCondLst>
                                        <p:cond delay="0"/>
                                      </p:stCondLst>
                                      <p:childTnLst>
                                        <p:set>
                                          <p:cBhvr>
                                            <p:cTn id="74" dur="1" fill="hold">
                                              <p:stCondLst>
                                                <p:cond delay="0"/>
                                              </p:stCondLst>
                                            </p:cTn>
                                            <p:tgtEl>
                                              <p:spTgt spid="43"/>
                                            </p:tgtEl>
                                            <p:attrNameLst>
                                              <p:attrName>style.visibility</p:attrName>
                                            </p:attrNameLst>
                                          </p:cBhvr>
                                          <p:to>
                                            <p:strVal val="visible"/>
                                          </p:to>
                                        </p:set>
                                        <p:anim calcmode="lin" valueType="num">
                                          <p:cBhvr additive="base">
                                            <p:cTn id="75" dur="1000" fill="hold"/>
                                            <p:tgtEl>
                                              <p:spTgt spid="43"/>
                                            </p:tgtEl>
                                            <p:attrNameLst>
                                              <p:attrName>ppt_x</p:attrName>
                                            </p:attrNameLst>
                                          </p:cBhvr>
                                          <p:tavLst>
                                            <p:tav tm="0">
                                              <p:val>
                                                <p:strVal val="0-#ppt_w/2"/>
                                              </p:val>
                                            </p:tav>
                                            <p:tav tm="100000">
                                              <p:val>
                                                <p:strVal val="#ppt_x"/>
                                              </p:val>
                                            </p:tav>
                                          </p:tavLst>
                                        </p:anim>
                                        <p:anim calcmode="lin" valueType="num">
                                          <p:cBhvr additive="base">
                                            <p:cTn id="76" dur="1000" fill="hold"/>
                                            <p:tgtEl>
                                              <p:spTgt spid="43"/>
                                            </p:tgtEl>
                                            <p:attrNameLst>
                                              <p:attrName>ppt_y</p:attrName>
                                            </p:attrNameLst>
                                          </p:cBhvr>
                                          <p:tavLst>
                                            <p:tav tm="0">
                                              <p:val>
                                                <p:strVal val="#ppt_y"/>
                                              </p:val>
                                            </p:tav>
                                            <p:tav tm="100000">
                                              <p:val>
                                                <p:strVal val="#ppt_y"/>
                                              </p:val>
                                            </p:tav>
                                          </p:tavLst>
                                        </p:anim>
                                      </p:childTnLst>
                                    </p:cTn>
                                  </p:par>
                                  <p:par>
                                    <p:cTn id="77" presetID="2" presetClass="entr" presetSubtype="2" fill="hold" nodeType="withEffect">
                                      <p:stCondLst>
                                        <p:cond delay="0"/>
                                      </p:stCondLst>
                                      <p:childTnLst>
                                        <p:set>
                                          <p:cBhvr>
                                            <p:cTn id="78" dur="1" fill="hold">
                                              <p:stCondLst>
                                                <p:cond delay="0"/>
                                              </p:stCondLst>
                                            </p:cTn>
                                            <p:tgtEl>
                                              <p:spTgt spid="34"/>
                                            </p:tgtEl>
                                            <p:attrNameLst>
                                              <p:attrName>style.visibility</p:attrName>
                                            </p:attrNameLst>
                                          </p:cBhvr>
                                          <p:to>
                                            <p:strVal val="visible"/>
                                          </p:to>
                                        </p:set>
                                        <p:anim calcmode="lin" valueType="num">
                                          <p:cBhvr additive="base">
                                            <p:cTn id="79" dur="1000" fill="hold"/>
                                            <p:tgtEl>
                                              <p:spTgt spid="34"/>
                                            </p:tgtEl>
                                            <p:attrNameLst>
                                              <p:attrName>ppt_x</p:attrName>
                                            </p:attrNameLst>
                                          </p:cBhvr>
                                          <p:tavLst>
                                            <p:tav tm="0">
                                              <p:val>
                                                <p:strVal val="1+#ppt_w/2"/>
                                              </p:val>
                                            </p:tav>
                                            <p:tav tm="100000">
                                              <p:val>
                                                <p:strVal val="#ppt_x"/>
                                              </p:val>
                                            </p:tav>
                                          </p:tavLst>
                                        </p:anim>
                                        <p:anim calcmode="lin" valueType="num">
                                          <p:cBhvr additive="base">
                                            <p:cTn id="80" dur="1000" fill="hold"/>
                                            <p:tgtEl>
                                              <p:spTgt spid="34"/>
                                            </p:tgtEl>
                                            <p:attrNameLst>
                                              <p:attrName>ppt_y</p:attrName>
                                            </p:attrNameLst>
                                          </p:cBhvr>
                                          <p:tavLst>
                                            <p:tav tm="0">
                                              <p:val>
                                                <p:strVal val="#ppt_y"/>
                                              </p:val>
                                            </p:tav>
                                            <p:tav tm="100000">
                                              <p:val>
                                                <p:strVal val="#ppt_y"/>
                                              </p:val>
                                            </p:tav>
                                          </p:tavLst>
                                        </p:anim>
                                      </p:childTnLst>
                                    </p:cTn>
                                  </p:par>
                                  <p:par>
                                    <p:cTn id="81" presetID="2" presetClass="entr" presetSubtype="2" fill="hold" nodeType="withEffect">
                                      <p:stCondLst>
                                        <p:cond delay="0"/>
                                      </p:stCondLst>
                                      <p:childTnLst>
                                        <p:set>
                                          <p:cBhvr>
                                            <p:cTn id="82" dur="1" fill="hold">
                                              <p:stCondLst>
                                                <p:cond delay="0"/>
                                              </p:stCondLst>
                                            </p:cTn>
                                            <p:tgtEl>
                                              <p:spTgt spid="37"/>
                                            </p:tgtEl>
                                            <p:attrNameLst>
                                              <p:attrName>style.visibility</p:attrName>
                                            </p:attrNameLst>
                                          </p:cBhvr>
                                          <p:to>
                                            <p:strVal val="visible"/>
                                          </p:to>
                                        </p:set>
                                        <p:anim calcmode="lin" valueType="num">
                                          <p:cBhvr additive="base">
                                            <p:cTn id="83" dur="1000" fill="hold"/>
                                            <p:tgtEl>
                                              <p:spTgt spid="37"/>
                                            </p:tgtEl>
                                            <p:attrNameLst>
                                              <p:attrName>ppt_x</p:attrName>
                                            </p:attrNameLst>
                                          </p:cBhvr>
                                          <p:tavLst>
                                            <p:tav tm="0">
                                              <p:val>
                                                <p:strVal val="1+#ppt_w/2"/>
                                              </p:val>
                                            </p:tav>
                                            <p:tav tm="100000">
                                              <p:val>
                                                <p:strVal val="#ppt_x"/>
                                              </p:val>
                                            </p:tav>
                                          </p:tavLst>
                                        </p:anim>
                                        <p:anim calcmode="lin" valueType="num">
                                          <p:cBhvr additive="base">
                                            <p:cTn id="84" dur="10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33" grpId="0" animBg="1"/>
          <p:bldP spid="22" grpId="0"/>
          <p:bldP spid="23" grpId="0"/>
          <p:bldP spid="24" grpId="0"/>
          <p:bldP spid="25"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图片 40">
            <a:extLst>
              <a:ext uri="{FF2B5EF4-FFF2-40B4-BE49-F238E27FC236}">
                <a16:creationId xmlns="" xmlns:a16="http://schemas.microsoft.com/office/drawing/2014/main" id="{E5D41050-3FA2-4F7D-ADFF-A6FC7CB6FD9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56" r="5556"/>
          <a:stretch/>
        </p:blipFill>
        <p:spPr>
          <a:xfrm>
            <a:off x="0" y="0"/>
            <a:ext cx="12192000" cy="6858000"/>
          </a:xfrm>
          <a:prstGeom prst="rect">
            <a:avLst/>
          </a:prstGeom>
        </p:spPr>
      </p:pic>
      <p:sp>
        <p:nvSpPr>
          <p:cNvPr id="4" name="Rounded Rectangle 3"/>
          <p:cNvSpPr/>
          <p:nvPr/>
        </p:nvSpPr>
        <p:spPr>
          <a:xfrm rot="2900928">
            <a:off x="4338984" y="2991207"/>
            <a:ext cx="1624419" cy="853393"/>
          </a:xfrm>
          <a:prstGeom prst="roundRect">
            <a:avLst/>
          </a:prstGeom>
          <a:solidFill>
            <a:srgbClr val="FFE9B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697" tIns="43348" rIns="86697" bIns="43348" rtlCol="0" anchor="ctr"/>
          <a:lstStyle/>
          <a:p>
            <a:pPr algn="just">
              <a:lnSpc>
                <a:spcPct val="120000"/>
              </a:lnSpc>
            </a:pPr>
            <a:endParaRPr lang="en-US" sz="2400" dirty="0">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19" name="Rounded Rectangle 18"/>
          <p:cNvSpPr/>
          <p:nvPr/>
        </p:nvSpPr>
        <p:spPr>
          <a:xfrm rot="2900928">
            <a:off x="5450556" y="4402855"/>
            <a:ext cx="1912300" cy="853393"/>
          </a:xfrm>
          <a:prstGeom prst="roundRect">
            <a:avLst/>
          </a:prstGeom>
          <a:solidFill>
            <a:srgbClr val="FFE9B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697" tIns="43348" rIns="86697" bIns="43348" rtlCol="0" anchor="ctr"/>
          <a:lstStyle/>
          <a:p>
            <a:pPr algn="just">
              <a:lnSpc>
                <a:spcPct val="120000"/>
              </a:lnSpc>
            </a:pPr>
            <a:endParaRPr lang="en-US" sz="2400" dirty="0">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5" name="Rounded Rectangle 4"/>
          <p:cNvSpPr/>
          <p:nvPr/>
        </p:nvSpPr>
        <p:spPr>
          <a:xfrm rot="2900928">
            <a:off x="5961507" y="2067980"/>
            <a:ext cx="853440" cy="1531007"/>
          </a:xfrm>
          <a:prstGeom prst="roundRect">
            <a:avLst/>
          </a:prstGeom>
          <a:solidFill>
            <a:srgbClr val="FFE9B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697" tIns="43348" rIns="86697" bIns="43348" rtlCol="0" anchor="ctr"/>
          <a:lstStyle/>
          <a:p>
            <a:pPr algn="just">
              <a:lnSpc>
                <a:spcPct val="120000"/>
              </a:lnSpc>
            </a:pPr>
            <a:endParaRPr lang="en-US" sz="2400" dirty="0">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20" name="Rounded Rectangle 19"/>
          <p:cNvSpPr/>
          <p:nvPr/>
        </p:nvSpPr>
        <p:spPr>
          <a:xfrm rot="2900928">
            <a:off x="6328094" y="3421805"/>
            <a:ext cx="853440" cy="779120"/>
          </a:xfrm>
          <a:prstGeom prst="roundRect">
            <a:avLst/>
          </a:prstGeom>
          <a:solidFill>
            <a:srgbClr val="FFE9B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697" tIns="43348" rIns="86697" bIns="43348" rtlCol="0" anchor="ctr"/>
          <a:lstStyle/>
          <a:p>
            <a:pPr algn="just">
              <a:lnSpc>
                <a:spcPct val="120000"/>
              </a:lnSpc>
            </a:pPr>
            <a:endParaRPr lang="en-US" sz="2400" dirty="0">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7" name="TextBox 6"/>
          <p:cNvSpPr txBox="1"/>
          <p:nvPr/>
        </p:nvSpPr>
        <p:spPr>
          <a:xfrm>
            <a:off x="4901234" y="3304977"/>
            <a:ext cx="898042" cy="569982"/>
          </a:xfrm>
          <a:prstGeom prst="rect">
            <a:avLst/>
          </a:prstGeom>
          <a:noFill/>
          <a:effectLst>
            <a:outerShdw blurRad="50800" dist="38100" dir="2700000" algn="tl" rotWithShape="0">
              <a:prstClr val="black">
                <a:alpha val="40000"/>
              </a:prstClr>
            </a:outerShdw>
          </a:effectLst>
        </p:spPr>
        <p:txBody>
          <a:bodyPr wrap="none" lIns="86697" tIns="43348" rIns="86697" bIns="43348" rtlCol="0">
            <a:spAutoFit/>
          </a:bodyPr>
          <a:lstStyle/>
          <a:p>
            <a:pPr algn="just">
              <a:lnSpc>
                <a:spcPct val="120000"/>
              </a:lnSpc>
            </a:pPr>
            <a:r>
              <a:rPr lang="en-US" sz="2800" dirty="0">
                <a:solidFill>
                  <a:srgbClr val="89213A"/>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65%</a:t>
            </a:r>
          </a:p>
        </p:txBody>
      </p:sp>
      <p:sp>
        <p:nvSpPr>
          <p:cNvPr id="26" name="TextBox 25"/>
          <p:cNvSpPr txBox="1"/>
          <p:nvPr/>
        </p:nvSpPr>
        <p:spPr>
          <a:xfrm>
            <a:off x="5749995" y="4238541"/>
            <a:ext cx="898042" cy="569982"/>
          </a:xfrm>
          <a:prstGeom prst="rect">
            <a:avLst/>
          </a:prstGeom>
          <a:noFill/>
          <a:effectLst>
            <a:outerShdw blurRad="50800" dist="38100" dir="2700000" algn="tl" rotWithShape="0">
              <a:prstClr val="black">
                <a:alpha val="40000"/>
              </a:prstClr>
            </a:outerShdw>
          </a:effectLst>
        </p:spPr>
        <p:txBody>
          <a:bodyPr wrap="none" lIns="86697" tIns="43348" rIns="86697" bIns="43348" rtlCol="0">
            <a:spAutoFit/>
          </a:bodyPr>
          <a:lstStyle/>
          <a:p>
            <a:pPr algn="just">
              <a:lnSpc>
                <a:spcPct val="120000"/>
              </a:lnSpc>
            </a:pPr>
            <a:r>
              <a:rPr lang="en-US" sz="2800" dirty="0">
                <a:solidFill>
                  <a:srgbClr val="89213A"/>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70%</a:t>
            </a:r>
          </a:p>
        </p:txBody>
      </p:sp>
      <p:sp>
        <p:nvSpPr>
          <p:cNvPr id="27" name="TextBox 26"/>
          <p:cNvSpPr txBox="1"/>
          <p:nvPr/>
        </p:nvSpPr>
        <p:spPr>
          <a:xfrm>
            <a:off x="6386624" y="3535921"/>
            <a:ext cx="898042" cy="569982"/>
          </a:xfrm>
          <a:prstGeom prst="rect">
            <a:avLst/>
          </a:prstGeom>
          <a:noFill/>
          <a:effectLst>
            <a:outerShdw blurRad="50800" dist="38100" dir="2700000" algn="tl" rotWithShape="0">
              <a:prstClr val="black">
                <a:alpha val="40000"/>
              </a:prstClr>
            </a:outerShdw>
          </a:effectLst>
        </p:spPr>
        <p:txBody>
          <a:bodyPr wrap="none" lIns="86697" tIns="43348" rIns="86697" bIns="43348" rtlCol="0">
            <a:spAutoFit/>
          </a:bodyPr>
          <a:lstStyle/>
          <a:p>
            <a:pPr algn="just">
              <a:lnSpc>
                <a:spcPct val="120000"/>
              </a:lnSpc>
            </a:pPr>
            <a:r>
              <a:rPr lang="en-US" sz="2800" dirty="0">
                <a:solidFill>
                  <a:srgbClr val="89213A"/>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20%</a:t>
            </a:r>
          </a:p>
        </p:txBody>
      </p:sp>
      <p:sp>
        <p:nvSpPr>
          <p:cNvPr id="28" name="TextBox 27"/>
          <p:cNvSpPr txBox="1"/>
          <p:nvPr/>
        </p:nvSpPr>
        <p:spPr>
          <a:xfrm>
            <a:off x="5820090" y="2670539"/>
            <a:ext cx="898042" cy="569982"/>
          </a:xfrm>
          <a:prstGeom prst="rect">
            <a:avLst/>
          </a:prstGeom>
          <a:noFill/>
          <a:effectLst>
            <a:outerShdw blurRad="50800" dist="38100" dir="2700000" algn="tl" rotWithShape="0">
              <a:prstClr val="black">
                <a:alpha val="40000"/>
              </a:prstClr>
            </a:outerShdw>
          </a:effectLst>
        </p:spPr>
        <p:txBody>
          <a:bodyPr wrap="none" lIns="86697" tIns="43348" rIns="86697" bIns="43348" rtlCol="0">
            <a:spAutoFit/>
          </a:bodyPr>
          <a:lstStyle/>
          <a:p>
            <a:pPr algn="just">
              <a:lnSpc>
                <a:spcPct val="120000"/>
              </a:lnSpc>
            </a:pPr>
            <a:r>
              <a:rPr lang="en-US" sz="2800" dirty="0">
                <a:solidFill>
                  <a:srgbClr val="89213A"/>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60%</a:t>
            </a:r>
          </a:p>
        </p:txBody>
      </p:sp>
      <p:sp>
        <p:nvSpPr>
          <p:cNvPr id="30" name="Rectangle 29"/>
          <p:cNvSpPr/>
          <p:nvPr/>
        </p:nvSpPr>
        <p:spPr>
          <a:xfrm>
            <a:off x="8342201" y="2925868"/>
            <a:ext cx="1795363" cy="338554"/>
          </a:xfrm>
          <a:prstGeom prst="rect">
            <a:avLst/>
          </a:prstGeom>
        </p:spPr>
        <p:txBody>
          <a:bodyPr wrap="none" lIns="0" tIns="0" rIns="0" bIns="0">
            <a:spAutoFit/>
          </a:bodyPr>
          <a:lstStyle/>
          <a:p>
            <a:pPr>
              <a:lnSpc>
                <a:spcPct val="120000"/>
              </a:lnSpc>
            </a:pPr>
            <a:r>
              <a:rPr lang="zh-CN" altLang="en-US" sz="20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请替换文字内容</a:t>
            </a:r>
            <a:endParaRPr lang="en-US" sz="20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endParaRPr>
          </a:p>
        </p:txBody>
      </p:sp>
      <p:sp>
        <p:nvSpPr>
          <p:cNvPr id="31" name="Rectangle 30"/>
          <p:cNvSpPr/>
          <p:nvPr/>
        </p:nvSpPr>
        <p:spPr>
          <a:xfrm>
            <a:off x="8360823" y="3390891"/>
            <a:ext cx="2561661" cy="406265"/>
          </a:xfrm>
          <a:prstGeom prst="rect">
            <a:avLst/>
          </a:prstGeom>
        </p:spPr>
        <p:txBody>
          <a:bodyPr wrap="square" lIns="0" tIns="0" rIns="0" bIns="0">
            <a:spAutoFit/>
          </a:bodyPr>
          <a:lstStyle/>
          <a:p>
            <a:pPr algn="just">
              <a:lnSpc>
                <a:spcPct val="120000"/>
              </a:lnSpc>
            </a:pPr>
            <a:r>
              <a:rPr lang="zh-CN" altLang="en-US" sz="11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请在此添加您的文字内容，请在此添加您的文字内容。请在此添加您的文字内容</a:t>
            </a:r>
            <a:endParaRPr lang="en-US" sz="11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32" name="TextBox 31"/>
          <p:cNvSpPr txBox="1"/>
          <p:nvPr/>
        </p:nvSpPr>
        <p:spPr>
          <a:xfrm>
            <a:off x="7518257" y="3164844"/>
            <a:ext cx="827150" cy="551369"/>
          </a:xfrm>
          <a:prstGeom prst="rect">
            <a:avLst/>
          </a:prstGeom>
          <a:noFill/>
          <a:effectLst>
            <a:outerShdw blurRad="50800" dist="38100" dir="2700000" algn="tl" rotWithShape="0">
              <a:prstClr val="black">
                <a:alpha val="40000"/>
              </a:prstClr>
            </a:outerShdw>
          </a:effectLst>
        </p:spPr>
        <p:txBody>
          <a:bodyPr wrap="none" lIns="0" tIns="0" rIns="0" bIns="0" rtlCol="0">
            <a:spAutoFit/>
          </a:bodyPr>
          <a:lstStyle/>
          <a:p>
            <a:pPr algn="just">
              <a:lnSpc>
                <a:spcPct val="120000"/>
              </a:lnSpc>
            </a:pPr>
            <a:r>
              <a:rPr lang="en-US" sz="32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15%</a:t>
            </a:r>
            <a:endParaRPr lang="en-US" sz="3200" b="1"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34" name="Rectangle 33"/>
          <p:cNvSpPr/>
          <p:nvPr/>
        </p:nvSpPr>
        <p:spPr>
          <a:xfrm>
            <a:off x="1572439" y="2138962"/>
            <a:ext cx="1795364" cy="338554"/>
          </a:xfrm>
          <a:prstGeom prst="rect">
            <a:avLst/>
          </a:prstGeom>
        </p:spPr>
        <p:txBody>
          <a:bodyPr wrap="none" lIns="0" tIns="0" rIns="0" bIns="0">
            <a:spAutoFit/>
          </a:bodyPr>
          <a:lstStyle/>
          <a:p>
            <a:pPr algn="r">
              <a:lnSpc>
                <a:spcPct val="120000"/>
              </a:lnSpc>
            </a:pPr>
            <a:r>
              <a:rPr lang="zh-CN" altLang="en-US" sz="20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请替换文字内容</a:t>
            </a:r>
            <a:endParaRPr lang="en-US" sz="20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endParaRPr>
          </a:p>
        </p:txBody>
      </p:sp>
      <p:sp>
        <p:nvSpPr>
          <p:cNvPr id="35" name="Rectangle 34"/>
          <p:cNvSpPr/>
          <p:nvPr/>
        </p:nvSpPr>
        <p:spPr>
          <a:xfrm>
            <a:off x="888332" y="2530596"/>
            <a:ext cx="2514857" cy="392608"/>
          </a:xfrm>
          <a:prstGeom prst="rect">
            <a:avLst/>
          </a:prstGeom>
        </p:spPr>
        <p:txBody>
          <a:bodyPr wrap="square" lIns="0" tIns="0" rIns="0" bIns="0">
            <a:spAutoFit/>
          </a:bodyPr>
          <a:lstStyle/>
          <a:p>
            <a:pPr algn="r">
              <a:lnSpc>
                <a:spcPct val="120000"/>
              </a:lnSpc>
            </a:pPr>
            <a:r>
              <a:rPr lang="zh-CN" altLang="en-US" sz="11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请在此添加您的文字内容，请在此添加您的文字内容。请在此添加您的文字内容</a:t>
            </a:r>
            <a:endParaRPr lang="en-US" sz="11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36" name="TextBox 35"/>
          <p:cNvSpPr txBox="1"/>
          <p:nvPr/>
        </p:nvSpPr>
        <p:spPr>
          <a:xfrm>
            <a:off x="3450276" y="2285456"/>
            <a:ext cx="827150" cy="551369"/>
          </a:xfrm>
          <a:prstGeom prst="rect">
            <a:avLst/>
          </a:prstGeom>
          <a:noFill/>
          <a:effectLst>
            <a:outerShdw blurRad="50800" dist="38100" dir="2700000" algn="tl" rotWithShape="0">
              <a:prstClr val="black">
                <a:alpha val="40000"/>
              </a:prstClr>
            </a:outerShdw>
          </a:effectLst>
        </p:spPr>
        <p:txBody>
          <a:bodyPr wrap="none" lIns="0" tIns="0" rIns="0" bIns="0" rtlCol="0">
            <a:spAutoFit/>
          </a:bodyPr>
          <a:lstStyle/>
          <a:p>
            <a:pPr algn="just">
              <a:lnSpc>
                <a:spcPct val="120000"/>
              </a:lnSpc>
            </a:pPr>
            <a:r>
              <a:rPr lang="en-US" sz="32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34%</a:t>
            </a:r>
          </a:p>
        </p:txBody>
      </p:sp>
      <p:sp>
        <p:nvSpPr>
          <p:cNvPr id="21" name="Rectangle 29"/>
          <p:cNvSpPr/>
          <p:nvPr/>
        </p:nvSpPr>
        <p:spPr>
          <a:xfrm>
            <a:off x="8502184" y="4611191"/>
            <a:ext cx="1795363" cy="338554"/>
          </a:xfrm>
          <a:prstGeom prst="rect">
            <a:avLst/>
          </a:prstGeom>
        </p:spPr>
        <p:txBody>
          <a:bodyPr wrap="none" lIns="0" tIns="0" rIns="0" bIns="0">
            <a:spAutoFit/>
          </a:bodyPr>
          <a:lstStyle/>
          <a:p>
            <a:pPr>
              <a:lnSpc>
                <a:spcPct val="120000"/>
              </a:lnSpc>
            </a:pPr>
            <a:r>
              <a:rPr lang="zh-CN" altLang="en-US" sz="20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请替换文字内容</a:t>
            </a:r>
            <a:endParaRPr lang="en-US" sz="20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endParaRPr>
          </a:p>
        </p:txBody>
      </p:sp>
      <p:sp>
        <p:nvSpPr>
          <p:cNvPr id="22" name="Rectangle 30"/>
          <p:cNvSpPr/>
          <p:nvPr/>
        </p:nvSpPr>
        <p:spPr>
          <a:xfrm>
            <a:off x="8520806" y="5076214"/>
            <a:ext cx="2561661" cy="406265"/>
          </a:xfrm>
          <a:prstGeom prst="rect">
            <a:avLst/>
          </a:prstGeom>
        </p:spPr>
        <p:txBody>
          <a:bodyPr wrap="square" lIns="0" tIns="0" rIns="0" bIns="0">
            <a:spAutoFit/>
          </a:bodyPr>
          <a:lstStyle/>
          <a:p>
            <a:pPr algn="just">
              <a:lnSpc>
                <a:spcPct val="120000"/>
              </a:lnSpc>
            </a:pPr>
            <a:r>
              <a:rPr lang="zh-CN" altLang="en-US" sz="11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请在此添加您的文字内容，请在此添加您的文字内容。请在此添加您的文字内容</a:t>
            </a:r>
            <a:endParaRPr lang="en-US" sz="11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23" name="TextBox 31"/>
          <p:cNvSpPr txBox="1"/>
          <p:nvPr/>
        </p:nvSpPr>
        <p:spPr>
          <a:xfrm>
            <a:off x="7678240" y="4850167"/>
            <a:ext cx="827150" cy="551369"/>
          </a:xfrm>
          <a:prstGeom prst="rect">
            <a:avLst/>
          </a:prstGeom>
          <a:noFill/>
          <a:effectLst>
            <a:outerShdw blurRad="50800" dist="38100" dir="2700000" algn="tl" rotWithShape="0">
              <a:prstClr val="black">
                <a:alpha val="40000"/>
              </a:prstClr>
            </a:outerShdw>
          </a:effectLst>
        </p:spPr>
        <p:txBody>
          <a:bodyPr wrap="none" lIns="0" tIns="0" rIns="0" bIns="0" rtlCol="0">
            <a:spAutoFit/>
          </a:bodyPr>
          <a:lstStyle/>
          <a:p>
            <a:pPr algn="just">
              <a:lnSpc>
                <a:spcPct val="120000"/>
              </a:lnSpc>
            </a:pPr>
            <a:r>
              <a:rPr lang="en-US" sz="32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28%</a:t>
            </a:r>
            <a:endParaRPr lang="en-US" sz="3200" b="1"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24" name="Rectangle 29"/>
          <p:cNvSpPr/>
          <p:nvPr/>
        </p:nvSpPr>
        <p:spPr>
          <a:xfrm>
            <a:off x="2909568" y="4458128"/>
            <a:ext cx="1795364" cy="338554"/>
          </a:xfrm>
          <a:prstGeom prst="rect">
            <a:avLst/>
          </a:prstGeom>
        </p:spPr>
        <p:txBody>
          <a:bodyPr wrap="none" lIns="0" tIns="0" rIns="0" bIns="0">
            <a:spAutoFit/>
          </a:bodyPr>
          <a:lstStyle/>
          <a:p>
            <a:pPr algn="r">
              <a:lnSpc>
                <a:spcPct val="120000"/>
              </a:lnSpc>
            </a:pPr>
            <a:r>
              <a:rPr lang="zh-CN" altLang="en-US" sz="20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请替换文字内容</a:t>
            </a:r>
            <a:endParaRPr lang="en-US" sz="20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endParaRPr>
          </a:p>
        </p:txBody>
      </p:sp>
      <p:sp>
        <p:nvSpPr>
          <p:cNvPr id="25" name="Rectangle 30"/>
          <p:cNvSpPr/>
          <p:nvPr/>
        </p:nvSpPr>
        <p:spPr>
          <a:xfrm>
            <a:off x="2206172" y="4891298"/>
            <a:ext cx="2514858" cy="406265"/>
          </a:xfrm>
          <a:prstGeom prst="rect">
            <a:avLst/>
          </a:prstGeom>
        </p:spPr>
        <p:txBody>
          <a:bodyPr wrap="square" lIns="0" tIns="0" rIns="0" bIns="0">
            <a:spAutoFit/>
          </a:bodyPr>
          <a:lstStyle/>
          <a:p>
            <a:pPr algn="r">
              <a:lnSpc>
                <a:spcPct val="120000"/>
              </a:lnSpc>
            </a:pPr>
            <a:r>
              <a:rPr lang="zh-CN" altLang="en-US" sz="11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请在此添加您的文字内容，请在此添加您的文字内容。请在此添加您的文字内容</a:t>
            </a:r>
            <a:endParaRPr lang="en-US" sz="11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29" name="TextBox 31"/>
          <p:cNvSpPr txBox="1"/>
          <p:nvPr/>
        </p:nvSpPr>
        <p:spPr>
          <a:xfrm>
            <a:off x="4709183" y="4665251"/>
            <a:ext cx="827150" cy="551369"/>
          </a:xfrm>
          <a:prstGeom prst="rect">
            <a:avLst/>
          </a:prstGeom>
          <a:noFill/>
          <a:effectLst>
            <a:outerShdw blurRad="50800" dist="38100" dir="2700000" algn="tl" rotWithShape="0">
              <a:prstClr val="black">
                <a:alpha val="40000"/>
              </a:prstClr>
            </a:outerShdw>
          </a:effectLst>
        </p:spPr>
        <p:txBody>
          <a:bodyPr wrap="none" lIns="0" tIns="0" rIns="0" bIns="0" rtlCol="0">
            <a:spAutoFit/>
          </a:bodyPr>
          <a:lstStyle/>
          <a:p>
            <a:pPr algn="just">
              <a:lnSpc>
                <a:spcPct val="120000"/>
              </a:lnSpc>
            </a:pPr>
            <a:r>
              <a:rPr lang="en-US" sz="32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36%</a:t>
            </a:r>
            <a:endParaRPr lang="en-US" sz="3200" b="1"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pic>
        <p:nvPicPr>
          <p:cNvPr id="33" name="图片 32">
            <a:extLst>
              <a:ext uri="{FF2B5EF4-FFF2-40B4-BE49-F238E27FC236}">
                <a16:creationId xmlns="" xmlns:a16="http://schemas.microsoft.com/office/drawing/2014/main" id="{FB725EA2-31EB-49CD-BC2C-715DE7E4DC3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84091"/>
          <a:stretch/>
        </p:blipFill>
        <p:spPr>
          <a:xfrm>
            <a:off x="0" y="5888182"/>
            <a:ext cx="12192000" cy="969818"/>
          </a:xfrm>
          <a:prstGeom prst="rect">
            <a:avLst/>
          </a:prstGeom>
        </p:spPr>
      </p:pic>
      <p:sp>
        <p:nvSpPr>
          <p:cNvPr id="37" name="文本框 36">
            <a:extLst>
              <a:ext uri="{FF2B5EF4-FFF2-40B4-BE49-F238E27FC236}">
                <a16:creationId xmlns="" xmlns:a16="http://schemas.microsoft.com/office/drawing/2014/main" id="{830178F5-BCE3-4952-917A-C3B8884AA04E}"/>
              </a:ext>
            </a:extLst>
          </p:cNvPr>
          <p:cNvSpPr txBox="1"/>
          <p:nvPr/>
        </p:nvSpPr>
        <p:spPr>
          <a:xfrm>
            <a:off x="1937110" y="713740"/>
            <a:ext cx="3338597" cy="630942"/>
          </a:xfrm>
          <a:prstGeom prst="rect">
            <a:avLst/>
          </a:prstGeom>
          <a:noFill/>
        </p:spPr>
        <p:txBody>
          <a:bodyPr wrap="square" rtlCol="0">
            <a:spAutoFit/>
          </a:bodyPr>
          <a:lstStyle/>
          <a:p>
            <a:pPr algn="l"/>
            <a:r>
              <a:rPr lang="zh-CN" altLang="en-US" sz="3500" dirty="0">
                <a:solidFill>
                  <a:srgbClr val="FCD7A1"/>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年度工作总结</a:t>
            </a:r>
          </a:p>
        </p:txBody>
      </p:sp>
      <p:grpSp>
        <p:nvGrpSpPr>
          <p:cNvPr id="38" name="组合 37">
            <a:extLst>
              <a:ext uri="{FF2B5EF4-FFF2-40B4-BE49-F238E27FC236}">
                <a16:creationId xmlns="" xmlns:a16="http://schemas.microsoft.com/office/drawing/2014/main" id="{7241ADF9-363B-44C9-8003-94BE096B5E1E}"/>
              </a:ext>
            </a:extLst>
          </p:cNvPr>
          <p:cNvGrpSpPr/>
          <p:nvPr/>
        </p:nvGrpSpPr>
        <p:grpSpPr>
          <a:xfrm>
            <a:off x="0" y="0"/>
            <a:ext cx="2410691" cy="2350087"/>
            <a:chOff x="0" y="0"/>
            <a:chExt cx="2410691" cy="2350087"/>
          </a:xfrm>
        </p:grpSpPr>
        <p:pic>
          <p:nvPicPr>
            <p:cNvPr id="39" name="图片 38">
              <a:extLst>
                <a:ext uri="{FF2B5EF4-FFF2-40B4-BE49-F238E27FC236}">
                  <a16:creationId xmlns="" xmlns:a16="http://schemas.microsoft.com/office/drawing/2014/main" id="{8C37EF92-CB1D-4FF2-B239-BD5C506BDFC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1944" r="2084" b="32222"/>
            <a:stretch/>
          </p:blipFill>
          <p:spPr>
            <a:xfrm>
              <a:off x="0" y="1"/>
              <a:ext cx="1801091" cy="2350086"/>
            </a:xfrm>
            <a:prstGeom prst="rect">
              <a:avLst/>
            </a:prstGeom>
          </p:spPr>
        </p:pic>
        <p:pic>
          <p:nvPicPr>
            <p:cNvPr id="40" name="图片 39">
              <a:extLst>
                <a:ext uri="{FF2B5EF4-FFF2-40B4-BE49-F238E27FC236}">
                  <a16:creationId xmlns="" xmlns:a16="http://schemas.microsoft.com/office/drawing/2014/main" id="{1143C621-C9ED-4134-8A64-0630928DC5B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70682" b="54091"/>
            <a:stretch/>
          </p:blipFill>
          <p:spPr>
            <a:xfrm>
              <a:off x="0" y="0"/>
              <a:ext cx="2410691" cy="1887440"/>
            </a:xfrm>
            <a:prstGeom prst="rect">
              <a:avLst/>
            </a:prstGeom>
          </p:spPr>
        </p:pic>
      </p:grpSp>
    </p:spTree>
    <p:extLst>
      <p:ext uri="{BB962C8B-B14F-4D97-AF65-F5344CB8AC3E}">
        <p14:creationId xmlns:p14="http://schemas.microsoft.com/office/powerpoint/2010/main" val="1257060072"/>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500"/>
                                        <p:tgtEl>
                                          <p:spTgt spid="28"/>
                                        </p:tgtEl>
                                      </p:cBhvr>
                                    </p:animEffect>
                                  </p:childTnLst>
                                </p:cTn>
                              </p:par>
                            </p:childTnLst>
                          </p:cTn>
                        </p:par>
                        <p:par>
                          <p:cTn id="15" fill="hold">
                            <p:stCondLst>
                              <p:cond delay="1000"/>
                            </p:stCondLst>
                            <p:childTnLst>
                              <p:par>
                                <p:cTn id="16" presetID="49" presetClass="entr" presetSubtype="0" decel="100000"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 calcmode="lin" valueType="num">
                                      <p:cBhvr>
                                        <p:cTn id="20" dur="500" fill="hold"/>
                                        <p:tgtEl>
                                          <p:spTgt spid="20"/>
                                        </p:tgtEl>
                                        <p:attrNameLst>
                                          <p:attrName>style.rotation</p:attrName>
                                        </p:attrNameLst>
                                      </p:cBhvr>
                                      <p:tavLst>
                                        <p:tav tm="0">
                                          <p:val>
                                            <p:fltVal val="360"/>
                                          </p:val>
                                        </p:tav>
                                        <p:tav tm="100000">
                                          <p:val>
                                            <p:fltVal val="0"/>
                                          </p:val>
                                        </p:tav>
                                      </p:tavLst>
                                    </p:anim>
                                    <p:animEffect transition="in" filter="fade">
                                      <p:cBhvr>
                                        <p:cTn id="21" dur="500"/>
                                        <p:tgtEl>
                                          <p:spTgt spid="20"/>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childTnLst>
                          </p:cTn>
                        </p:par>
                        <p:par>
                          <p:cTn id="26" fill="hold">
                            <p:stCondLst>
                              <p:cond delay="2000"/>
                            </p:stCondLst>
                            <p:childTnLst>
                              <p:par>
                                <p:cTn id="27" presetID="49" presetClass="entr" presetSubtype="0" decel="100000"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 calcmode="lin" valueType="num">
                                      <p:cBhvr>
                                        <p:cTn id="31" dur="500" fill="hold"/>
                                        <p:tgtEl>
                                          <p:spTgt spid="19"/>
                                        </p:tgtEl>
                                        <p:attrNameLst>
                                          <p:attrName>style.rotation</p:attrName>
                                        </p:attrNameLst>
                                      </p:cBhvr>
                                      <p:tavLst>
                                        <p:tav tm="0">
                                          <p:val>
                                            <p:fltVal val="360"/>
                                          </p:val>
                                        </p:tav>
                                        <p:tav tm="100000">
                                          <p:val>
                                            <p:fltVal val="0"/>
                                          </p:val>
                                        </p:tav>
                                      </p:tavLst>
                                    </p:anim>
                                    <p:animEffect transition="in" filter="fade">
                                      <p:cBhvr>
                                        <p:cTn id="32" dur="500"/>
                                        <p:tgtEl>
                                          <p:spTgt spid="19"/>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childTnLst>
                          </p:cTn>
                        </p:par>
                        <p:par>
                          <p:cTn id="37" fill="hold">
                            <p:stCondLst>
                              <p:cond delay="3000"/>
                            </p:stCondLst>
                            <p:childTnLst>
                              <p:par>
                                <p:cTn id="38" presetID="49" presetClass="entr" presetSubtype="0" decel="100000" fill="hold" grpId="0" nodeType="after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500" fill="hold"/>
                                        <p:tgtEl>
                                          <p:spTgt spid="4"/>
                                        </p:tgtEl>
                                        <p:attrNameLst>
                                          <p:attrName>ppt_w</p:attrName>
                                        </p:attrNameLst>
                                      </p:cBhvr>
                                      <p:tavLst>
                                        <p:tav tm="0">
                                          <p:val>
                                            <p:fltVal val="0"/>
                                          </p:val>
                                        </p:tav>
                                        <p:tav tm="100000">
                                          <p:val>
                                            <p:strVal val="#ppt_w"/>
                                          </p:val>
                                        </p:tav>
                                      </p:tavLst>
                                    </p:anim>
                                    <p:anim calcmode="lin" valueType="num">
                                      <p:cBhvr>
                                        <p:cTn id="41" dur="500" fill="hold"/>
                                        <p:tgtEl>
                                          <p:spTgt spid="4"/>
                                        </p:tgtEl>
                                        <p:attrNameLst>
                                          <p:attrName>ppt_h</p:attrName>
                                        </p:attrNameLst>
                                      </p:cBhvr>
                                      <p:tavLst>
                                        <p:tav tm="0">
                                          <p:val>
                                            <p:fltVal val="0"/>
                                          </p:val>
                                        </p:tav>
                                        <p:tav tm="100000">
                                          <p:val>
                                            <p:strVal val="#ppt_h"/>
                                          </p:val>
                                        </p:tav>
                                      </p:tavLst>
                                    </p:anim>
                                    <p:anim calcmode="lin" valueType="num">
                                      <p:cBhvr>
                                        <p:cTn id="42" dur="500" fill="hold"/>
                                        <p:tgtEl>
                                          <p:spTgt spid="4"/>
                                        </p:tgtEl>
                                        <p:attrNameLst>
                                          <p:attrName>style.rotation</p:attrName>
                                        </p:attrNameLst>
                                      </p:cBhvr>
                                      <p:tavLst>
                                        <p:tav tm="0">
                                          <p:val>
                                            <p:fltVal val="360"/>
                                          </p:val>
                                        </p:tav>
                                        <p:tav tm="100000">
                                          <p:val>
                                            <p:fltVal val="0"/>
                                          </p:val>
                                        </p:tav>
                                      </p:tavLst>
                                    </p:anim>
                                    <p:animEffect transition="in" filter="fade">
                                      <p:cBhvr>
                                        <p:cTn id="43" dur="500"/>
                                        <p:tgtEl>
                                          <p:spTgt spid="4"/>
                                        </p:tgtEl>
                                      </p:cBhvr>
                                    </p:animEffect>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5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300"/>
                                        <p:tgtEl>
                                          <p:spTgt spid="3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300"/>
                                        <p:tgtEl>
                                          <p:spTgt spid="3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fade">
                                      <p:cBhvr>
                                        <p:cTn id="62" dur="300"/>
                                        <p:tgtEl>
                                          <p:spTgt spid="36"/>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fade">
                                      <p:cBhvr>
                                        <p:cTn id="67" dur="300"/>
                                        <p:tgtEl>
                                          <p:spTgt spid="32"/>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fade">
                                      <p:cBhvr>
                                        <p:cTn id="72" dur="300"/>
                                        <p:tgtEl>
                                          <p:spTgt spid="30"/>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fade">
                                      <p:cBhvr>
                                        <p:cTn id="77" dur="300"/>
                                        <p:tgtEl>
                                          <p:spTgt spid="31"/>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300"/>
                                        <p:tgtEl>
                                          <p:spTgt spid="23"/>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fade">
                                      <p:cBhvr>
                                        <p:cTn id="87" dur="300"/>
                                        <p:tgtEl>
                                          <p:spTgt spid="21"/>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22"/>
                                        </p:tgtEl>
                                        <p:attrNameLst>
                                          <p:attrName>style.visibility</p:attrName>
                                        </p:attrNameLst>
                                      </p:cBhvr>
                                      <p:to>
                                        <p:strVal val="visible"/>
                                      </p:to>
                                    </p:set>
                                    <p:animEffect transition="in" filter="fade">
                                      <p:cBhvr>
                                        <p:cTn id="92" dur="300"/>
                                        <p:tgtEl>
                                          <p:spTgt spid="22"/>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fade">
                                      <p:cBhvr>
                                        <p:cTn id="97" dur="300"/>
                                        <p:tgtEl>
                                          <p:spTgt spid="29"/>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fade">
                                      <p:cBhvr>
                                        <p:cTn id="102" dur="300"/>
                                        <p:tgtEl>
                                          <p:spTgt spid="24"/>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25"/>
                                        </p:tgtEl>
                                        <p:attrNameLst>
                                          <p:attrName>style.visibility</p:attrName>
                                        </p:attrNameLst>
                                      </p:cBhvr>
                                      <p:to>
                                        <p:strVal val="visible"/>
                                      </p:to>
                                    </p:set>
                                    <p:animEffect transition="in" filter="fade">
                                      <p:cBhvr>
                                        <p:cTn id="107" dur="3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9" grpId="0" animBg="1"/>
      <p:bldP spid="5" grpId="0" animBg="1"/>
      <p:bldP spid="20" grpId="0" animBg="1"/>
      <p:bldP spid="7" grpId="0"/>
      <p:bldP spid="26" grpId="0"/>
      <p:bldP spid="27" grpId="0"/>
      <p:bldP spid="28" grpId="0"/>
      <p:bldP spid="30" grpId="0"/>
      <p:bldP spid="31" grpId="0"/>
      <p:bldP spid="32" grpId="0"/>
      <p:bldP spid="34" grpId="0"/>
      <p:bldP spid="35" grpId="0"/>
      <p:bldP spid="36" grpId="0"/>
      <p:bldP spid="21" grpId="0"/>
      <p:bldP spid="22" grpId="0"/>
      <p:bldP spid="23" grpId="0"/>
      <p:bldP spid="24" grpId="0"/>
      <p:bldP spid="25" grpId="0"/>
      <p:bldP spid="29"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图片 12">
            <a:extLst>
              <a:ext uri="{FF2B5EF4-FFF2-40B4-BE49-F238E27FC236}">
                <a16:creationId xmlns="" xmlns:a16="http://schemas.microsoft.com/office/drawing/2014/main" id="{DD5A1063-F87E-47FE-84D4-2D555F0B49F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56" r="5556"/>
          <a:stretch/>
        </p:blipFill>
        <p:spPr>
          <a:xfrm>
            <a:off x="0" y="0"/>
            <a:ext cx="12192000" cy="6858000"/>
          </a:xfrm>
          <a:prstGeom prst="rect">
            <a:avLst/>
          </a:prstGeom>
        </p:spPr>
      </p:pic>
      <p:pic>
        <p:nvPicPr>
          <p:cNvPr id="33" name="图片 32">
            <a:extLst>
              <a:ext uri="{FF2B5EF4-FFF2-40B4-BE49-F238E27FC236}">
                <a16:creationId xmlns="" xmlns:a16="http://schemas.microsoft.com/office/drawing/2014/main" id="{0B1FBF78-9911-4AC3-BAE4-1E50401BC43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1364" t="61381"/>
          <a:stretch/>
        </p:blipFill>
        <p:spPr>
          <a:xfrm>
            <a:off x="7481454" y="4503778"/>
            <a:ext cx="4710546" cy="2354222"/>
          </a:xfrm>
          <a:prstGeom prst="rect">
            <a:avLst/>
          </a:prstGeom>
        </p:spPr>
      </p:pic>
      <p:pic>
        <p:nvPicPr>
          <p:cNvPr id="26" name="图片 25">
            <a:extLst>
              <a:ext uri="{FF2B5EF4-FFF2-40B4-BE49-F238E27FC236}">
                <a16:creationId xmlns="" xmlns:a16="http://schemas.microsoft.com/office/drawing/2014/main" id="{CE85BB48-7A1C-4D5E-9367-1F5A69164AC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1944" r="2084" b="32222"/>
          <a:stretch/>
        </p:blipFill>
        <p:spPr>
          <a:xfrm>
            <a:off x="9025466" y="0"/>
            <a:ext cx="3166534" cy="4131733"/>
          </a:xfrm>
          <a:prstGeom prst="rect">
            <a:avLst/>
          </a:prstGeom>
        </p:spPr>
      </p:pic>
      <p:pic>
        <p:nvPicPr>
          <p:cNvPr id="27" name="图片 26">
            <a:extLst>
              <a:ext uri="{FF2B5EF4-FFF2-40B4-BE49-F238E27FC236}">
                <a16:creationId xmlns="" xmlns:a16="http://schemas.microsoft.com/office/drawing/2014/main" id="{F3CFE63D-F1A1-4C29-BAF6-154F80C112E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70682" b="54091"/>
          <a:stretch/>
        </p:blipFill>
        <p:spPr>
          <a:xfrm flipH="1">
            <a:off x="8617527" y="0"/>
            <a:ext cx="3574473" cy="2798618"/>
          </a:xfrm>
          <a:prstGeom prst="rect">
            <a:avLst/>
          </a:prstGeom>
        </p:spPr>
      </p:pic>
      <p:pic>
        <p:nvPicPr>
          <p:cNvPr id="28" name="图片 27">
            <a:extLst>
              <a:ext uri="{FF2B5EF4-FFF2-40B4-BE49-F238E27FC236}">
                <a16:creationId xmlns="" xmlns:a16="http://schemas.microsoft.com/office/drawing/2014/main" id="{557C0F58-6FDD-41F7-A32C-9C4C040148A4}"/>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84091"/>
          <a:stretch/>
        </p:blipFill>
        <p:spPr>
          <a:xfrm>
            <a:off x="0" y="5888182"/>
            <a:ext cx="12192000" cy="969818"/>
          </a:xfrm>
          <a:prstGeom prst="rect">
            <a:avLst/>
          </a:prstGeom>
        </p:spPr>
      </p:pic>
      <p:pic>
        <p:nvPicPr>
          <p:cNvPr id="35" name="图片 34">
            <a:extLst>
              <a:ext uri="{FF2B5EF4-FFF2-40B4-BE49-F238E27FC236}">
                <a16:creationId xmlns="" xmlns:a16="http://schemas.microsoft.com/office/drawing/2014/main" id="{8D4A6161-166C-4C96-839B-193BCFC11C7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8764" y="1073727"/>
            <a:ext cx="4710546" cy="4710546"/>
          </a:xfrm>
          <a:prstGeom prst="rect">
            <a:avLst/>
          </a:prstGeom>
          <a:effectLst>
            <a:outerShdw blurRad="50800" dist="38100" dir="2700000" algn="tl" rotWithShape="0">
              <a:prstClr val="black">
                <a:alpha val="40000"/>
              </a:prstClr>
            </a:outerShdw>
          </a:effectLst>
        </p:spPr>
      </p:pic>
      <p:sp>
        <p:nvSpPr>
          <p:cNvPr id="39" name="文本框 38">
            <a:extLst>
              <a:ext uri="{FF2B5EF4-FFF2-40B4-BE49-F238E27FC236}">
                <a16:creationId xmlns="" xmlns:a16="http://schemas.microsoft.com/office/drawing/2014/main" id="{BE4089A2-60B4-4262-ABF4-517A3E6F10AE}"/>
              </a:ext>
            </a:extLst>
          </p:cNvPr>
          <p:cNvSpPr txBox="1"/>
          <p:nvPr/>
        </p:nvSpPr>
        <p:spPr>
          <a:xfrm>
            <a:off x="699782" y="1925452"/>
            <a:ext cx="2313454" cy="2646878"/>
          </a:xfrm>
          <a:prstGeom prst="rect">
            <a:avLst/>
          </a:prstGeom>
          <a:noFill/>
        </p:spPr>
        <p:txBody>
          <a:bodyPr wrap="none" rtlCol="0">
            <a:spAutoFit/>
          </a:bodyPr>
          <a:lstStyle/>
          <a:p>
            <a:pPr algn="ctr"/>
            <a:r>
              <a:rPr lang="zh-CN" altLang="en-US" sz="16600" dirty="0">
                <a:solidFill>
                  <a:srgbClr val="FFE9B2"/>
                </a:solidFill>
                <a:latin typeface="字魂95号-手刻宋" panose="00000500000000000000" pitchFamily="2" charset="-122"/>
                <a:ea typeface="字魂95号-手刻宋" panose="00000500000000000000" pitchFamily="2" charset="-122"/>
                <a:sym typeface="思源黑体 CN Normal" panose="020B0400000000000000" pitchFamily="34" charset="-122"/>
              </a:rPr>
              <a:t>贰</a:t>
            </a:r>
          </a:p>
        </p:txBody>
      </p:sp>
      <p:sp>
        <p:nvSpPr>
          <p:cNvPr id="42" name="文本占位符 2">
            <a:extLst>
              <a:ext uri="{FF2B5EF4-FFF2-40B4-BE49-F238E27FC236}">
                <a16:creationId xmlns="" xmlns:a16="http://schemas.microsoft.com/office/drawing/2014/main" id="{4C9E8E34-B698-458A-B251-D0696F7C26B0}"/>
              </a:ext>
            </a:extLst>
          </p:cNvPr>
          <p:cNvSpPr txBox="1">
            <a:spLocks/>
          </p:cNvSpPr>
          <p:nvPr/>
        </p:nvSpPr>
        <p:spPr>
          <a:xfrm>
            <a:off x="4592012" y="2334491"/>
            <a:ext cx="4815224" cy="914400"/>
          </a:xfrm>
          <a:prstGeom prst="rect">
            <a:avLst/>
          </a:prstGeom>
          <a:effectLst>
            <a:outerShdw blurRad="50800" dist="38100" dir="5400000" algn="t" rotWithShape="0">
              <a:prstClr val="black">
                <a:alpha val="40000"/>
              </a:prstClr>
            </a:outerShdw>
          </a:effectLst>
        </p:spPr>
        <p:txBody>
          <a:bodyPr anchor="ctr">
            <a:noAutofit/>
          </a:bodyPr>
          <a:lstStyle>
            <a:lvl1pPr marL="0" indent="0" algn="ctr" defTabSz="914400" rtl="0" eaLnBrk="1" latinLnBrk="0" hangingPunct="1">
              <a:lnSpc>
                <a:spcPct val="90000"/>
              </a:lnSpc>
              <a:spcBef>
                <a:spcPts val="1000"/>
              </a:spcBef>
              <a:buFont typeface="Arial" panose="020B0604020202020204" pitchFamily="34" charset="0"/>
              <a:buNone/>
              <a:defRPr sz="6000" b="1" kern="1200">
                <a:solidFill>
                  <a:srgbClr val="950400"/>
                </a:solidFill>
                <a:latin typeface="方正正中黑简体" panose="02000000000000000000" pitchFamily="2" charset="-122"/>
                <a:ea typeface="方正正中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zh-CN" altLang="en-US" b="0" spc="-3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工作完成情况</a:t>
            </a:r>
          </a:p>
        </p:txBody>
      </p:sp>
      <p:sp>
        <p:nvSpPr>
          <p:cNvPr id="44" name="文本框 43">
            <a:extLst>
              <a:ext uri="{FF2B5EF4-FFF2-40B4-BE49-F238E27FC236}">
                <a16:creationId xmlns="" xmlns:a16="http://schemas.microsoft.com/office/drawing/2014/main" id="{8591A290-01FD-4DAC-81FC-441A85EFFC97}"/>
              </a:ext>
            </a:extLst>
          </p:cNvPr>
          <p:cNvSpPr txBox="1"/>
          <p:nvPr/>
        </p:nvSpPr>
        <p:spPr>
          <a:xfrm>
            <a:off x="4672555" y="3429000"/>
            <a:ext cx="4025515" cy="89466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200" dirty="0">
                <a:solidFill>
                  <a:srgbClr val="FCD7A1"/>
                </a:solidFill>
                <a:latin typeface="字魂36号-正文宋楷" panose="02000000000000000000" pitchFamily="2" charset="-122"/>
                <a:ea typeface="字魂36号-正文宋楷" panose="02000000000000000000" pitchFamily="2" charset="-122"/>
                <a:cs typeface="+mn-ea"/>
                <a:sym typeface="思源黑体 CN Normal" panose="020B0400000000000000" pitchFamily="34" charset="-122"/>
              </a:rPr>
              <a:t>请在此添加您的文字内容，请在此添加您的文字内容。请在此添加您的文字内容，请在此添加您的文字内容。请在此添加您的文字内容，请在此添加您的文字内容。</a:t>
            </a:r>
            <a:endParaRPr lang="en-US" altLang="zh-CN" sz="1200" dirty="0">
              <a:solidFill>
                <a:srgbClr val="FCD7A1"/>
              </a:solidFill>
              <a:latin typeface="字魂36号-正文宋楷" panose="02000000000000000000" pitchFamily="2" charset="-122"/>
              <a:ea typeface="字魂36号-正文宋楷" panose="02000000000000000000" pitchFamily="2" charset="-122"/>
              <a:cs typeface="+mn-ea"/>
              <a:sym typeface="思源黑体 CN Normal" panose="020B0400000000000000" pitchFamily="34" charset="-122"/>
            </a:endParaRPr>
          </a:p>
        </p:txBody>
      </p:sp>
    </p:spTree>
    <p:extLst>
      <p:ext uri="{BB962C8B-B14F-4D97-AF65-F5344CB8AC3E}">
        <p14:creationId xmlns:p14="http://schemas.microsoft.com/office/powerpoint/2010/main" val="3418336660"/>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1000" fill="hold"/>
                                        <p:tgtEl>
                                          <p:spTgt spid="27"/>
                                        </p:tgtEl>
                                        <p:attrNameLst>
                                          <p:attrName>ppt_x</p:attrName>
                                        </p:attrNameLst>
                                      </p:cBhvr>
                                      <p:tavLst>
                                        <p:tav tm="0">
                                          <p:val>
                                            <p:strVal val="1+#ppt_w/2"/>
                                          </p:val>
                                        </p:tav>
                                        <p:tav tm="100000">
                                          <p:val>
                                            <p:strVal val="#ppt_x"/>
                                          </p:val>
                                        </p:tav>
                                      </p:tavLst>
                                    </p:anim>
                                    <p:anim calcmode="lin" valueType="num">
                                      <p:cBhvr additive="base">
                                        <p:cTn id="13" dur="1000" fill="hold"/>
                                        <p:tgtEl>
                                          <p:spTgt spid="27"/>
                                        </p:tgtEl>
                                        <p:attrNameLst>
                                          <p:attrName>ppt_y</p:attrName>
                                        </p:attrNameLst>
                                      </p:cBhvr>
                                      <p:tavLst>
                                        <p:tav tm="0">
                                          <p:val>
                                            <p:strVal val="#ppt_y"/>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1000"/>
                                        <p:tgtEl>
                                          <p:spTgt spid="28"/>
                                        </p:tgtEl>
                                      </p:cBhvr>
                                    </p:animEffect>
                                    <p:anim calcmode="lin" valueType="num">
                                      <p:cBhvr>
                                        <p:cTn id="17" dur="1000" fill="hold"/>
                                        <p:tgtEl>
                                          <p:spTgt spid="28"/>
                                        </p:tgtEl>
                                        <p:attrNameLst>
                                          <p:attrName>ppt_x</p:attrName>
                                        </p:attrNameLst>
                                      </p:cBhvr>
                                      <p:tavLst>
                                        <p:tav tm="0">
                                          <p:val>
                                            <p:strVal val="#ppt_x"/>
                                          </p:val>
                                        </p:tav>
                                        <p:tav tm="100000">
                                          <p:val>
                                            <p:strVal val="#ppt_x"/>
                                          </p:val>
                                        </p:tav>
                                      </p:tavLst>
                                    </p:anim>
                                    <p:anim calcmode="lin" valueType="num">
                                      <p:cBhvr>
                                        <p:cTn id="18" dur="1000" fill="hold"/>
                                        <p:tgtEl>
                                          <p:spTgt spid="28"/>
                                        </p:tgtEl>
                                        <p:attrNameLst>
                                          <p:attrName>ppt_y</p:attrName>
                                        </p:attrNameLst>
                                      </p:cBhvr>
                                      <p:tavLst>
                                        <p:tav tm="0">
                                          <p:val>
                                            <p:strVal val="#ppt_y+.1"/>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1000" fill="hold"/>
                                        <p:tgtEl>
                                          <p:spTgt spid="33"/>
                                        </p:tgtEl>
                                        <p:attrNameLst>
                                          <p:attrName>ppt_x</p:attrName>
                                        </p:attrNameLst>
                                      </p:cBhvr>
                                      <p:tavLst>
                                        <p:tav tm="0">
                                          <p:val>
                                            <p:strVal val="1+#ppt_w/2"/>
                                          </p:val>
                                        </p:tav>
                                        <p:tav tm="100000">
                                          <p:val>
                                            <p:strVal val="#ppt_x"/>
                                          </p:val>
                                        </p:tav>
                                      </p:tavLst>
                                    </p:anim>
                                    <p:anim calcmode="lin" valueType="num">
                                      <p:cBhvr additive="base">
                                        <p:cTn id="22" dur="1000" fill="hold"/>
                                        <p:tgtEl>
                                          <p:spTgt spid="33"/>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53" presetClass="entr" presetSubtype="16" fill="hold" nodeType="after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p:cTn id="26" dur="500" fill="hold"/>
                                        <p:tgtEl>
                                          <p:spTgt spid="35"/>
                                        </p:tgtEl>
                                        <p:attrNameLst>
                                          <p:attrName>ppt_w</p:attrName>
                                        </p:attrNameLst>
                                      </p:cBhvr>
                                      <p:tavLst>
                                        <p:tav tm="0">
                                          <p:val>
                                            <p:fltVal val="0"/>
                                          </p:val>
                                        </p:tav>
                                        <p:tav tm="100000">
                                          <p:val>
                                            <p:strVal val="#ppt_w"/>
                                          </p:val>
                                        </p:tav>
                                      </p:tavLst>
                                    </p:anim>
                                    <p:anim calcmode="lin" valueType="num">
                                      <p:cBhvr>
                                        <p:cTn id="27" dur="500" fill="hold"/>
                                        <p:tgtEl>
                                          <p:spTgt spid="35"/>
                                        </p:tgtEl>
                                        <p:attrNameLst>
                                          <p:attrName>ppt_h</p:attrName>
                                        </p:attrNameLst>
                                      </p:cBhvr>
                                      <p:tavLst>
                                        <p:tav tm="0">
                                          <p:val>
                                            <p:fltVal val="0"/>
                                          </p:val>
                                        </p:tav>
                                        <p:tav tm="100000">
                                          <p:val>
                                            <p:strVal val="#ppt_h"/>
                                          </p:val>
                                        </p:tav>
                                      </p:tavLst>
                                    </p:anim>
                                    <p:animEffect transition="in" filter="fade">
                                      <p:cBhvr>
                                        <p:cTn id="28" dur="500"/>
                                        <p:tgtEl>
                                          <p:spTgt spid="35"/>
                                        </p:tgtEl>
                                      </p:cBhvr>
                                    </p:animEffect>
                                  </p:childTnLst>
                                </p:cTn>
                              </p:par>
                            </p:childTnLst>
                          </p:cTn>
                        </p:par>
                        <p:par>
                          <p:cTn id="29" fill="hold">
                            <p:stCondLst>
                              <p:cond delay="1500"/>
                            </p:stCondLst>
                            <p:childTnLst>
                              <p:par>
                                <p:cTn id="30" presetID="49" presetClass="entr" presetSubtype="0" decel="100000" fill="hold" grpId="0" nodeType="afterEffect">
                                  <p:stCondLst>
                                    <p:cond delay="0"/>
                                  </p:stCondLst>
                                  <p:childTnLst>
                                    <p:set>
                                      <p:cBhvr>
                                        <p:cTn id="31" dur="1" fill="hold">
                                          <p:stCondLst>
                                            <p:cond delay="0"/>
                                          </p:stCondLst>
                                        </p:cTn>
                                        <p:tgtEl>
                                          <p:spTgt spid="39"/>
                                        </p:tgtEl>
                                        <p:attrNameLst>
                                          <p:attrName>style.visibility</p:attrName>
                                        </p:attrNameLst>
                                      </p:cBhvr>
                                      <p:to>
                                        <p:strVal val="visible"/>
                                      </p:to>
                                    </p:set>
                                    <p:anim calcmode="lin" valueType="num">
                                      <p:cBhvr>
                                        <p:cTn id="32" dur="500" fill="hold"/>
                                        <p:tgtEl>
                                          <p:spTgt spid="39"/>
                                        </p:tgtEl>
                                        <p:attrNameLst>
                                          <p:attrName>ppt_w</p:attrName>
                                        </p:attrNameLst>
                                      </p:cBhvr>
                                      <p:tavLst>
                                        <p:tav tm="0">
                                          <p:val>
                                            <p:fltVal val="0"/>
                                          </p:val>
                                        </p:tav>
                                        <p:tav tm="100000">
                                          <p:val>
                                            <p:strVal val="#ppt_w"/>
                                          </p:val>
                                        </p:tav>
                                      </p:tavLst>
                                    </p:anim>
                                    <p:anim calcmode="lin" valueType="num">
                                      <p:cBhvr>
                                        <p:cTn id="33" dur="500" fill="hold"/>
                                        <p:tgtEl>
                                          <p:spTgt spid="39"/>
                                        </p:tgtEl>
                                        <p:attrNameLst>
                                          <p:attrName>ppt_h</p:attrName>
                                        </p:attrNameLst>
                                      </p:cBhvr>
                                      <p:tavLst>
                                        <p:tav tm="0">
                                          <p:val>
                                            <p:fltVal val="0"/>
                                          </p:val>
                                        </p:tav>
                                        <p:tav tm="100000">
                                          <p:val>
                                            <p:strVal val="#ppt_h"/>
                                          </p:val>
                                        </p:tav>
                                      </p:tavLst>
                                    </p:anim>
                                    <p:anim calcmode="lin" valueType="num">
                                      <p:cBhvr>
                                        <p:cTn id="34" dur="500" fill="hold"/>
                                        <p:tgtEl>
                                          <p:spTgt spid="39"/>
                                        </p:tgtEl>
                                        <p:attrNameLst>
                                          <p:attrName>style.rotation</p:attrName>
                                        </p:attrNameLst>
                                      </p:cBhvr>
                                      <p:tavLst>
                                        <p:tav tm="0">
                                          <p:val>
                                            <p:fltVal val="360"/>
                                          </p:val>
                                        </p:tav>
                                        <p:tav tm="100000">
                                          <p:val>
                                            <p:fltVal val="0"/>
                                          </p:val>
                                        </p:tav>
                                      </p:tavLst>
                                    </p:anim>
                                    <p:animEffect transition="in" filter="fade">
                                      <p:cBhvr>
                                        <p:cTn id="35" dur="500"/>
                                        <p:tgtEl>
                                          <p:spTgt spid="39"/>
                                        </p:tgtEl>
                                      </p:cBhvr>
                                    </p:animEffect>
                                  </p:childTnLst>
                                </p:cTn>
                              </p:par>
                            </p:childTnLst>
                          </p:cTn>
                        </p:par>
                        <p:par>
                          <p:cTn id="36" fill="hold">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wipe(left)">
                                      <p:cBhvr>
                                        <p:cTn id="39" dur="500"/>
                                        <p:tgtEl>
                                          <p:spTgt spid="42"/>
                                        </p:tgtEl>
                                      </p:cBhvr>
                                    </p:animEffect>
                                  </p:childTnLst>
                                </p:cTn>
                              </p:par>
                            </p:childTnLst>
                          </p:cTn>
                        </p:par>
                        <p:par>
                          <p:cTn id="40" fill="hold">
                            <p:stCondLst>
                              <p:cond delay="2500"/>
                            </p:stCondLst>
                            <p:childTnLst>
                              <p:par>
                                <p:cTn id="41" presetID="22" presetClass="entr" presetSubtype="2" fill="hold" grpId="0" nodeType="after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wipe(right)">
                                      <p:cBhvr>
                                        <p:cTn id="4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2" grpId="0"/>
      <p:bldP spid="4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a:extLst>
              <a:ext uri="{FF2B5EF4-FFF2-40B4-BE49-F238E27FC236}">
                <a16:creationId xmlns="" xmlns:a16="http://schemas.microsoft.com/office/drawing/2014/main" id="{FF8DC5AD-530E-4006-AC73-1207350E7B2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56" r="5556"/>
          <a:stretch/>
        </p:blipFill>
        <p:spPr>
          <a:xfrm>
            <a:off x="0" y="0"/>
            <a:ext cx="12192000" cy="6858000"/>
          </a:xfrm>
          <a:prstGeom prst="rect">
            <a:avLst/>
          </a:prstGeom>
        </p:spPr>
      </p:pic>
      <p:pic>
        <p:nvPicPr>
          <p:cNvPr id="25" name="图片 24">
            <a:extLst>
              <a:ext uri="{FF2B5EF4-FFF2-40B4-BE49-F238E27FC236}">
                <a16:creationId xmlns="" xmlns:a16="http://schemas.microsoft.com/office/drawing/2014/main" id="{3598A8B2-6A0C-4E57-87E6-504A620C3C8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84091"/>
          <a:stretch/>
        </p:blipFill>
        <p:spPr>
          <a:xfrm>
            <a:off x="0" y="5888182"/>
            <a:ext cx="12192000" cy="969818"/>
          </a:xfrm>
          <a:prstGeom prst="rect">
            <a:avLst/>
          </a:prstGeom>
        </p:spPr>
      </p:pic>
      <p:sp>
        <p:nvSpPr>
          <p:cNvPr id="26" name="文本框 25">
            <a:extLst>
              <a:ext uri="{FF2B5EF4-FFF2-40B4-BE49-F238E27FC236}">
                <a16:creationId xmlns="" xmlns:a16="http://schemas.microsoft.com/office/drawing/2014/main" id="{5089AB57-66A6-4310-AD3F-D375E4E52FC0}"/>
              </a:ext>
            </a:extLst>
          </p:cNvPr>
          <p:cNvSpPr txBox="1"/>
          <p:nvPr/>
        </p:nvSpPr>
        <p:spPr>
          <a:xfrm>
            <a:off x="1937110" y="713740"/>
            <a:ext cx="3338597" cy="630942"/>
          </a:xfrm>
          <a:prstGeom prst="rect">
            <a:avLst/>
          </a:prstGeom>
          <a:noFill/>
        </p:spPr>
        <p:txBody>
          <a:bodyPr wrap="square" rtlCol="0">
            <a:spAutoFit/>
          </a:bodyPr>
          <a:lstStyle/>
          <a:p>
            <a:pPr algn="l"/>
            <a:r>
              <a:rPr lang="zh-CN" altLang="en-US" sz="3500" dirty="0">
                <a:solidFill>
                  <a:srgbClr val="FCD7A1"/>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工作完成情况</a:t>
            </a:r>
          </a:p>
        </p:txBody>
      </p:sp>
      <p:grpSp>
        <p:nvGrpSpPr>
          <p:cNvPr id="27" name="组合 26">
            <a:extLst>
              <a:ext uri="{FF2B5EF4-FFF2-40B4-BE49-F238E27FC236}">
                <a16:creationId xmlns="" xmlns:a16="http://schemas.microsoft.com/office/drawing/2014/main" id="{73B2454F-6BE0-4C68-BD48-C03279437CE9}"/>
              </a:ext>
            </a:extLst>
          </p:cNvPr>
          <p:cNvGrpSpPr/>
          <p:nvPr/>
        </p:nvGrpSpPr>
        <p:grpSpPr>
          <a:xfrm>
            <a:off x="0" y="0"/>
            <a:ext cx="2410691" cy="2350087"/>
            <a:chOff x="0" y="0"/>
            <a:chExt cx="2410691" cy="2350087"/>
          </a:xfrm>
        </p:grpSpPr>
        <p:pic>
          <p:nvPicPr>
            <p:cNvPr id="28" name="图片 27">
              <a:extLst>
                <a:ext uri="{FF2B5EF4-FFF2-40B4-BE49-F238E27FC236}">
                  <a16:creationId xmlns="" xmlns:a16="http://schemas.microsoft.com/office/drawing/2014/main" id="{CB7102A7-035E-4BDC-BB54-B98BD77FDAD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1944" r="2084" b="32222"/>
            <a:stretch/>
          </p:blipFill>
          <p:spPr>
            <a:xfrm>
              <a:off x="0" y="1"/>
              <a:ext cx="1801091" cy="2350086"/>
            </a:xfrm>
            <a:prstGeom prst="rect">
              <a:avLst/>
            </a:prstGeom>
          </p:spPr>
        </p:pic>
        <p:pic>
          <p:nvPicPr>
            <p:cNvPr id="38" name="图片 37">
              <a:extLst>
                <a:ext uri="{FF2B5EF4-FFF2-40B4-BE49-F238E27FC236}">
                  <a16:creationId xmlns="" xmlns:a16="http://schemas.microsoft.com/office/drawing/2014/main" id="{79EDBDDF-D477-4270-B2DE-EC9FC30215F2}"/>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70682" b="54091"/>
            <a:stretch/>
          </p:blipFill>
          <p:spPr>
            <a:xfrm>
              <a:off x="0" y="0"/>
              <a:ext cx="2410691" cy="1887440"/>
            </a:xfrm>
            <a:prstGeom prst="rect">
              <a:avLst/>
            </a:prstGeom>
          </p:spPr>
        </p:pic>
      </p:grpSp>
      <p:sp>
        <p:nvSpPr>
          <p:cNvPr id="29" name="îṡ1ídè"/>
          <p:cNvSpPr/>
          <p:nvPr/>
        </p:nvSpPr>
        <p:spPr bwMode="auto">
          <a:xfrm rot="18746405">
            <a:off x="5483346" y="2166807"/>
            <a:ext cx="679489" cy="671135"/>
          </a:xfrm>
          <a:custGeom>
            <a:avLst/>
            <a:gdLst>
              <a:gd name="T0" fmla="*/ 2147483647 w 21600"/>
              <a:gd name="T1" fmla="*/ 0 h 21356"/>
              <a:gd name="T2" fmla="*/ 2147483647 w 21600"/>
              <a:gd name="T3" fmla="*/ 2147483647 h 21356"/>
              <a:gd name="T4" fmla="*/ 0 w 21600"/>
              <a:gd name="T5" fmla="*/ 2147483647 h 21356"/>
              <a:gd name="T6" fmla="*/ 0 60000 65536"/>
              <a:gd name="T7" fmla="*/ 0 60000 65536"/>
              <a:gd name="T8" fmla="*/ 0 60000 65536"/>
              <a:gd name="T9" fmla="*/ 0 w 21600"/>
              <a:gd name="T10" fmla="*/ 0 h 21356"/>
              <a:gd name="T11" fmla="*/ 21600 w 21600"/>
              <a:gd name="T12" fmla="*/ 21356 h 21356"/>
            </a:gdLst>
            <a:ahLst/>
            <a:cxnLst>
              <a:cxn ang="T6">
                <a:pos x="T0" y="T1"/>
              </a:cxn>
              <a:cxn ang="T7">
                <a:pos x="T2" y="T3"/>
              </a:cxn>
              <a:cxn ang="T8">
                <a:pos x="T4" y="T5"/>
              </a:cxn>
            </a:cxnLst>
            <a:rect l="T9" t="T10" r="T11" b="T12"/>
            <a:pathLst>
              <a:path w="21600" h="21356" fill="none" extrusionOk="0">
                <a:moveTo>
                  <a:pt x="3237" y="-1"/>
                </a:moveTo>
                <a:cubicBezTo>
                  <a:pt x="13795" y="1600"/>
                  <a:pt x="21600" y="10676"/>
                  <a:pt x="21600" y="21356"/>
                </a:cubicBezTo>
              </a:path>
              <a:path w="21600" h="21356" stroke="0" extrusionOk="0">
                <a:moveTo>
                  <a:pt x="3237" y="-1"/>
                </a:moveTo>
                <a:cubicBezTo>
                  <a:pt x="13795" y="1600"/>
                  <a:pt x="21600" y="10676"/>
                  <a:pt x="21600" y="21356"/>
                </a:cubicBezTo>
                <a:lnTo>
                  <a:pt x="0" y="21356"/>
                </a:lnTo>
                <a:lnTo>
                  <a:pt x="3237" y="-1"/>
                </a:lnTo>
                <a:close/>
              </a:path>
            </a:pathLst>
          </a:custGeom>
          <a:noFill/>
          <a:ln w="38100">
            <a:solidFill>
              <a:srgbClr val="FCD7A1"/>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anchor="ct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30" name="ïşḷîḑè"/>
          <p:cNvSpPr/>
          <p:nvPr/>
        </p:nvSpPr>
        <p:spPr bwMode="auto">
          <a:xfrm rot="21275257">
            <a:off x="5950448" y="2451858"/>
            <a:ext cx="1761381" cy="1762774"/>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rgbClr val="FFE9B2"/>
          </a:solidFill>
          <a:ln>
            <a:noFill/>
          </a:ln>
        </p:spPr>
        <p:txBody>
          <a:bodyPr anchor="ct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31" name="îṥḷíḋê"/>
          <p:cNvSpPr/>
          <p:nvPr/>
        </p:nvSpPr>
        <p:spPr bwMode="auto">
          <a:xfrm rot="21275257">
            <a:off x="3731711" y="2520475"/>
            <a:ext cx="2297454" cy="2297454"/>
          </a:xfrm>
          <a:custGeom>
            <a:avLst/>
            <a:gdLst>
              <a:gd name="T0" fmla="*/ 2147483647 w 2622"/>
              <a:gd name="T1" fmla="*/ 2147483647 h 2622"/>
              <a:gd name="T2" fmla="*/ 2147483647 w 2622"/>
              <a:gd name="T3" fmla="*/ 2147483647 h 2622"/>
              <a:gd name="T4" fmla="*/ 2147483647 w 2622"/>
              <a:gd name="T5" fmla="*/ 2147483647 h 2622"/>
              <a:gd name="T6" fmla="*/ 2147483647 w 2622"/>
              <a:gd name="T7" fmla="*/ 2147483647 h 2622"/>
              <a:gd name="T8" fmla="*/ 2147483647 w 2622"/>
              <a:gd name="T9" fmla="*/ 2147483647 h 2622"/>
              <a:gd name="T10" fmla="*/ 2147483647 w 2622"/>
              <a:gd name="T11" fmla="*/ 2147483647 h 2622"/>
              <a:gd name="T12" fmla="*/ 2147483647 w 2622"/>
              <a:gd name="T13" fmla="*/ 2147483647 h 2622"/>
              <a:gd name="T14" fmla="*/ 2147483647 w 2622"/>
              <a:gd name="T15" fmla="*/ 2147483647 h 2622"/>
              <a:gd name="T16" fmla="*/ 2147483647 w 2622"/>
              <a:gd name="T17" fmla="*/ 2147483647 h 2622"/>
              <a:gd name="T18" fmla="*/ 2147483647 w 2622"/>
              <a:gd name="T19" fmla="*/ 2147483647 h 2622"/>
              <a:gd name="T20" fmla="*/ 2147483647 w 2622"/>
              <a:gd name="T21" fmla="*/ 2147483647 h 2622"/>
              <a:gd name="T22" fmla="*/ 2147483647 w 2622"/>
              <a:gd name="T23" fmla="*/ 2147483647 h 2622"/>
              <a:gd name="T24" fmla="*/ 2147483647 w 2622"/>
              <a:gd name="T25" fmla="*/ 2147483647 h 2622"/>
              <a:gd name="T26" fmla="*/ 2147483647 w 2622"/>
              <a:gd name="T27" fmla="*/ 2147483647 h 2622"/>
              <a:gd name="T28" fmla="*/ 2147483647 w 2622"/>
              <a:gd name="T29" fmla="*/ 2147483647 h 2622"/>
              <a:gd name="T30" fmla="*/ 2147483647 w 2622"/>
              <a:gd name="T31" fmla="*/ 2147483647 h 2622"/>
              <a:gd name="T32" fmla="*/ 2147483647 w 2622"/>
              <a:gd name="T33" fmla="*/ 2147483647 h 2622"/>
              <a:gd name="T34" fmla="*/ 2147483647 w 2622"/>
              <a:gd name="T35" fmla="*/ 2147483647 h 2622"/>
              <a:gd name="T36" fmla="*/ 2147483647 w 2622"/>
              <a:gd name="T37" fmla="*/ 2147483647 h 2622"/>
              <a:gd name="T38" fmla="*/ 2147483647 w 2622"/>
              <a:gd name="T39" fmla="*/ 2147483647 h 2622"/>
              <a:gd name="T40" fmla="*/ 2147483647 w 2622"/>
              <a:gd name="T41" fmla="*/ 2147483647 h 2622"/>
              <a:gd name="T42" fmla="*/ 2147483647 w 2622"/>
              <a:gd name="T43" fmla="*/ 2147483647 h 2622"/>
              <a:gd name="T44" fmla="*/ 2147483647 w 2622"/>
              <a:gd name="T45" fmla="*/ 2147483647 h 2622"/>
              <a:gd name="T46" fmla="*/ 2147483647 w 2622"/>
              <a:gd name="T47" fmla="*/ 2147483647 h 2622"/>
              <a:gd name="T48" fmla="*/ 2147483647 w 2622"/>
              <a:gd name="T49" fmla="*/ 2147483647 h 2622"/>
              <a:gd name="T50" fmla="*/ 2147483647 w 2622"/>
              <a:gd name="T51" fmla="*/ 2147483647 h 2622"/>
              <a:gd name="T52" fmla="*/ 2147483647 w 2622"/>
              <a:gd name="T53" fmla="*/ 2147483647 h 2622"/>
              <a:gd name="T54" fmla="*/ 2147483647 w 2622"/>
              <a:gd name="T55" fmla="*/ 2147483647 h 2622"/>
              <a:gd name="T56" fmla="*/ 2147483647 w 2622"/>
              <a:gd name="T57" fmla="*/ 2147483647 h 2622"/>
              <a:gd name="T58" fmla="*/ 2147483647 w 2622"/>
              <a:gd name="T59" fmla="*/ 2147483647 h 2622"/>
              <a:gd name="T60" fmla="*/ 2147483647 w 2622"/>
              <a:gd name="T61" fmla="*/ 2147483647 h 2622"/>
              <a:gd name="T62" fmla="*/ 2147483647 w 2622"/>
              <a:gd name="T63" fmla="*/ 2147483647 h 2622"/>
              <a:gd name="T64" fmla="*/ 2147483647 w 2622"/>
              <a:gd name="T65" fmla="*/ 2147483647 h 2622"/>
              <a:gd name="T66" fmla="*/ 2147483647 w 2622"/>
              <a:gd name="T67" fmla="*/ 2147483647 h 2622"/>
              <a:gd name="T68" fmla="*/ 2147483647 w 2622"/>
              <a:gd name="T69" fmla="*/ 2147483647 h 2622"/>
              <a:gd name="T70" fmla="*/ 2147483647 w 2622"/>
              <a:gd name="T71" fmla="*/ 2147483647 h 2622"/>
              <a:gd name="T72" fmla="*/ 2147483647 w 2622"/>
              <a:gd name="T73" fmla="*/ 2147483647 h 2622"/>
              <a:gd name="T74" fmla="*/ 2147483647 w 2622"/>
              <a:gd name="T75" fmla="*/ 2147483647 h 2622"/>
              <a:gd name="T76" fmla="*/ 2147483647 w 2622"/>
              <a:gd name="T77" fmla="*/ 2147483647 h 2622"/>
              <a:gd name="T78" fmla="*/ 2147483647 w 2622"/>
              <a:gd name="T79" fmla="*/ 2147483647 h 2622"/>
              <a:gd name="T80" fmla="*/ 2147483647 w 2622"/>
              <a:gd name="T81" fmla="*/ 2147483647 h 2622"/>
              <a:gd name="T82" fmla="*/ 2147483647 w 2622"/>
              <a:gd name="T83" fmla="*/ 2147483647 h 2622"/>
              <a:gd name="T84" fmla="*/ 2147483647 w 2622"/>
              <a:gd name="T85" fmla="*/ 2147483647 h 2622"/>
              <a:gd name="T86" fmla="*/ 2147483647 w 2622"/>
              <a:gd name="T87" fmla="*/ 2147483647 h 2622"/>
              <a:gd name="T88" fmla="*/ 2147483647 w 2622"/>
              <a:gd name="T89" fmla="*/ 2147483647 h 2622"/>
              <a:gd name="T90" fmla="*/ 2147483647 w 2622"/>
              <a:gd name="T91" fmla="*/ 2147483647 h 2622"/>
              <a:gd name="T92" fmla="*/ 2147483647 w 2622"/>
              <a:gd name="T93" fmla="*/ 2147483647 h 2622"/>
              <a:gd name="T94" fmla="*/ 2147483647 w 2622"/>
              <a:gd name="T95" fmla="*/ 2147483647 h 2622"/>
              <a:gd name="T96" fmla="*/ 2147483647 w 2622"/>
              <a:gd name="T97" fmla="*/ 2147483647 h 2622"/>
              <a:gd name="T98" fmla="*/ 2147483647 w 2622"/>
              <a:gd name="T99" fmla="*/ 2147483647 h 2622"/>
              <a:gd name="T100" fmla="*/ 2147483647 w 2622"/>
              <a:gd name="T101" fmla="*/ 2147483647 h 2622"/>
              <a:gd name="T102" fmla="*/ 2147483647 w 2622"/>
              <a:gd name="T103" fmla="*/ 2147483647 h 2622"/>
              <a:gd name="T104" fmla="*/ 2147483647 w 2622"/>
              <a:gd name="T105" fmla="*/ 2147483647 h 2622"/>
              <a:gd name="T106" fmla="*/ 2147483647 w 2622"/>
              <a:gd name="T107" fmla="*/ 2147483647 h 262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622"/>
              <a:gd name="T163" fmla="*/ 0 h 2622"/>
              <a:gd name="T164" fmla="*/ 2622 w 2622"/>
              <a:gd name="T165" fmla="*/ 2622 h 262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622" h="2622">
                <a:moveTo>
                  <a:pt x="2622" y="1382"/>
                </a:moveTo>
                <a:lnTo>
                  <a:pt x="2622" y="1240"/>
                </a:lnTo>
                <a:lnTo>
                  <a:pt x="2520" y="1240"/>
                </a:lnTo>
                <a:lnTo>
                  <a:pt x="2516" y="1196"/>
                </a:lnTo>
                <a:lnTo>
                  <a:pt x="2512" y="1152"/>
                </a:lnTo>
                <a:lnTo>
                  <a:pt x="2506" y="1110"/>
                </a:lnTo>
                <a:lnTo>
                  <a:pt x="2498" y="1068"/>
                </a:lnTo>
                <a:lnTo>
                  <a:pt x="2596" y="1040"/>
                </a:lnTo>
                <a:lnTo>
                  <a:pt x="2560" y="904"/>
                </a:lnTo>
                <a:lnTo>
                  <a:pt x="2460" y="930"/>
                </a:lnTo>
                <a:lnTo>
                  <a:pt x="2446" y="888"/>
                </a:lnTo>
                <a:lnTo>
                  <a:pt x="2430" y="848"/>
                </a:lnTo>
                <a:lnTo>
                  <a:pt x="2412" y="808"/>
                </a:lnTo>
                <a:lnTo>
                  <a:pt x="2394" y="768"/>
                </a:lnTo>
                <a:lnTo>
                  <a:pt x="2482" y="718"/>
                </a:lnTo>
                <a:lnTo>
                  <a:pt x="2412" y="594"/>
                </a:lnTo>
                <a:lnTo>
                  <a:pt x="2322" y="646"/>
                </a:lnTo>
                <a:lnTo>
                  <a:pt x="2298" y="610"/>
                </a:lnTo>
                <a:lnTo>
                  <a:pt x="2272" y="574"/>
                </a:lnTo>
                <a:lnTo>
                  <a:pt x="2244" y="540"/>
                </a:lnTo>
                <a:lnTo>
                  <a:pt x="2216" y="508"/>
                </a:lnTo>
                <a:lnTo>
                  <a:pt x="2290" y="434"/>
                </a:lnTo>
                <a:lnTo>
                  <a:pt x="2188" y="334"/>
                </a:lnTo>
                <a:lnTo>
                  <a:pt x="2116" y="406"/>
                </a:lnTo>
                <a:lnTo>
                  <a:pt x="2082" y="378"/>
                </a:lnTo>
                <a:lnTo>
                  <a:pt x="2048" y="352"/>
                </a:lnTo>
                <a:lnTo>
                  <a:pt x="2014" y="326"/>
                </a:lnTo>
                <a:lnTo>
                  <a:pt x="1978" y="300"/>
                </a:lnTo>
                <a:lnTo>
                  <a:pt x="2028" y="212"/>
                </a:lnTo>
                <a:lnTo>
                  <a:pt x="1906" y="140"/>
                </a:lnTo>
                <a:lnTo>
                  <a:pt x="1854" y="230"/>
                </a:lnTo>
                <a:lnTo>
                  <a:pt x="1816" y="210"/>
                </a:lnTo>
                <a:lnTo>
                  <a:pt x="1776" y="194"/>
                </a:lnTo>
                <a:lnTo>
                  <a:pt x="1734" y="178"/>
                </a:lnTo>
                <a:lnTo>
                  <a:pt x="1694" y="162"/>
                </a:lnTo>
                <a:lnTo>
                  <a:pt x="1720" y="64"/>
                </a:lnTo>
                <a:lnTo>
                  <a:pt x="1582" y="26"/>
                </a:lnTo>
                <a:lnTo>
                  <a:pt x="1556" y="126"/>
                </a:lnTo>
                <a:lnTo>
                  <a:pt x="1514" y="118"/>
                </a:lnTo>
                <a:lnTo>
                  <a:pt x="1470" y="112"/>
                </a:lnTo>
                <a:lnTo>
                  <a:pt x="1426" y="106"/>
                </a:lnTo>
                <a:lnTo>
                  <a:pt x="1382" y="104"/>
                </a:lnTo>
                <a:lnTo>
                  <a:pt x="1382" y="0"/>
                </a:lnTo>
                <a:lnTo>
                  <a:pt x="1240" y="0"/>
                </a:lnTo>
                <a:lnTo>
                  <a:pt x="1240" y="104"/>
                </a:lnTo>
                <a:lnTo>
                  <a:pt x="1196" y="106"/>
                </a:lnTo>
                <a:lnTo>
                  <a:pt x="1154" y="112"/>
                </a:lnTo>
                <a:lnTo>
                  <a:pt x="1110" y="118"/>
                </a:lnTo>
                <a:lnTo>
                  <a:pt x="1068" y="126"/>
                </a:lnTo>
                <a:lnTo>
                  <a:pt x="1042" y="26"/>
                </a:lnTo>
                <a:lnTo>
                  <a:pt x="904" y="64"/>
                </a:lnTo>
                <a:lnTo>
                  <a:pt x="930" y="162"/>
                </a:lnTo>
                <a:lnTo>
                  <a:pt x="890" y="178"/>
                </a:lnTo>
                <a:lnTo>
                  <a:pt x="848" y="194"/>
                </a:lnTo>
                <a:lnTo>
                  <a:pt x="808" y="210"/>
                </a:lnTo>
                <a:lnTo>
                  <a:pt x="770" y="230"/>
                </a:lnTo>
                <a:lnTo>
                  <a:pt x="718" y="140"/>
                </a:lnTo>
                <a:lnTo>
                  <a:pt x="594" y="212"/>
                </a:lnTo>
                <a:lnTo>
                  <a:pt x="646" y="300"/>
                </a:lnTo>
                <a:lnTo>
                  <a:pt x="610" y="326"/>
                </a:lnTo>
                <a:lnTo>
                  <a:pt x="576" y="352"/>
                </a:lnTo>
                <a:lnTo>
                  <a:pt x="542" y="378"/>
                </a:lnTo>
                <a:lnTo>
                  <a:pt x="508" y="406"/>
                </a:lnTo>
                <a:lnTo>
                  <a:pt x="436" y="334"/>
                </a:lnTo>
                <a:lnTo>
                  <a:pt x="334" y="434"/>
                </a:lnTo>
                <a:lnTo>
                  <a:pt x="408" y="508"/>
                </a:lnTo>
                <a:lnTo>
                  <a:pt x="378" y="540"/>
                </a:lnTo>
                <a:lnTo>
                  <a:pt x="352" y="574"/>
                </a:lnTo>
                <a:lnTo>
                  <a:pt x="326" y="610"/>
                </a:lnTo>
                <a:lnTo>
                  <a:pt x="302" y="646"/>
                </a:lnTo>
                <a:lnTo>
                  <a:pt x="212" y="594"/>
                </a:lnTo>
                <a:lnTo>
                  <a:pt x="140" y="718"/>
                </a:lnTo>
                <a:lnTo>
                  <a:pt x="230" y="768"/>
                </a:lnTo>
                <a:lnTo>
                  <a:pt x="212" y="808"/>
                </a:lnTo>
                <a:lnTo>
                  <a:pt x="194" y="848"/>
                </a:lnTo>
                <a:lnTo>
                  <a:pt x="178" y="888"/>
                </a:lnTo>
                <a:lnTo>
                  <a:pt x="164" y="930"/>
                </a:lnTo>
                <a:lnTo>
                  <a:pt x="64" y="904"/>
                </a:lnTo>
                <a:lnTo>
                  <a:pt x="26" y="1040"/>
                </a:lnTo>
                <a:lnTo>
                  <a:pt x="126" y="1068"/>
                </a:lnTo>
                <a:lnTo>
                  <a:pt x="118" y="1110"/>
                </a:lnTo>
                <a:lnTo>
                  <a:pt x="112" y="1152"/>
                </a:lnTo>
                <a:lnTo>
                  <a:pt x="108" y="1196"/>
                </a:lnTo>
                <a:lnTo>
                  <a:pt x="104" y="1240"/>
                </a:lnTo>
                <a:lnTo>
                  <a:pt x="0" y="1240"/>
                </a:lnTo>
                <a:lnTo>
                  <a:pt x="0" y="1382"/>
                </a:lnTo>
                <a:lnTo>
                  <a:pt x="104" y="1382"/>
                </a:lnTo>
                <a:lnTo>
                  <a:pt x="108" y="1426"/>
                </a:lnTo>
                <a:lnTo>
                  <a:pt x="112" y="1470"/>
                </a:lnTo>
                <a:lnTo>
                  <a:pt x="118" y="1512"/>
                </a:lnTo>
                <a:lnTo>
                  <a:pt x="126" y="1556"/>
                </a:lnTo>
                <a:lnTo>
                  <a:pt x="26" y="1582"/>
                </a:lnTo>
                <a:lnTo>
                  <a:pt x="64" y="1720"/>
                </a:lnTo>
                <a:lnTo>
                  <a:pt x="164" y="1692"/>
                </a:lnTo>
                <a:lnTo>
                  <a:pt x="178" y="1734"/>
                </a:lnTo>
                <a:lnTo>
                  <a:pt x="194" y="1774"/>
                </a:lnTo>
                <a:lnTo>
                  <a:pt x="212" y="1814"/>
                </a:lnTo>
                <a:lnTo>
                  <a:pt x="230" y="1854"/>
                </a:lnTo>
                <a:lnTo>
                  <a:pt x="140" y="1906"/>
                </a:lnTo>
                <a:lnTo>
                  <a:pt x="212" y="2028"/>
                </a:lnTo>
                <a:lnTo>
                  <a:pt x="302" y="1978"/>
                </a:lnTo>
                <a:lnTo>
                  <a:pt x="326" y="2014"/>
                </a:lnTo>
                <a:lnTo>
                  <a:pt x="352" y="2048"/>
                </a:lnTo>
                <a:lnTo>
                  <a:pt x="378" y="2082"/>
                </a:lnTo>
                <a:lnTo>
                  <a:pt x="408" y="2116"/>
                </a:lnTo>
                <a:lnTo>
                  <a:pt x="334" y="2188"/>
                </a:lnTo>
                <a:lnTo>
                  <a:pt x="436" y="2288"/>
                </a:lnTo>
                <a:lnTo>
                  <a:pt x="508" y="2216"/>
                </a:lnTo>
                <a:lnTo>
                  <a:pt x="542" y="2244"/>
                </a:lnTo>
                <a:lnTo>
                  <a:pt x="576" y="2272"/>
                </a:lnTo>
                <a:lnTo>
                  <a:pt x="610" y="2298"/>
                </a:lnTo>
                <a:lnTo>
                  <a:pt x="646" y="2322"/>
                </a:lnTo>
                <a:lnTo>
                  <a:pt x="594" y="2412"/>
                </a:lnTo>
                <a:lnTo>
                  <a:pt x="718" y="2482"/>
                </a:lnTo>
                <a:lnTo>
                  <a:pt x="770" y="2394"/>
                </a:lnTo>
                <a:lnTo>
                  <a:pt x="808" y="2412"/>
                </a:lnTo>
                <a:lnTo>
                  <a:pt x="848" y="2430"/>
                </a:lnTo>
                <a:lnTo>
                  <a:pt x="890" y="2446"/>
                </a:lnTo>
                <a:lnTo>
                  <a:pt x="930" y="2460"/>
                </a:lnTo>
                <a:lnTo>
                  <a:pt x="904" y="2560"/>
                </a:lnTo>
                <a:lnTo>
                  <a:pt x="1042" y="2596"/>
                </a:lnTo>
                <a:lnTo>
                  <a:pt x="1068" y="2498"/>
                </a:lnTo>
                <a:lnTo>
                  <a:pt x="1110" y="2504"/>
                </a:lnTo>
                <a:lnTo>
                  <a:pt x="1154" y="2512"/>
                </a:lnTo>
                <a:lnTo>
                  <a:pt x="1196" y="2516"/>
                </a:lnTo>
                <a:lnTo>
                  <a:pt x="1240" y="2520"/>
                </a:lnTo>
                <a:lnTo>
                  <a:pt x="1240" y="2622"/>
                </a:lnTo>
                <a:lnTo>
                  <a:pt x="1382" y="2622"/>
                </a:lnTo>
                <a:lnTo>
                  <a:pt x="1382" y="2520"/>
                </a:lnTo>
                <a:lnTo>
                  <a:pt x="1426" y="2516"/>
                </a:lnTo>
                <a:lnTo>
                  <a:pt x="1470" y="2512"/>
                </a:lnTo>
                <a:lnTo>
                  <a:pt x="1514" y="2504"/>
                </a:lnTo>
                <a:lnTo>
                  <a:pt x="1556" y="2498"/>
                </a:lnTo>
                <a:lnTo>
                  <a:pt x="1582" y="2596"/>
                </a:lnTo>
                <a:lnTo>
                  <a:pt x="1720" y="2560"/>
                </a:lnTo>
                <a:lnTo>
                  <a:pt x="1694" y="2460"/>
                </a:lnTo>
                <a:lnTo>
                  <a:pt x="1734" y="2446"/>
                </a:lnTo>
                <a:lnTo>
                  <a:pt x="1776" y="2430"/>
                </a:lnTo>
                <a:lnTo>
                  <a:pt x="1816" y="2412"/>
                </a:lnTo>
                <a:lnTo>
                  <a:pt x="1854" y="2394"/>
                </a:lnTo>
                <a:lnTo>
                  <a:pt x="1906" y="2482"/>
                </a:lnTo>
                <a:lnTo>
                  <a:pt x="2028" y="2412"/>
                </a:lnTo>
                <a:lnTo>
                  <a:pt x="1978" y="2322"/>
                </a:lnTo>
                <a:lnTo>
                  <a:pt x="2014" y="2298"/>
                </a:lnTo>
                <a:lnTo>
                  <a:pt x="2048" y="2272"/>
                </a:lnTo>
                <a:lnTo>
                  <a:pt x="2082" y="2244"/>
                </a:lnTo>
                <a:lnTo>
                  <a:pt x="2116" y="2216"/>
                </a:lnTo>
                <a:lnTo>
                  <a:pt x="2188" y="2288"/>
                </a:lnTo>
                <a:lnTo>
                  <a:pt x="2290" y="2188"/>
                </a:lnTo>
                <a:lnTo>
                  <a:pt x="2216" y="2116"/>
                </a:lnTo>
                <a:lnTo>
                  <a:pt x="2244" y="2082"/>
                </a:lnTo>
                <a:lnTo>
                  <a:pt x="2272" y="2048"/>
                </a:lnTo>
                <a:lnTo>
                  <a:pt x="2298" y="2014"/>
                </a:lnTo>
                <a:lnTo>
                  <a:pt x="2322" y="1978"/>
                </a:lnTo>
                <a:lnTo>
                  <a:pt x="2412" y="2028"/>
                </a:lnTo>
                <a:lnTo>
                  <a:pt x="2482" y="1906"/>
                </a:lnTo>
                <a:lnTo>
                  <a:pt x="2394" y="1854"/>
                </a:lnTo>
                <a:lnTo>
                  <a:pt x="2412" y="1814"/>
                </a:lnTo>
                <a:lnTo>
                  <a:pt x="2430" y="1774"/>
                </a:lnTo>
                <a:lnTo>
                  <a:pt x="2446" y="1734"/>
                </a:lnTo>
                <a:lnTo>
                  <a:pt x="2460" y="1692"/>
                </a:lnTo>
                <a:lnTo>
                  <a:pt x="2560" y="1720"/>
                </a:lnTo>
                <a:lnTo>
                  <a:pt x="2596" y="1582"/>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close/>
              </a:path>
            </a:pathLst>
          </a:custGeom>
          <a:solidFill>
            <a:srgbClr val="FFE9B2"/>
          </a:solidFill>
          <a:ln>
            <a:noFill/>
          </a:ln>
        </p:spPr>
        <p:txBody>
          <a:bodyPr anchor="ct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32" name="íṣḻiḋe"/>
          <p:cNvSpPr/>
          <p:nvPr/>
        </p:nvSpPr>
        <p:spPr bwMode="auto">
          <a:xfrm rot="21275257">
            <a:off x="3977448" y="2766753"/>
            <a:ext cx="1806327" cy="1804927"/>
          </a:xfrm>
          <a:prstGeom prst="ellipse">
            <a:avLst/>
          </a:prstGeom>
          <a:solidFill>
            <a:srgbClr val="FFE9B2"/>
          </a:solidFill>
          <a:ln w="12700">
            <a:noFill/>
          </a:ln>
          <a:effectLst>
            <a:outerShdw blurRad="3175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33" name="îSliḍé"/>
          <p:cNvSpPr/>
          <p:nvPr/>
        </p:nvSpPr>
        <p:spPr bwMode="auto">
          <a:xfrm rot="21275257">
            <a:off x="6231766" y="2723472"/>
            <a:ext cx="1207410" cy="1207185"/>
          </a:xfrm>
          <a:prstGeom prst="ellipse">
            <a:avLst/>
          </a:prstGeom>
          <a:solidFill>
            <a:srgbClr val="FFE9B2"/>
          </a:solidFill>
          <a:ln w="12700">
            <a:noFill/>
          </a:ln>
          <a:effectLst>
            <a:outerShdw blurRad="317500" dist="38100" dir="2700000" algn="tl" rotWithShape="0">
              <a:prstClr val="black">
                <a:alpha val="2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sz="23900" b="1">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34" name="íŝḷiḑê"/>
          <p:cNvSpPr/>
          <p:nvPr/>
        </p:nvSpPr>
        <p:spPr bwMode="auto">
          <a:xfrm rot="21275257">
            <a:off x="6916122" y="3879454"/>
            <a:ext cx="1544167" cy="1544168"/>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rgbClr val="FFE9B2"/>
          </a:solidFill>
          <a:ln>
            <a:noFill/>
          </a:ln>
        </p:spPr>
        <p:txBody>
          <a:bodyPr anchor="ct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35" name="iṥliďé"/>
          <p:cNvSpPr/>
          <p:nvPr/>
        </p:nvSpPr>
        <p:spPr bwMode="auto">
          <a:xfrm rot="21275257">
            <a:off x="7159790" y="4123124"/>
            <a:ext cx="1056830" cy="1056829"/>
          </a:xfrm>
          <a:prstGeom prst="ellipse">
            <a:avLst/>
          </a:prstGeom>
          <a:solidFill>
            <a:srgbClr val="FFE9B2"/>
          </a:solidFill>
          <a:ln w="12700">
            <a:noFill/>
          </a:ln>
          <a:effectLst>
            <a:outerShdw blurRad="3175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36" name="ísḻîḓe"/>
          <p:cNvSpPr/>
          <p:nvPr/>
        </p:nvSpPr>
        <p:spPr bwMode="auto">
          <a:xfrm rot="7501686">
            <a:off x="5876698" y="3834202"/>
            <a:ext cx="1278219" cy="1037335"/>
          </a:xfrm>
          <a:custGeom>
            <a:avLst/>
            <a:gdLst>
              <a:gd name="T0" fmla="*/ 2147483647 w 21600"/>
              <a:gd name="T1" fmla="*/ 0 h 15695"/>
              <a:gd name="T2" fmla="*/ 2147483647 w 21600"/>
              <a:gd name="T3" fmla="*/ 2147483647 h 15695"/>
              <a:gd name="T4" fmla="*/ 0 w 21600"/>
              <a:gd name="T5" fmla="*/ 2147483647 h 15695"/>
              <a:gd name="T6" fmla="*/ 0 60000 65536"/>
              <a:gd name="T7" fmla="*/ 0 60000 65536"/>
              <a:gd name="T8" fmla="*/ 0 60000 65536"/>
              <a:gd name="T9" fmla="*/ 0 w 21600"/>
              <a:gd name="T10" fmla="*/ 0 h 15695"/>
              <a:gd name="T11" fmla="*/ 21600 w 21600"/>
              <a:gd name="T12" fmla="*/ 15695 h 15695"/>
            </a:gdLst>
            <a:ahLst/>
            <a:cxnLst>
              <a:cxn ang="T6">
                <a:pos x="T0" y="T1"/>
              </a:cxn>
              <a:cxn ang="T7">
                <a:pos x="T2" y="T3"/>
              </a:cxn>
              <a:cxn ang="T8">
                <a:pos x="T4" y="T5"/>
              </a:cxn>
            </a:cxnLst>
            <a:rect l="T9" t="T10" r="T11" b="T12"/>
            <a:pathLst>
              <a:path w="21600" h="15695" fill="none" extrusionOk="0">
                <a:moveTo>
                  <a:pt x="14840" y="-1"/>
                </a:moveTo>
                <a:cubicBezTo>
                  <a:pt x="19155" y="4079"/>
                  <a:pt x="21600" y="9756"/>
                  <a:pt x="21600" y="15695"/>
                </a:cubicBezTo>
              </a:path>
              <a:path w="21600" h="15695" stroke="0" extrusionOk="0">
                <a:moveTo>
                  <a:pt x="14840" y="-1"/>
                </a:moveTo>
                <a:cubicBezTo>
                  <a:pt x="19155" y="4079"/>
                  <a:pt x="21600" y="9756"/>
                  <a:pt x="21600" y="15695"/>
                </a:cubicBezTo>
                <a:lnTo>
                  <a:pt x="0" y="15695"/>
                </a:lnTo>
                <a:lnTo>
                  <a:pt x="14840" y="-1"/>
                </a:lnTo>
                <a:close/>
              </a:path>
            </a:pathLst>
          </a:custGeom>
          <a:noFill/>
          <a:ln w="38100">
            <a:solidFill>
              <a:srgbClr val="FCD7A1"/>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anchor="ct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37" name="isḷíḋe"/>
          <p:cNvSpPr/>
          <p:nvPr/>
        </p:nvSpPr>
        <p:spPr bwMode="auto">
          <a:xfrm rot="256945">
            <a:off x="7957316" y="3126435"/>
            <a:ext cx="416326" cy="602907"/>
          </a:xfrm>
          <a:custGeom>
            <a:avLst/>
            <a:gdLst>
              <a:gd name="T0" fmla="*/ 2147483647 w 21600"/>
              <a:gd name="T1" fmla="*/ 0 h 31203"/>
              <a:gd name="T2" fmla="*/ 2147483647 w 21600"/>
              <a:gd name="T3" fmla="*/ 2147483647 h 31203"/>
              <a:gd name="T4" fmla="*/ 0 w 21600"/>
              <a:gd name="T5" fmla="*/ 2147483647 h 31203"/>
              <a:gd name="T6" fmla="*/ 0 60000 65536"/>
              <a:gd name="T7" fmla="*/ 0 60000 65536"/>
              <a:gd name="T8" fmla="*/ 0 60000 65536"/>
              <a:gd name="T9" fmla="*/ 0 w 21600"/>
              <a:gd name="T10" fmla="*/ 0 h 31203"/>
              <a:gd name="T11" fmla="*/ 21600 w 21600"/>
              <a:gd name="T12" fmla="*/ 31203 h 31203"/>
            </a:gdLst>
            <a:ahLst/>
            <a:cxnLst>
              <a:cxn ang="T6">
                <a:pos x="T0" y="T1"/>
              </a:cxn>
              <a:cxn ang="T7">
                <a:pos x="T2" y="T3"/>
              </a:cxn>
              <a:cxn ang="T8">
                <a:pos x="T4" y="T5"/>
              </a:cxn>
            </a:cxnLst>
            <a:rect l="T9" t="T10" r="T11" b="T12"/>
            <a:pathLst>
              <a:path w="21600" h="31203" fill="none" extrusionOk="0">
                <a:moveTo>
                  <a:pt x="3237" y="-1"/>
                </a:moveTo>
                <a:cubicBezTo>
                  <a:pt x="13795" y="1600"/>
                  <a:pt x="21600" y="10676"/>
                  <a:pt x="21600" y="21356"/>
                </a:cubicBezTo>
                <a:cubicBezTo>
                  <a:pt x="21600" y="24780"/>
                  <a:pt x="20785" y="28155"/>
                  <a:pt x="19224" y="31202"/>
                </a:cubicBezTo>
              </a:path>
              <a:path w="21600" h="31203" stroke="0" extrusionOk="0">
                <a:moveTo>
                  <a:pt x="3237" y="-1"/>
                </a:moveTo>
                <a:cubicBezTo>
                  <a:pt x="13795" y="1600"/>
                  <a:pt x="21600" y="10676"/>
                  <a:pt x="21600" y="21356"/>
                </a:cubicBezTo>
                <a:cubicBezTo>
                  <a:pt x="21600" y="24780"/>
                  <a:pt x="20785" y="28155"/>
                  <a:pt x="19224" y="31202"/>
                </a:cubicBezTo>
                <a:lnTo>
                  <a:pt x="0" y="21356"/>
                </a:lnTo>
                <a:lnTo>
                  <a:pt x="3237" y="-1"/>
                </a:lnTo>
                <a:close/>
              </a:path>
            </a:pathLst>
          </a:custGeom>
          <a:noFill/>
          <a:ln w="38100">
            <a:solidFill>
              <a:srgbClr val="FCD7A1"/>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anchor="ct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49" name="î$ḷiḑe"/>
          <p:cNvSpPr/>
          <p:nvPr/>
        </p:nvSpPr>
        <p:spPr bwMode="auto">
          <a:xfrm>
            <a:off x="6549972" y="3052504"/>
            <a:ext cx="562332" cy="551366"/>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rgbClr val="950400"/>
          </a:solidFill>
          <a:ln>
            <a:noFill/>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51" name="íšlidè"/>
          <p:cNvSpPr/>
          <p:nvPr/>
        </p:nvSpPr>
        <p:spPr bwMode="auto">
          <a:xfrm>
            <a:off x="7441024" y="4404730"/>
            <a:ext cx="494362" cy="493616"/>
          </a:xfrm>
          <a:custGeom>
            <a:avLst/>
            <a:gdLst>
              <a:gd name="connsiteX0" fmla="*/ 278498 w 607639"/>
              <a:gd name="connsiteY0" fmla="*/ 505578 h 606722"/>
              <a:gd name="connsiteX1" fmla="*/ 253131 w 607639"/>
              <a:gd name="connsiteY1" fmla="*/ 530820 h 606722"/>
              <a:gd name="connsiteX2" fmla="*/ 278498 w 607639"/>
              <a:gd name="connsiteY2" fmla="*/ 556150 h 606722"/>
              <a:gd name="connsiteX3" fmla="*/ 506351 w 607639"/>
              <a:gd name="connsiteY3" fmla="*/ 556150 h 606722"/>
              <a:gd name="connsiteX4" fmla="*/ 531629 w 607639"/>
              <a:gd name="connsiteY4" fmla="*/ 530820 h 606722"/>
              <a:gd name="connsiteX5" fmla="*/ 506351 w 607639"/>
              <a:gd name="connsiteY5" fmla="*/ 505578 h 606722"/>
              <a:gd name="connsiteX6" fmla="*/ 126566 w 607639"/>
              <a:gd name="connsiteY6" fmla="*/ 505578 h 606722"/>
              <a:gd name="connsiteX7" fmla="*/ 101288 w 607639"/>
              <a:gd name="connsiteY7" fmla="*/ 530820 h 606722"/>
              <a:gd name="connsiteX8" fmla="*/ 126566 w 607639"/>
              <a:gd name="connsiteY8" fmla="*/ 556150 h 606722"/>
              <a:gd name="connsiteX9" fmla="*/ 177210 w 607639"/>
              <a:gd name="connsiteY9" fmla="*/ 556150 h 606722"/>
              <a:gd name="connsiteX10" fmla="*/ 202576 w 607639"/>
              <a:gd name="connsiteY10" fmla="*/ 530820 h 606722"/>
              <a:gd name="connsiteX11" fmla="*/ 177210 w 607639"/>
              <a:gd name="connsiteY11" fmla="*/ 505578 h 606722"/>
              <a:gd name="connsiteX12" fmla="*/ 0 w 607639"/>
              <a:gd name="connsiteY12" fmla="*/ 455006 h 606722"/>
              <a:gd name="connsiteX13" fmla="*/ 607639 w 607639"/>
              <a:gd name="connsiteY13" fmla="*/ 455006 h 606722"/>
              <a:gd name="connsiteX14" fmla="*/ 607639 w 607639"/>
              <a:gd name="connsiteY14" fmla="*/ 581392 h 606722"/>
              <a:gd name="connsiteX15" fmla="*/ 582273 w 607639"/>
              <a:gd name="connsiteY15" fmla="*/ 606722 h 606722"/>
              <a:gd name="connsiteX16" fmla="*/ 25278 w 607639"/>
              <a:gd name="connsiteY16" fmla="*/ 606722 h 606722"/>
              <a:gd name="connsiteX17" fmla="*/ 0 w 607639"/>
              <a:gd name="connsiteY17" fmla="*/ 581392 h 606722"/>
              <a:gd name="connsiteX18" fmla="*/ 253118 w 607639"/>
              <a:gd name="connsiteY18" fmla="*/ 173662 h 606722"/>
              <a:gd name="connsiteX19" fmla="*/ 334127 w 607639"/>
              <a:gd name="connsiteY19" fmla="*/ 227503 h 606722"/>
              <a:gd name="connsiteX20" fmla="*/ 253118 w 607639"/>
              <a:gd name="connsiteY20" fmla="*/ 281345 h 606722"/>
              <a:gd name="connsiteX21" fmla="*/ 215927 w 607639"/>
              <a:gd name="connsiteY21" fmla="*/ 104075 h 606722"/>
              <a:gd name="connsiteX22" fmla="*/ 202576 w 607639"/>
              <a:gd name="connsiteY22" fmla="*/ 126384 h 606722"/>
              <a:gd name="connsiteX23" fmla="*/ 202576 w 607639"/>
              <a:gd name="connsiteY23" fmla="*/ 328669 h 606722"/>
              <a:gd name="connsiteX24" fmla="*/ 215927 w 607639"/>
              <a:gd name="connsiteY24" fmla="*/ 350977 h 606722"/>
              <a:gd name="connsiteX25" fmla="*/ 227854 w 607639"/>
              <a:gd name="connsiteY25" fmla="*/ 353910 h 606722"/>
              <a:gd name="connsiteX26" fmla="*/ 241917 w 607639"/>
              <a:gd name="connsiteY26" fmla="*/ 349644 h 606722"/>
              <a:gd name="connsiteX27" fmla="*/ 393849 w 607639"/>
              <a:gd name="connsiteY27" fmla="*/ 248590 h 606722"/>
              <a:gd name="connsiteX28" fmla="*/ 405063 w 607639"/>
              <a:gd name="connsiteY28" fmla="*/ 227526 h 606722"/>
              <a:gd name="connsiteX29" fmla="*/ 393849 w 607639"/>
              <a:gd name="connsiteY29" fmla="*/ 206462 h 606722"/>
              <a:gd name="connsiteX30" fmla="*/ 241917 w 607639"/>
              <a:gd name="connsiteY30" fmla="*/ 105409 h 606722"/>
              <a:gd name="connsiteX31" fmla="*/ 215927 w 607639"/>
              <a:gd name="connsiteY31" fmla="*/ 104075 h 606722"/>
              <a:gd name="connsiteX32" fmla="*/ 25278 w 607639"/>
              <a:gd name="connsiteY32" fmla="*/ 0 h 606722"/>
              <a:gd name="connsiteX33" fmla="*/ 582273 w 607639"/>
              <a:gd name="connsiteY33" fmla="*/ 0 h 606722"/>
              <a:gd name="connsiteX34" fmla="*/ 607639 w 607639"/>
              <a:gd name="connsiteY34" fmla="*/ 25241 h 606722"/>
              <a:gd name="connsiteX35" fmla="*/ 607639 w 607639"/>
              <a:gd name="connsiteY35" fmla="*/ 404481 h 606722"/>
              <a:gd name="connsiteX36" fmla="*/ 0 w 607639"/>
              <a:gd name="connsiteY36" fmla="*/ 404481 h 606722"/>
              <a:gd name="connsiteX37" fmla="*/ 0 w 607639"/>
              <a:gd name="connsiteY37" fmla="*/ 25241 h 606722"/>
              <a:gd name="connsiteX38" fmla="*/ 25278 w 607639"/>
              <a:gd name="connsiteY38"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607639" h="606722">
                <a:moveTo>
                  <a:pt x="278498" y="505578"/>
                </a:moveTo>
                <a:cubicBezTo>
                  <a:pt x="264524" y="505578"/>
                  <a:pt x="253131" y="516866"/>
                  <a:pt x="253131" y="530820"/>
                </a:cubicBezTo>
                <a:cubicBezTo>
                  <a:pt x="253131" y="544774"/>
                  <a:pt x="264524" y="556150"/>
                  <a:pt x="278498" y="556150"/>
                </a:cubicBezTo>
                <a:lnTo>
                  <a:pt x="506351" y="556150"/>
                </a:lnTo>
                <a:cubicBezTo>
                  <a:pt x="520325" y="556150"/>
                  <a:pt x="531629" y="544774"/>
                  <a:pt x="531629" y="530820"/>
                </a:cubicBezTo>
                <a:cubicBezTo>
                  <a:pt x="531629" y="516866"/>
                  <a:pt x="520325" y="505578"/>
                  <a:pt x="506351" y="505578"/>
                </a:cubicBezTo>
                <a:close/>
                <a:moveTo>
                  <a:pt x="126566" y="505578"/>
                </a:moveTo>
                <a:cubicBezTo>
                  <a:pt x="112592" y="505578"/>
                  <a:pt x="101288" y="516866"/>
                  <a:pt x="101288" y="530820"/>
                </a:cubicBezTo>
                <a:cubicBezTo>
                  <a:pt x="101288" y="544774"/>
                  <a:pt x="112592" y="556150"/>
                  <a:pt x="126566" y="556150"/>
                </a:cubicBezTo>
                <a:lnTo>
                  <a:pt x="177210" y="556150"/>
                </a:lnTo>
                <a:cubicBezTo>
                  <a:pt x="191184" y="556150"/>
                  <a:pt x="202576" y="544774"/>
                  <a:pt x="202576" y="530820"/>
                </a:cubicBezTo>
                <a:cubicBezTo>
                  <a:pt x="202576" y="516866"/>
                  <a:pt x="191184" y="505578"/>
                  <a:pt x="177210" y="505578"/>
                </a:cubicBezTo>
                <a:close/>
                <a:moveTo>
                  <a:pt x="0" y="455006"/>
                </a:moveTo>
                <a:lnTo>
                  <a:pt x="607639" y="455006"/>
                </a:lnTo>
                <a:lnTo>
                  <a:pt x="607639" y="581392"/>
                </a:lnTo>
                <a:cubicBezTo>
                  <a:pt x="607639" y="595346"/>
                  <a:pt x="596336" y="606722"/>
                  <a:pt x="582273" y="606722"/>
                </a:cubicBezTo>
                <a:lnTo>
                  <a:pt x="25278" y="606722"/>
                </a:lnTo>
                <a:cubicBezTo>
                  <a:pt x="11304" y="606722"/>
                  <a:pt x="0" y="595346"/>
                  <a:pt x="0" y="581392"/>
                </a:cubicBezTo>
                <a:close/>
                <a:moveTo>
                  <a:pt x="253118" y="173662"/>
                </a:moveTo>
                <a:lnTo>
                  <a:pt x="334127" y="227503"/>
                </a:lnTo>
                <a:lnTo>
                  <a:pt x="253118" y="281345"/>
                </a:lnTo>
                <a:close/>
                <a:moveTo>
                  <a:pt x="215927" y="104075"/>
                </a:moveTo>
                <a:cubicBezTo>
                  <a:pt x="207650" y="108519"/>
                  <a:pt x="202576" y="117052"/>
                  <a:pt x="202576" y="126384"/>
                </a:cubicBezTo>
                <a:lnTo>
                  <a:pt x="202576" y="328669"/>
                </a:lnTo>
                <a:cubicBezTo>
                  <a:pt x="202576" y="338001"/>
                  <a:pt x="207650" y="346533"/>
                  <a:pt x="215927" y="350977"/>
                </a:cubicBezTo>
                <a:cubicBezTo>
                  <a:pt x="219665" y="352932"/>
                  <a:pt x="223759" y="353910"/>
                  <a:pt x="227854" y="353910"/>
                </a:cubicBezTo>
                <a:cubicBezTo>
                  <a:pt x="232749" y="353910"/>
                  <a:pt x="237644" y="352488"/>
                  <a:pt x="241917" y="349644"/>
                </a:cubicBezTo>
                <a:lnTo>
                  <a:pt x="393849" y="248590"/>
                </a:lnTo>
                <a:cubicBezTo>
                  <a:pt x="400880" y="243880"/>
                  <a:pt x="405063" y="235969"/>
                  <a:pt x="405063" y="227526"/>
                </a:cubicBezTo>
                <a:cubicBezTo>
                  <a:pt x="405063" y="219083"/>
                  <a:pt x="400880" y="211173"/>
                  <a:pt x="393849" y="206462"/>
                </a:cubicBezTo>
                <a:lnTo>
                  <a:pt x="241917" y="105409"/>
                </a:lnTo>
                <a:cubicBezTo>
                  <a:pt x="234173" y="100165"/>
                  <a:pt x="224116" y="99720"/>
                  <a:pt x="215927" y="104075"/>
                </a:cubicBezTo>
                <a:close/>
                <a:moveTo>
                  <a:pt x="25278" y="0"/>
                </a:moveTo>
                <a:lnTo>
                  <a:pt x="582273" y="0"/>
                </a:lnTo>
                <a:cubicBezTo>
                  <a:pt x="596336" y="0"/>
                  <a:pt x="607639" y="11287"/>
                  <a:pt x="607639" y="25241"/>
                </a:cubicBezTo>
                <a:lnTo>
                  <a:pt x="607639" y="404481"/>
                </a:lnTo>
                <a:lnTo>
                  <a:pt x="0" y="404481"/>
                </a:lnTo>
                <a:lnTo>
                  <a:pt x="0" y="25241"/>
                </a:lnTo>
                <a:cubicBezTo>
                  <a:pt x="0" y="11287"/>
                  <a:pt x="11304" y="0"/>
                  <a:pt x="25278" y="0"/>
                </a:cubicBezTo>
                <a:close/>
              </a:path>
            </a:pathLst>
          </a:custGeom>
          <a:solidFill>
            <a:srgbClr val="950400"/>
          </a:solidFill>
          <a:ln>
            <a:noFill/>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48" name="ïSľîďe"/>
          <p:cNvSpPr/>
          <p:nvPr/>
        </p:nvSpPr>
        <p:spPr bwMode="auto">
          <a:xfrm>
            <a:off x="4445052" y="3234299"/>
            <a:ext cx="871118" cy="869804"/>
          </a:xfrm>
          <a:custGeom>
            <a:avLst/>
            <a:gdLst>
              <a:gd name="connsiteX0" fmla="*/ 506334 w 607638"/>
              <a:gd name="connsiteY0" fmla="*/ 455027 h 606722"/>
              <a:gd name="connsiteX1" fmla="*/ 506334 w 607638"/>
              <a:gd name="connsiteY1" fmla="*/ 505592 h 606722"/>
              <a:gd name="connsiteX2" fmla="*/ 531616 w 607638"/>
              <a:gd name="connsiteY2" fmla="*/ 505592 h 606722"/>
              <a:gd name="connsiteX3" fmla="*/ 556986 w 607638"/>
              <a:gd name="connsiteY3" fmla="*/ 480265 h 606722"/>
              <a:gd name="connsiteX4" fmla="*/ 531616 w 607638"/>
              <a:gd name="connsiteY4" fmla="*/ 455027 h 606722"/>
              <a:gd name="connsiteX5" fmla="*/ 430401 w 607638"/>
              <a:gd name="connsiteY5" fmla="*/ 353896 h 606722"/>
              <a:gd name="connsiteX6" fmla="*/ 405031 w 607638"/>
              <a:gd name="connsiteY6" fmla="*/ 379223 h 606722"/>
              <a:gd name="connsiteX7" fmla="*/ 430401 w 607638"/>
              <a:gd name="connsiteY7" fmla="*/ 404461 h 606722"/>
              <a:gd name="connsiteX8" fmla="*/ 455683 w 607638"/>
              <a:gd name="connsiteY8" fmla="*/ 404461 h 606722"/>
              <a:gd name="connsiteX9" fmla="*/ 455683 w 607638"/>
              <a:gd name="connsiteY9" fmla="*/ 353896 h 606722"/>
              <a:gd name="connsiteX10" fmla="*/ 480964 w 607638"/>
              <a:gd name="connsiteY10" fmla="*/ 252766 h 606722"/>
              <a:gd name="connsiteX11" fmla="*/ 506334 w 607638"/>
              <a:gd name="connsiteY11" fmla="*/ 278093 h 606722"/>
              <a:gd name="connsiteX12" fmla="*/ 506334 w 607638"/>
              <a:gd name="connsiteY12" fmla="*/ 303331 h 606722"/>
              <a:gd name="connsiteX13" fmla="*/ 556986 w 607638"/>
              <a:gd name="connsiteY13" fmla="*/ 303331 h 606722"/>
              <a:gd name="connsiteX14" fmla="*/ 582268 w 607638"/>
              <a:gd name="connsiteY14" fmla="*/ 328658 h 606722"/>
              <a:gd name="connsiteX15" fmla="*/ 556986 w 607638"/>
              <a:gd name="connsiteY15" fmla="*/ 353896 h 606722"/>
              <a:gd name="connsiteX16" fmla="*/ 506334 w 607638"/>
              <a:gd name="connsiteY16" fmla="*/ 353896 h 606722"/>
              <a:gd name="connsiteX17" fmla="*/ 506334 w 607638"/>
              <a:gd name="connsiteY17" fmla="*/ 404461 h 606722"/>
              <a:gd name="connsiteX18" fmla="*/ 531616 w 607638"/>
              <a:gd name="connsiteY18" fmla="*/ 404461 h 606722"/>
              <a:gd name="connsiteX19" fmla="*/ 607638 w 607638"/>
              <a:gd name="connsiteY19" fmla="*/ 480265 h 606722"/>
              <a:gd name="connsiteX20" fmla="*/ 531616 w 607638"/>
              <a:gd name="connsiteY20" fmla="*/ 556157 h 606722"/>
              <a:gd name="connsiteX21" fmla="*/ 506334 w 607638"/>
              <a:gd name="connsiteY21" fmla="*/ 556157 h 606722"/>
              <a:gd name="connsiteX22" fmla="*/ 506334 w 607638"/>
              <a:gd name="connsiteY22" fmla="*/ 581395 h 606722"/>
              <a:gd name="connsiteX23" fmla="*/ 480964 w 607638"/>
              <a:gd name="connsiteY23" fmla="*/ 606722 h 606722"/>
              <a:gd name="connsiteX24" fmla="*/ 455683 w 607638"/>
              <a:gd name="connsiteY24" fmla="*/ 581395 h 606722"/>
              <a:gd name="connsiteX25" fmla="*/ 455683 w 607638"/>
              <a:gd name="connsiteY25" fmla="*/ 556157 h 606722"/>
              <a:gd name="connsiteX26" fmla="*/ 405031 w 607638"/>
              <a:gd name="connsiteY26" fmla="*/ 556157 h 606722"/>
              <a:gd name="connsiteX27" fmla="*/ 379749 w 607638"/>
              <a:gd name="connsiteY27" fmla="*/ 530830 h 606722"/>
              <a:gd name="connsiteX28" fmla="*/ 405031 w 607638"/>
              <a:gd name="connsiteY28" fmla="*/ 505592 h 606722"/>
              <a:gd name="connsiteX29" fmla="*/ 455683 w 607638"/>
              <a:gd name="connsiteY29" fmla="*/ 505592 h 606722"/>
              <a:gd name="connsiteX30" fmla="*/ 455683 w 607638"/>
              <a:gd name="connsiteY30" fmla="*/ 455027 h 606722"/>
              <a:gd name="connsiteX31" fmla="*/ 430401 w 607638"/>
              <a:gd name="connsiteY31" fmla="*/ 455027 h 606722"/>
              <a:gd name="connsiteX32" fmla="*/ 354379 w 607638"/>
              <a:gd name="connsiteY32" fmla="*/ 379223 h 606722"/>
              <a:gd name="connsiteX33" fmla="*/ 430401 w 607638"/>
              <a:gd name="connsiteY33" fmla="*/ 303331 h 606722"/>
              <a:gd name="connsiteX34" fmla="*/ 455683 w 607638"/>
              <a:gd name="connsiteY34" fmla="*/ 303331 h 606722"/>
              <a:gd name="connsiteX35" fmla="*/ 455683 w 607638"/>
              <a:gd name="connsiteY35" fmla="*/ 278093 h 606722"/>
              <a:gd name="connsiteX36" fmla="*/ 480964 w 607638"/>
              <a:gd name="connsiteY36" fmla="*/ 252766 h 606722"/>
              <a:gd name="connsiteX37" fmla="*/ 303759 w 607638"/>
              <a:gd name="connsiteY37" fmla="*/ 151716 h 606722"/>
              <a:gd name="connsiteX38" fmla="*/ 329117 w 607638"/>
              <a:gd name="connsiteY38" fmla="*/ 176950 h 606722"/>
              <a:gd name="connsiteX39" fmla="*/ 329117 w 607638"/>
              <a:gd name="connsiteY39" fmla="*/ 303301 h 606722"/>
              <a:gd name="connsiteX40" fmla="*/ 303759 w 607638"/>
              <a:gd name="connsiteY40" fmla="*/ 328624 h 606722"/>
              <a:gd name="connsiteX41" fmla="*/ 227862 w 607638"/>
              <a:gd name="connsiteY41" fmla="*/ 328624 h 606722"/>
              <a:gd name="connsiteX42" fmla="*/ 202593 w 607638"/>
              <a:gd name="connsiteY42" fmla="*/ 303301 h 606722"/>
              <a:gd name="connsiteX43" fmla="*/ 227862 w 607638"/>
              <a:gd name="connsiteY43" fmla="*/ 278066 h 606722"/>
              <a:gd name="connsiteX44" fmla="*/ 278490 w 607638"/>
              <a:gd name="connsiteY44" fmla="*/ 278066 h 606722"/>
              <a:gd name="connsiteX45" fmla="*/ 278490 w 607638"/>
              <a:gd name="connsiteY45" fmla="*/ 176950 h 606722"/>
              <a:gd name="connsiteX46" fmla="*/ 303759 w 607638"/>
              <a:gd name="connsiteY46" fmla="*/ 151716 h 606722"/>
              <a:gd name="connsiteX47" fmla="*/ 303762 w 607638"/>
              <a:gd name="connsiteY47" fmla="*/ 0 h 606722"/>
              <a:gd name="connsiteX48" fmla="*/ 606634 w 607638"/>
              <a:gd name="connsiteY48" fmla="*/ 220667 h 606722"/>
              <a:gd name="connsiteX49" fmla="*/ 589190 w 607638"/>
              <a:gd name="connsiteY49" fmla="*/ 251860 h 606722"/>
              <a:gd name="connsiteX50" fmla="*/ 557950 w 607638"/>
              <a:gd name="connsiteY50" fmla="*/ 234353 h 606722"/>
              <a:gd name="connsiteX51" fmla="*/ 303762 w 607638"/>
              <a:gd name="connsiteY51" fmla="*/ 50568 h 606722"/>
              <a:gd name="connsiteX52" fmla="*/ 50642 w 607638"/>
              <a:gd name="connsiteY52" fmla="*/ 303317 h 606722"/>
              <a:gd name="connsiteX53" fmla="*/ 303762 w 607638"/>
              <a:gd name="connsiteY53" fmla="*/ 556154 h 606722"/>
              <a:gd name="connsiteX54" fmla="*/ 329127 w 607638"/>
              <a:gd name="connsiteY54" fmla="*/ 581394 h 606722"/>
              <a:gd name="connsiteX55" fmla="*/ 303762 w 607638"/>
              <a:gd name="connsiteY55" fmla="*/ 606722 h 606722"/>
              <a:gd name="connsiteX56" fmla="*/ 0 w 607638"/>
              <a:gd name="connsiteY56" fmla="*/ 303317 h 606722"/>
              <a:gd name="connsiteX57" fmla="*/ 303762 w 607638"/>
              <a:gd name="connsiteY57"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7638" h="606722">
                <a:moveTo>
                  <a:pt x="506334" y="455027"/>
                </a:moveTo>
                <a:lnTo>
                  <a:pt x="506334" y="505592"/>
                </a:lnTo>
                <a:lnTo>
                  <a:pt x="531616" y="505592"/>
                </a:lnTo>
                <a:cubicBezTo>
                  <a:pt x="545592" y="505592"/>
                  <a:pt x="556986" y="494217"/>
                  <a:pt x="556986" y="480265"/>
                </a:cubicBezTo>
                <a:cubicBezTo>
                  <a:pt x="556986" y="466401"/>
                  <a:pt x="545592" y="455027"/>
                  <a:pt x="531616" y="455027"/>
                </a:cubicBezTo>
                <a:close/>
                <a:moveTo>
                  <a:pt x="430401" y="353896"/>
                </a:moveTo>
                <a:cubicBezTo>
                  <a:pt x="416425" y="353896"/>
                  <a:pt x="405031" y="365271"/>
                  <a:pt x="405031" y="379223"/>
                </a:cubicBezTo>
                <a:cubicBezTo>
                  <a:pt x="405031" y="393087"/>
                  <a:pt x="416425" y="404461"/>
                  <a:pt x="430401" y="404461"/>
                </a:cubicBezTo>
                <a:lnTo>
                  <a:pt x="455683" y="404461"/>
                </a:lnTo>
                <a:lnTo>
                  <a:pt x="455683" y="353896"/>
                </a:lnTo>
                <a:close/>
                <a:moveTo>
                  <a:pt x="480964" y="252766"/>
                </a:moveTo>
                <a:cubicBezTo>
                  <a:pt x="495029" y="252766"/>
                  <a:pt x="506334" y="264141"/>
                  <a:pt x="506334" y="278093"/>
                </a:cubicBezTo>
                <a:lnTo>
                  <a:pt x="506334" y="303331"/>
                </a:lnTo>
                <a:lnTo>
                  <a:pt x="556986" y="303331"/>
                </a:lnTo>
                <a:cubicBezTo>
                  <a:pt x="570962" y="303331"/>
                  <a:pt x="582268" y="314706"/>
                  <a:pt x="582268" y="328658"/>
                </a:cubicBezTo>
                <a:cubicBezTo>
                  <a:pt x="582268" y="342610"/>
                  <a:pt x="570962" y="353896"/>
                  <a:pt x="556986" y="353896"/>
                </a:cubicBezTo>
                <a:lnTo>
                  <a:pt x="506334" y="353896"/>
                </a:lnTo>
                <a:lnTo>
                  <a:pt x="506334" y="404461"/>
                </a:lnTo>
                <a:lnTo>
                  <a:pt x="531616" y="404461"/>
                </a:lnTo>
                <a:cubicBezTo>
                  <a:pt x="573544" y="404461"/>
                  <a:pt x="607638" y="438497"/>
                  <a:pt x="607638" y="480265"/>
                </a:cubicBezTo>
                <a:cubicBezTo>
                  <a:pt x="607638" y="522121"/>
                  <a:pt x="573544" y="556157"/>
                  <a:pt x="531616" y="556157"/>
                </a:cubicBezTo>
                <a:lnTo>
                  <a:pt x="506334" y="556157"/>
                </a:lnTo>
                <a:lnTo>
                  <a:pt x="506334" y="581395"/>
                </a:lnTo>
                <a:cubicBezTo>
                  <a:pt x="506334" y="595347"/>
                  <a:pt x="495029" y="606722"/>
                  <a:pt x="480964" y="606722"/>
                </a:cubicBezTo>
                <a:cubicBezTo>
                  <a:pt x="466988" y="606722"/>
                  <a:pt x="455683" y="595347"/>
                  <a:pt x="455683" y="581395"/>
                </a:cubicBezTo>
                <a:lnTo>
                  <a:pt x="455683" y="556157"/>
                </a:lnTo>
                <a:lnTo>
                  <a:pt x="405031" y="556157"/>
                </a:lnTo>
                <a:cubicBezTo>
                  <a:pt x="391055" y="556157"/>
                  <a:pt x="379749" y="544782"/>
                  <a:pt x="379749" y="530830"/>
                </a:cubicBezTo>
                <a:cubicBezTo>
                  <a:pt x="379749" y="516878"/>
                  <a:pt x="391055" y="505592"/>
                  <a:pt x="405031" y="505592"/>
                </a:cubicBezTo>
                <a:lnTo>
                  <a:pt x="455683" y="505592"/>
                </a:lnTo>
                <a:lnTo>
                  <a:pt x="455683" y="455027"/>
                </a:lnTo>
                <a:lnTo>
                  <a:pt x="430401" y="455027"/>
                </a:lnTo>
                <a:cubicBezTo>
                  <a:pt x="388473" y="455027"/>
                  <a:pt x="354379" y="420991"/>
                  <a:pt x="354379" y="379223"/>
                </a:cubicBezTo>
                <a:cubicBezTo>
                  <a:pt x="354379" y="337367"/>
                  <a:pt x="388473" y="303331"/>
                  <a:pt x="430401" y="303331"/>
                </a:cubicBezTo>
                <a:lnTo>
                  <a:pt x="455683" y="303331"/>
                </a:lnTo>
                <a:lnTo>
                  <a:pt x="455683" y="278093"/>
                </a:lnTo>
                <a:cubicBezTo>
                  <a:pt x="455683" y="264141"/>
                  <a:pt x="466988" y="252766"/>
                  <a:pt x="480964" y="252766"/>
                </a:cubicBezTo>
                <a:close/>
                <a:moveTo>
                  <a:pt x="303759" y="151716"/>
                </a:moveTo>
                <a:cubicBezTo>
                  <a:pt x="317817" y="151716"/>
                  <a:pt x="329117" y="163000"/>
                  <a:pt x="329117" y="176950"/>
                </a:cubicBezTo>
                <a:lnTo>
                  <a:pt x="329117" y="303301"/>
                </a:lnTo>
                <a:cubicBezTo>
                  <a:pt x="329117" y="317251"/>
                  <a:pt x="317817" y="328624"/>
                  <a:pt x="303759" y="328624"/>
                </a:cubicBezTo>
                <a:lnTo>
                  <a:pt x="227862" y="328624"/>
                </a:lnTo>
                <a:cubicBezTo>
                  <a:pt x="213893" y="328624"/>
                  <a:pt x="202593" y="317251"/>
                  <a:pt x="202593" y="303301"/>
                </a:cubicBezTo>
                <a:cubicBezTo>
                  <a:pt x="202593" y="289351"/>
                  <a:pt x="213893" y="278066"/>
                  <a:pt x="227862" y="278066"/>
                </a:cubicBezTo>
                <a:lnTo>
                  <a:pt x="278490" y="278066"/>
                </a:lnTo>
                <a:lnTo>
                  <a:pt x="278490" y="176950"/>
                </a:lnTo>
                <a:cubicBezTo>
                  <a:pt x="278490" y="163000"/>
                  <a:pt x="289790" y="151716"/>
                  <a:pt x="303759" y="151716"/>
                </a:cubicBezTo>
                <a:close/>
                <a:moveTo>
                  <a:pt x="303762" y="0"/>
                </a:moveTo>
                <a:cubicBezTo>
                  <a:pt x="443049" y="0"/>
                  <a:pt x="570410" y="92781"/>
                  <a:pt x="606634" y="220667"/>
                </a:cubicBezTo>
                <a:cubicBezTo>
                  <a:pt x="610461" y="234086"/>
                  <a:pt x="602629" y="248039"/>
                  <a:pt x="589190" y="251860"/>
                </a:cubicBezTo>
                <a:cubicBezTo>
                  <a:pt x="575839" y="255504"/>
                  <a:pt x="561688" y="247861"/>
                  <a:pt x="557950" y="234353"/>
                </a:cubicBezTo>
                <a:cubicBezTo>
                  <a:pt x="527779" y="127885"/>
                  <a:pt x="420888" y="50568"/>
                  <a:pt x="303762" y="50568"/>
                </a:cubicBezTo>
                <a:cubicBezTo>
                  <a:pt x="164208" y="50568"/>
                  <a:pt x="50642" y="163967"/>
                  <a:pt x="50642" y="303317"/>
                </a:cubicBezTo>
                <a:cubicBezTo>
                  <a:pt x="50642" y="442755"/>
                  <a:pt x="164208" y="556154"/>
                  <a:pt x="303762" y="556154"/>
                </a:cubicBezTo>
                <a:cubicBezTo>
                  <a:pt x="317824" y="556154"/>
                  <a:pt x="329127" y="567441"/>
                  <a:pt x="329127" y="581394"/>
                </a:cubicBezTo>
                <a:cubicBezTo>
                  <a:pt x="329127" y="595347"/>
                  <a:pt x="317824" y="606722"/>
                  <a:pt x="303762" y="606722"/>
                </a:cubicBezTo>
                <a:cubicBezTo>
                  <a:pt x="136261" y="606722"/>
                  <a:pt x="0" y="470661"/>
                  <a:pt x="0" y="303317"/>
                </a:cubicBezTo>
                <a:cubicBezTo>
                  <a:pt x="0" y="136061"/>
                  <a:pt x="136261" y="0"/>
                  <a:pt x="303762" y="0"/>
                </a:cubicBezTo>
                <a:close/>
              </a:path>
            </a:pathLst>
          </a:custGeom>
          <a:solidFill>
            <a:srgbClr val="89213A"/>
          </a:solidFill>
          <a:ln>
            <a:noFill/>
          </a:ln>
        </p:spPr>
        <p:txBody>
          <a:bodyPr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dirty="0">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nvGrpSpPr>
          <p:cNvPr id="45" name="组合 44"/>
          <p:cNvGrpSpPr/>
          <p:nvPr/>
        </p:nvGrpSpPr>
        <p:grpSpPr>
          <a:xfrm>
            <a:off x="8663333" y="4185382"/>
            <a:ext cx="2784999" cy="1307718"/>
            <a:chOff x="1541719" y="2194994"/>
            <a:chExt cx="2784999" cy="1307718"/>
          </a:xfrm>
        </p:grpSpPr>
        <p:sp>
          <p:nvSpPr>
            <p:cNvPr id="46" name="文本框 45"/>
            <p:cNvSpPr txBox="1"/>
            <p:nvPr/>
          </p:nvSpPr>
          <p:spPr>
            <a:xfrm>
              <a:off x="1613154" y="2194994"/>
              <a:ext cx="2133781" cy="461665"/>
            </a:xfrm>
            <a:prstGeom prst="rect">
              <a:avLst/>
            </a:prstGeom>
            <a:noFill/>
          </p:spPr>
          <p:txBody>
            <a:bodyPr wrap="square" rtlCol="0">
              <a:spAutoFit/>
              <a:scene3d>
                <a:camera prst="orthographicFront"/>
                <a:lightRig rig="threePt" dir="t"/>
              </a:scene3d>
              <a:sp3d contourW="12700"/>
            </a:bodyPr>
            <a:lstStyle/>
            <a:p>
              <a:r>
                <a:rPr lang="zh-CN" altLang="en-US" sz="2400" b="1"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标题文字添加</a:t>
              </a:r>
            </a:p>
          </p:txBody>
        </p:sp>
        <p:sp>
          <p:nvSpPr>
            <p:cNvPr id="47" name="文本框 46"/>
            <p:cNvSpPr txBox="1"/>
            <p:nvPr/>
          </p:nvSpPr>
          <p:spPr>
            <a:xfrm>
              <a:off x="1541719" y="2687681"/>
              <a:ext cx="2784999" cy="815031"/>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14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请在此添加您的文字内容，请在此添加您的文字内容。请在此添加您的文字内容。</a:t>
              </a:r>
              <a:endParaRPr lang="en-US" altLang="zh-CN" sz="14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grpSp>
        <p:nvGrpSpPr>
          <p:cNvPr id="52" name="组合 51"/>
          <p:cNvGrpSpPr/>
          <p:nvPr/>
        </p:nvGrpSpPr>
        <p:grpSpPr>
          <a:xfrm>
            <a:off x="7935386" y="1756435"/>
            <a:ext cx="2784999" cy="1285998"/>
            <a:chOff x="1541719" y="2349127"/>
            <a:chExt cx="2784999" cy="1285998"/>
          </a:xfrm>
        </p:grpSpPr>
        <p:sp>
          <p:nvSpPr>
            <p:cNvPr id="53" name="文本框 52"/>
            <p:cNvSpPr txBox="1"/>
            <p:nvPr/>
          </p:nvSpPr>
          <p:spPr>
            <a:xfrm>
              <a:off x="1541719" y="2349127"/>
              <a:ext cx="2133781" cy="461665"/>
            </a:xfrm>
            <a:prstGeom prst="rect">
              <a:avLst/>
            </a:prstGeom>
            <a:noFill/>
          </p:spPr>
          <p:txBody>
            <a:bodyPr wrap="square" rtlCol="0">
              <a:spAutoFit/>
              <a:scene3d>
                <a:camera prst="orthographicFront"/>
                <a:lightRig rig="threePt" dir="t"/>
              </a:scene3d>
              <a:sp3d contourW="12700"/>
            </a:bodyPr>
            <a:lstStyle/>
            <a:p>
              <a:r>
                <a:rPr lang="zh-CN" altLang="en-US" sz="2400" b="1"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标题文字添加</a:t>
              </a:r>
            </a:p>
          </p:txBody>
        </p:sp>
        <p:sp>
          <p:nvSpPr>
            <p:cNvPr id="54" name="文本框 53"/>
            <p:cNvSpPr txBox="1"/>
            <p:nvPr/>
          </p:nvSpPr>
          <p:spPr>
            <a:xfrm>
              <a:off x="1541719" y="2820094"/>
              <a:ext cx="2784999" cy="815031"/>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14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请在此添加您的文字内容，请在此添加您的文字内容。请在此添加您的文字内容</a:t>
              </a:r>
              <a:endParaRPr lang="en-US" altLang="zh-CN" sz="14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grpSp>
        <p:nvGrpSpPr>
          <p:cNvPr id="55" name="组合 54"/>
          <p:cNvGrpSpPr/>
          <p:nvPr/>
        </p:nvGrpSpPr>
        <p:grpSpPr>
          <a:xfrm>
            <a:off x="798353" y="3954550"/>
            <a:ext cx="2784999" cy="1265211"/>
            <a:chOff x="1541719" y="2349127"/>
            <a:chExt cx="2784999" cy="1265211"/>
          </a:xfrm>
        </p:grpSpPr>
        <p:sp>
          <p:nvSpPr>
            <p:cNvPr id="56" name="文本框 55"/>
            <p:cNvSpPr txBox="1"/>
            <p:nvPr/>
          </p:nvSpPr>
          <p:spPr>
            <a:xfrm>
              <a:off x="2192937" y="2349127"/>
              <a:ext cx="2133781" cy="461665"/>
            </a:xfrm>
            <a:prstGeom prst="rect">
              <a:avLst/>
            </a:prstGeom>
            <a:noFill/>
          </p:spPr>
          <p:txBody>
            <a:bodyPr wrap="square" rtlCol="0">
              <a:spAutoFit/>
              <a:scene3d>
                <a:camera prst="orthographicFront"/>
                <a:lightRig rig="threePt" dir="t"/>
              </a:scene3d>
              <a:sp3d contourW="12700"/>
            </a:bodyPr>
            <a:lstStyle/>
            <a:p>
              <a:pPr algn="r"/>
              <a:r>
                <a:rPr lang="zh-CN" altLang="en-US" sz="2400" b="1"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标题文字添加</a:t>
              </a:r>
            </a:p>
          </p:txBody>
        </p:sp>
        <p:sp>
          <p:nvSpPr>
            <p:cNvPr id="57" name="文本框 56"/>
            <p:cNvSpPr txBox="1"/>
            <p:nvPr/>
          </p:nvSpPr>
          <p:spPr>
            <a:xfrm>
              <a:off x="1541719" y="2799307"/>
              <a:ext cx="2784999" cy="815031"/>
            </a:xfrm>
            <a:prstGeom prst="rect">
              <a:avLst/>
            </a:prstGeom>
            <a:noFill/>
          </p:spPr>
          <p:txBody>
            <a:bodyPr wrap="square" rtlCol="0">
              <a:spAutoFit/>
              <a:scene3d>
                <a:camera prst="orthographicFront"/>
                <a:lightRig rig="threePt" dir="t"/>
              </a:scene3d>
              <a:sp3d contourW="12700"/>
            </a:bodyPr>
            <a:lstStyle/>
            <a:p>
              <a:pPr algn="r">
                <a:lnSpc>
                  <a:spcPct val="114000"/>
                </a:lnSpc>
              </a:pPr>
              <a:r>
                <a:rPr lang="zh-CN" altLang="en-US" sz="14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请在此添加您的文字内容，请在此添加您的文字内容。请在此添加您的文字内容。</a:t>
              </a:r>
              <a:endParaRPr lang="en-US" altLang="zh-CN" sz="14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500"/>
                                        <p:tgtEl>
                                          <p:spTgt spid="3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500"/>
                                        <p:tgtEl>
                                          <p:spTgt spid="3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500"/>
                                        <p:tgtEl>
                                          <p:spTgt spid="3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500"/>
                                        <p:tgtEl>
                                          <p:spTgt spid="3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9"/>
                                        </p:tgtEl>
                                        <p:attrNameLst>
                                          <p:attrName>style.visibility</p:attrName>
                                        </p:attrNameLst>
                                      </p:cBhvr>
                                      <p:to>
                                        <p:strVal val="visible"/>
                                      </p:to>
                                    </p:set>
                                    <p:animEffect transition="in" filter="fade">
                                      <p:cBhvr>
                                        <p:cTn id="34" dur="500"/>
                                        <p:tgtEl>
                                          <p:spTgt spid="4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fade">
                                      <p:cBhvr>
                                        <p:cTn id="37" dur="500"/>
                                        <p:tgtEl>
                                          <p:spTgt spid="5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500"/>
                                        <p:tgtEl>
                                          <p:spTgt spid="48"/>
                                        </p:tgtEl>
                                      </p:cBhvr>
                                    </p:animEffect>
                                  </p:childTnLst>
                                </p:cTn>
                              </p:par>
                            </p:childTnLst>
                          </p:cTn>
                        </p:par>
                        <p:par>
                          <p:cTn id="41" fill="hold">
                            <p:stCondLst>
                              <p:cond delay="500"/>
                            </p:stCondLst>
                            <p:childTnLst>
                              <p:par>
                                <p:cTn id="42" presetID="12" presetClass="entr" presetSubtype="2" fill="hold" nodeType="afterEffect">
                                  <p:stCondLst>
                                    <p:cond delay="0"/>
                                  </p:stCondLst>
                                  <p:childTnLst>
                                    <p:set>
                                      <p:cBhvr>
                                        <p:cTn id="43" dur="1" fill="hold">
                                          <p:stCondLst>
                                            <p:cond delay="0"/>
                                          </p:stCondLst>
                                        </p:cTn>
                                        <p:tgtEl>
                                          <p:spTgt spid="55"/>
                                        </p:tgtEl>
                                        <p:attrNameLst>
                                          <p:attrName>style.visibility</p:attrName>
                                        </p:attrNameLst>
                                      </p:cBhvr>
                                      <p:to>
                                        <p:strVal val="visible"/>
                                      </p:to>
                                    </p:set>
                                    <p:anim calcmode="lin" valueType="num">
                                      <p:cBhvr additive="base">
                                        <p:cTn id="44" dur="500"/>
                                        <p:tgtEl>
                                          <p:spTgt spid="55"/>
                                        </p:tgtEl>
                                        <p:attrNameLst>
                                          <p:attrName>ppt_x</p:attrName>
                                        </p:attrNameLst>
                                      </p:cBhvr>
                                      <p:tavLst>
                                        <p:tav tm="0">
                                          <p:val>
                                            <p:strVal val="#ppt_x+#ppt_w*1.125000"/>
                                          </p:val>
                                        </p:tav>
                                        <p:tav tm="100000">
                                          <p:val>
                                            <p:strVal val="#ppt_x"/>
                                          </p:val>
                                        </p:tav>
                                      </p:tavLst>
                                    </p:anim>
                                    <p:animEffect transition="in" filter="wipe(left)">
                                      <p:cBhvr>
                                        <p:cTn id="45" dur="500"/>
                                        <p:tgtEl>
                                          <p:spTgt spid="55"/>
                                        </p:tgtEl>
                                      </p:cBhvr>
                                    </p:animEffect>
                                  </p:childTnLst>
                                </p:cTn>
                              </p:par>
                            </p:childTnLst>
                          </p:cTn>
                        </p:par>
                        <p:par>
                          <p:cTn id="46" fill="hold">
                            <p:stCondLst>
                              <p:cond delay="1000"/>
                            </p:stCondLst>
                            <p:childTnLst>
                              <p:par>
                                <p:cTn id="47" presetID="12" presetClass="entr" presetSubtype="8" fill="hold" nodeType="afterEffect">
                                  <p:stCondLst>
                                    <p:cond delay="0"/>
                                  </p:stCondLst>
                                  <p:childTnLst>
                                    <p:set>
                                      <p:cBhvr>
                                        <p:cTn id="48" dur="1" fill="hold">
                                          <p:stCondLst>
                                            <p:cond delay="0"/>
                                          </p:stCondLst>
                                        </p:cTn>
                                        <p:tgtEl>
                                          <p:spTgt spid="52"/>
                                        </p:tgtEl>
                                        <p:attrNameLst>
                                          <p:attrName>style.visibility</p:attrName>
                                        </p:attrNameLst>
                                      </p:cBhvr>
                                      <p:to>
                                        <p:strVal val="visible"/>
                                      </p:to>
                                    </p:set>
                                    <p:anim calcmode="lin" valueType="num">
                                      <p:cBhvr additive="base">
                                        <p:cTn id="49" dur="500"/>
                                        <p:tgtEl>
                                          <p:spTgt spid="52"/>
                                        </p:tgtEl>
                                        <p:attrNameLst>
                                          <p:attrName>ppt_x</p:attrName>
                                        </p:attrNameLst>
                                      </p:cBhvr>
                                      <p:tavLst>
                                        <p:tav tm="0">
                                          <p:val>
                                            <p:strVal val="#ppt_x-#ppt_w*1.125000"/>
                                          </p:val>
                                        </p:tav>
                                        <p:tav tm="100000">
                                          <p:val>
                                            <p:strVal val="#ppt_x"/>
                                          </p:val>
                                        </p:tav>
                                      </p:tavLst>
                                    </p:anim>
                                    <p:animEffect transition="in" filter="wipe(right)">
                                      <p:cBhvr>
                                        <p:cTn id="50" dur="500"/>
                                        <p:tgtEl>
                                          <p:spTgt spid="52"/>
                                        </p:tgtEl>
                                      </p:cBhvr>
                                    </p:animEffect>
                                  </p:childTnLst>
                                </p:cTn>
                              </p:par>
                            </p:childTnLst>
                          </p:cTn>
                        </p:par>
                        <p:par>
                          <p:cTn id="51" fill="hold">
                            <p:stCondLst>
                              <p:cond delay="1500"/>
                            </p:stCondLst>
                            <p:childTnLst>
                              <p:par>
                                <p:cTn id="52" presetID="12" presetClass="entr" presetSubtype="8" fill="hold" nodeType="afterEffect">
                                  <p:stCondLst>
                                    <p:cond delay="0"/>
                                  </p:stCondLst>
                                  <p:childTnLst>
                                    <p:set>
                                      <p:cBhvr>
                                        <p:cTn id="53" dur="1" fill="hold">
                                          <p:stCondLst>
                                            <p:cond delay="0"/>
                                          </p:stCondLst>
                                        </p:cTn>
                                        <p:tgtEl>
                                          <p:spTgt spid="45"/>
                                        </p:tgtEl>
                                        <p:attrNameLst>
                                          <p:attrName>style.visibility</p:attrName>
                                        </p:attrNameLst>
                                      </p:cBhvr>
                                      <p:to>
                                        <p:strVal val="visible"/>
                                      </p:to>
                                    </p:set>
                                    <p:anim calcmode="lin" valueType="num">
                                      <p:cBhvr additive="base">
                                        <p:cTn id="54" dur="500"/>
                                        <p:tgtEl>
                                          <p:spTgt spid="45"/>
                                        </p:tgtEl>
                                        <p:attrNameLst>
                                          <p:attrName>ppt_x</p:attrName>
                                        </p:attrNameLst>
                                      </p:cBhvr>
                                      <p:tavLst>
                                        <p:tav tm="0">
                                          <p:val>
                                            <p:strVal val="#ppt_x-#ppt_w*1.125000"/>
                                          </p:val>
                                        </p:tav>
                                        <p:tav tm="100000">
                                          <p:val>
                                            <p:strVal val="#ppt_x"/>
                                          </p:val>
                                        </p:tav>
                                      </p:tavLst>
                                    </p:anim>
                                    <p:animEffect transition="in" filter="wipe(right)">
                                      <p:cBhvr>
                                        <p:cTn id="5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6" grpId="0" animBg="1"/>
      <p:bldP spid="37" grpId="0" animBg="1"/>
      <p:bldP spid="49" grpId="0" animBg="1"/>
      <p:bldP spid="51" grpId="0" animBg="1"/>
      <p:bldP spid="4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 name="图片 45">
            <a:extLst>
              <a:ext uri="{FF2B5EF4-FFF2-40B4-BE49-F238E27FC236}">
                <a16:creationId xmlns="" xmlns:a16="http://schemas.microsoft.com/office/drawing/2014/main" id="{4253AAA0-4693-4A7B-B294-FD2A94F26FF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56" r="5556"/>
          <a:stretch/>
        </p:blipFill>
        <p:spPr>
          <a:xfrm>
            <a:off x="0" y="0"/>
            <a:ext cx="12192000" cy="6858000"/>
          </a:xfrm>
          <a:prstGeom prst="rect">
            <a:avLst/>
          </a:prstGeom>
        </p:spPr>
      </p:pic>
      <p:pic>
        <p:nvPicPr>
          <p:cNvPr id="47" name="图片 46">
            <a:extLst>
              <a:ext uri="{FF2B5EF4-FFF2-40B4-BE49-F238E27FC236}">
                <a16:creationId xmlns="" xmlns:a16="http://schemas.microsoft.com/office/drawing/2014/main" id="{3531EB13-DFA5-4B90-AC7B-42176922E98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84091"/>
          <a:stretch/>
        </p:blipFill>
        <p:spPr>
          <a:xfrm>
            <a:off x="0" y="5888182"/>
            <a:ext cx="12192000" cy="969818"/>
          </a:xfrm>
          <a:prstGeom prst="rect">
            <a:avLst/>
          </a:prstGeom>
        </p:spPr>
      </p:pic>
      <p:sp>
        <p:nvSpPr>
          <p:cNvPr id="48" name="文本框 47">
            <a:extLst>
              <a:ext uri="{FF2B5EF4-FFF2-40B4-BE49-F238E27FC236}">
                <a16:creationId xmlns="" xmlns:a16="http://schemas.microsoft.com/office/drawing/2014/main" id="{B3F89DEC-BC0D-41A7-BE86-4AE38DBCD3C0}"/>
              </a:ext>
            </a:extLst>
          </p:cNvPr>
          <p:cNvSpPr txBox="1"/>
          <p:nvPr/>
        </p:nvSpPr>
        <p:spPr>
          <a:xfrm>
            <a:off x="1937110" y="713740"/>
            <a:ext cx="3338597" cy="630942"/>
          </a:xfrm>
          <a:prstGeom prst="rect">
            <a:avLst/>
          </a:prstGeom>
          <a:noFill/>
        </p:spPr>
        <p:txBody>
          <a:bodyPr wrap="square" rtlCol="0">
            <a:spAutoFit/>
          </a:bodyPr>
          <a:lstStyle/>
          <a:p>
            <a:pPr algn="l"/>
            <a:r>
              <a:rPr lang="zh-CN" altLang="en-US" sz="3500" dirty="0">
                <a:solidFill>
                  <a:srgbClr val="FCD7A1"/>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工作完成情况</a:t>
            </a:r>
          </a:p>
        </p:txBody>
      </p:sp>
      <p:grpSp>
        <p:nvGrpSpPr>
          <p:cNvPr id="58" name="组合 57">
            <a:extLst>
              <a:ext uri="{FF2B5EF4-FFF2-40B4-BE49-F238E27FC236}">
                <a16:creationId xmlns="" xmlns:a16="http://schemas.microsoft.com/office/drawing/2014/main" id="{43804321-BB4B-441A-B653-E6AE8778932D}"/>
              </a:ext>
            </a:extLst>
          </p:cNvPr>
          <p:cNvGrpSpPr/>
          <p:nvPr/>
        </p:nvGrpSpPr>
        <p:grpSpPr>
          <a:xfrm>
            <a:off x="0" y="0"/>
            <a:ext cx="2410691" cy="2350087"/>
            <a:chOff x="0" y="0"/>
            <a:chExt cx="2410691" cy="2350087"/>
          </a:xfrm>
        </p:grpSpPr>
        <p:pic>
          <p:nvPicPr>
            <p:cNvPr id="59" name="图片 58">
              <a:extLst>
                <a:ext uri="{FF2B5EF4-FFF2-40B4-BE49-F238E27FC236}">
                  <a16:creationId xmlns="" xmlns:a16="http://schemas.microsoft.com/office/drawing/2014/main" id="{353D445D-2E0E-436C-BE7A-4AF00BE82AA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1944" r="2084" b="32222"/>
            <a:stretch/>
          </p:blipFill>
          <p:spPr>
            <a:xfrm>
              <a:off x="0" y="1"/>
              <a:ext cx="1801091" cy="2350086"/>
            </a:xfrm>
            <a:prstGeom prst="rect">
              <a:avLst/>
            </a:prstGeom>
          </p:spPr>
        </p:pic>
        <p:pic>
          <p:nvPicPr>
            <p:cNvPr id="60" name="图片 59">
              <a:extLst>
                <a:ext uri="{FF2B5EF4-FFF2-40B4-BE49-F238E27FC236}">
                  <a16:creationId xmlns="" xmlns:a16="http://schemas.microsoft.com/office/drawing/2014/main" id="{ED4E6D83-6A8A-4E3B-8889-CC14BDF093D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70682" b="54091"/>
            <a:stretch/>
          </p:blipFill>
          <p:spPr>
            <a:xfrm>
              <a:off x="0" y="0"/>
              <a:ext cx="2410691" cy="1887440"/>
            </a:xfrm>
            <a:prstGeom prst="rect">
              <a:avLst/>
            </a:prstGeom>
          </p:spPr>
        </p:pic>
      </p:grpSp>
      <p:sp>
        <p:nvSpPr>
          <p:cNvPr id="40" name="îṥľîḑe"/>
          <p:cNvSpPr/>
          <p:nvPr/>
        </p:nvSpPr>
        <p:spPr bwMode="auto">
          <a:xfrm>
            <a:off x="2098314" y="4211823"/>
            <a:ext cx="2774776" cy="478515"/>
          </a:xfrm>
          <a:custGeom>
            <a:avLst/>
            <a:gdLst>
              <a:gd name="T0" fmla="*/ 115 w 922"/>
              <a:gd name="T1" fmla="*/ 159 h 159"/>
              <a:gd name="T2" fmla="*/ 922 w 922"/>
              <a:gd name="T3" fmla="*/ 100 h 159"/>
              <a:gd name="T4" fmla="*/ 697 w 922"/>
              <a:gd name="T5" fmla="*/ 0 h 159"/>
              <a:gd name="T6" fmla="*/ 0 w 922"/>
              <a:gd name="T7" fmla="*/ 42 h 159"/>
              <a:gd name="T8" fmla="*/ 115 w 922"/>
              <a:gd name="T9" fmla="*/ 159 h 159"/>
            </a:gdLst>
            <a:ahLst/>
            <a:cxnLst>
              <a:cxn ang="0">
                <a:pos x="T0" y="T1"/>
              </a:cxn>
              <a:cxn ang="0">
                <a:pos x="T2" y="T3"/>
              </a:cxn>
              <a:cxn ang="0">
                <a:pos x="T4" y="T5"/>
              </a:cxn>
              <a:cxn ang="0">
                <a:pos x="T6" y="T7"/>
              </a:cxn>
              <a:cxn ang="0">
                <a:pos x="T8" y="T9"/>
              </a:cxn>
            </a:cxnLst>
            <a:rect l="0" t="0" r="r" b="b"/>
            <a:pathLst>
              <a:path w="922" h="159">
                <a:moveTo>
                  <a:pt x="115" y="159"/>
                </a:moveTo>
                <a:lnTo>
                  <a:pt x="922" y="100"/>
                </a:lnTo>
                <a:lnTo>
                  <a:pt x="697" y="0"/>
                </a:lnTo>
                <a:lnTo>
                  <a:pt x="0" y="42"/>
                </a:lnTo>
                <a:lnTo>
                  <a:pt x="115" y="159"/>
                </a:lnTo>
                <a:close/>
              </a:path>
            </a:pathLst>
          </a:custGeom>
          <a:solidFill>
            <a:srgbClr val="950400"/>
          </a:solidFill>
          <a:ln>
            <a:noFill/>
          </a:ln>
        </p:spPr>
        <p:txBody>
          <a:bodyPr anchor="ct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41" name="iṣliḑè"/>
          <p:cNvSpPr/>
          <p:nvPr/>
        </p:nvSpPr>
        <p:spPr bwMode="auto">
          <a:xfrm>
            <a:off x="1842504" y="4338223"/>
            <a:ext cx="601904" cy="1110515"/>
          </a:xfrm>
          <a:custGeom>
            <a:avLst/>
            <a:gdLst>
              <a:gd name="T0" fmla="*/ 85 w 200"/>
              <a:gd name="T1" fmla="*/ 0 h 369"/>
              <a:gd name="T2" fmla="*/ 200 w 200"/>
              <a:gd name="T3" fmla="*/ 117 h 369"/>
              <a:gd name="T4" fmla="*/ 110 w 200"/>
              <a:gd name="T5" fmla="*/ 369 h 369"/>
              <a:gd name="T6" fmla="*/ 0 w 200"/>
              <a:gd name="T7" fmla="*/ 149 h 369"/>
              <a:gd name="T8" fmla="*/ 85 w 200"/>
              <a:gd name="T9" fmla="*/ 0 h 369"/>
            </a:gdLst>
            <a:ahLst/>
            <a:cxnLst>
              <a:cxn ang="0">
                <a:pos x="T0" y="T1"/>
              </a:cxn>
              <a:cxn ang="0">
                <a:pos x="T2" y="T3"/>
              </a:cxn>
              <a:cxn ang="0">
                <a:pos x="T4" y="T5"/>
              </a:cxn>
              <a:cxn ang="0">
                <a:pos x="T6" y="T7"/>
              </a:cxn>
              <a:cxn ang="0">
                <a:pos x="T8" y="T9"/>
              </a:cxn>
            </a:cxnLst>
            <a:rect l="0" t="0" r="r" b="b"/>
            <a:pathLst>
              <a:path w="200" h="369">
                <a:moveTo>
                  <a:pt x="85" y="0"/>
                </a:moveTo>
                <a:lnTo>
                  <a:pt x="200" y="117"/>
                </a:lnTo>
                <a:lnTo>
                  <a:pt x="110" y="369"/>
                </a:lnTo>
                <a:lnTo>
                  <a:pt x="0" y="149"/>
                </a:lnTo>
                <a:lnTo>
                  <a:pt x="85" y="0"/>
                </a:lnTo>
                <a:close/>
              </a:path>
            </a:pathLst>
          </a:custGeom>
          <a:solidFill>
            <a:srgbClr val="FFE9B2"/>
          </a:solidFill>
          <a:ln w="12700">
            <a:solidFill>
              <a:srgbClr val="950400"/>
            </a:solidFill>
          </a:ln>
          <a:effectLst>
            <a:outerShdw blurRad="3175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42" name="ïslîḓè"/>
          <p:cNvSpPr/>
          <p:nvPr/>
        </p:nvSpPr>
        <p:spPr bwMode="auto">
          <a:xfrm>
            <a:off x="2173551" y="4512775"/>
            <a:ext cx="3102814" cy="935963"/>
          </a:xfrm>
          <a:custGeom>
            <a:avLst/>
            <a:gdLst>
              <a:gd name="T0" fmla="*/ 897 w 1031"/>
              <a:gd name="T1" fmla="*/ 0 h 311"/>
              <a:gd name="T2" fmla="*/ 1031 w 1031"/>
              <a:gd name="T3" fmla="*/ 199 h 311"/>
              <a:gd name="T4" fmla="*/ 0 w 1031"/>
              <a:gd name="T5" fmla="*/ 311 h 311"/>
              <a:gd name="T6" fmla="*/ 90 w 1031"/>
              <a:gd name="T7" fmla="*/ 59 h 311"/>
              <a:gd name="T8" fmla="*/ 897 w 1031"/>
              <a:gd name="T9" fmla="*/ 0 h 311"/>
            </a:gdLst>
            <a:ahLst/>
            <a:cxnLst>
              <a:cxn ang="0">
                <a:pos x="T0" y="T1"/>
              </a:cxn>
              <a:cxn ang="0">
                <a:pos x="T2" y="T3"/>
              </a:cxn>
              <a:cxn ang="0">
                <a:pos x="T4" y="T5"/>
              </a:cxn>
              <a:cxn ang="0">
                <a:pos x="T6" y="T7"/>
              </a:cxn>
              <a:cxn ang="0">
                <a:pos x="T8" y="T9"/>
              </a:cxn>
            </a:cxnLst>
            <a:rect l="0" t="0" r="r" b="b"/>
            <a:pathLst>
              <a:path w="1031" h="311">
                <a:moveTo>
                  <a:pt x="897" y="0"/>
                </a:moveTo>
                <a:lnTo>
                  <a:pt x="1031" y="199"/>
                </a:lnTo>
                <a:lnTo>
                  <a:pt x="0" y="311"/>
                </a:lnTo>
                <a:lnTo>
                  <a:pt x="90" y="59"/>
                </a:lnTo>
                <a:lnTo>
                  <a:pt x="897" y="0"/>
                </a:lnTo>
                <a:close/>
              </a:path>
            </a:pathLst>
          </a:custGeom>
          <a:solidFill>
            <a:srgbClr val="FFE9B2"/>
          </a:solidFill>
          <a:ln w="12700">
            <a:solidFill>
              <a:srgbClr val="950400"/>
            </a:solidFill>
          </a:ln>
          <a:effectLst>
            <a:outerShdw blurRad="3175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37" name="išļiḍe"/>
          <p:cNvSpPr/>
          <p:nvPr/>
        </p:nvSpPr>
        <p:spPr bwMode="auto">
          <a:xfrm>
            <a:off x="2477520" y="3820580"/>
            <a:ext cx="2359462" cy="788495"/>
          </a:xfrm>
          <a:custGeom>
            <a:avLst/>
            <a:gdLst>
              <a:gd name="T0" fmla="*/ 0 w 784"/>
              <a:gd name="T1" fmla="*/ 262 h 262"/>
              <a:gd name="T2" fmla="*/ 784 w 784"/>
              <a:gd name="T3" fmla="*/ 207 h 262"/>
              <a:gd name="T4" fmla="*/ 645 w 784"/>
              <a:gd name="T5" fmla="*/ 0 h 262"/>
              <a:gd name="T6" fmla="*/ 89 w 784"/>
              <a:gd name="T7" fmla="*/ 16 h 262"/>
              <a:gd name="T8" fmla="*/ 0 w 784"/>
              <a:gd name="T9" fmla="*/ 262 h 262"/>
            </a:gdLst>
            <a:ahLst/>
            <a:cxnLst>
              <a:cxn ang="0">
                <a:pos x="T0" y="T1"/>
              </a:cxn>
              <a:cxn ang="0">
                <a:pos x="T2" y="T3"/>
              </a:cxn>
              <a:cxn ang="0">
                <a:pos x="T4" y="T5"/>
              </a:cxn>
              <a:cxn ang="0">
                <a:pos x="T6" y="T7"/>
              </a:cxn>
              <a:cxn ang="0">
                <a:pos x="T8" y="T9"/>
              </a:cxn>
            </a:cxnLst>
            <a:rect l="0" t="0" r="r" b="b"/>
            <a:pathLst>
              <a:path w="784" h="262">
                <a:moveTo>
                  <a:pt x="0" y="262"/>
                </a:moveTo>
                <a:lnTo>
                  <a:pt x="784" y="207"/>
                </a:lnTo>
                <a:lnTo>
                  <a:pt x="645" y="0"/>
                </a:lnTo>
                <a:lnTo>
                  <a:pt x="89" y="16"/>
                </a:lnTo>
                <a:lnTo>
                  <a:pt x="0" y="262"/>
                </a:lnTo>
                <a:close/>
              </a:path>
            </a:pathLst>
          </a:custGeom>
          <a:solidFill>
            <a:srgbClr val="FFE9B2"/>
          </a:solidFill>
          <a:ln w="12700">
            <a:solidFill>
              <a:srgbClr val="950400"/>
            </a:solidFill>
          </a:ln>
          <a:effectLst>
            <a:outerShdw blurRad="317500" dist="38100" dir="2700000" algn="tl" rotWithShape="0">
              <a:prstClr val="black">
                <a:alpha val="2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sz="23900" b="1">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38" name="ïśļiďé"/>
          <p:cNvSpPr/>
          <p:nvPr/>
        </p:nvSpPr>
        <p:spPr bwMode="auto">
          <a:xfrm>
            <a:off x="2444414" y="3724275"/>
            <a:ext cx="1992301" cy="144457"/>
          </a:xfrm>
          <a:custGeom>
            <a:avLst/>
            <a:gdLst>
              <a:gd name="T0" fmla="*/ 100 w 662"/>
              <a:gd name="T1" fmla="*/ 48 h 48"/>
              <a:gd name="T2" fmla="*/ 662 w 662"/>
              <a:gd name="T3" fmla="*/ 32 h 48"/>
              <a:gd name="T4" fmla="*/ 515 w 662"/>
              <a:gd name="T5" fmla="*/ 0 h 48"/>
              <a:gd name="T6" fmla="*/ 0 w 662"/>
              <a:gd name="T7" fmla="*/ 11 h 48"/>
              <a:gd name="T8" fmla="*/ 100 w 662"/>
              <a:gd name="T9" fmla="*/ 48 h 48"/>
            </a:gdLst>
            <a:ahLst/>
            <a:cxnLst>
              <a:cxn ang="0">
                <a:pos x="T0" y="T1"/>
              </a:cxn>
              <a:cxn ang="0">
                <a:pos x="T2" y="T3"/>
              </a:cxn>
              <a:cxn ang="0">
                <a:pos x="T4" y="T5"/>
              </a:cxn>
              <a:cxn ang="0">
                <a:pos x="T6" y="T7"/>
              </a:cxn>
              <a:cxn ang="0">
                <a:pos x="T8" y="T9"/>
              </a:cxn>
            </a:cxnLst>
            <a:rect l="0" t="0" r="r" b="b"/>
            <a:pathLst>
              <a:path w="662" h="48">
                <a:moveTo>
                  <a:pt x="100" y="48"/>
                </a:moveTo>
                <a:lnTo>
                  <a:pt x="662" y="32"/>
                </a:lnTo>
                <a:lnTo>
                  <a:pt x="515" y="0"/>
                </a:lnTo>
                <a:lnTo>
                  <a:pt x="0" y="11"/>
                </a:lnTo>
                <a:lnTo>
                  <a:pt x="100" y="48"/>
                </a:lnTo>
                <a:close/>
              </a:path>
            </a:pathLst>
          </a:custGeom>
          <a:solidFill>
            <a:srgbClr val="950400"/>
          </a:solidFill>
          <a:ln>
            <a:noFill/>
          </a:ln>
        </p:spPr>
        <p:txBody>
          <a:bodyPr anchor="ct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39" name="íšḷïḑê"/>
          <p:cNvSpPr/>
          <p:nvPr/>
        </p:nvSpPr>
        <p:spPr bwMode="auto">
          <a:xfrm>
            <a:off x="2143462" y="3757381"/>
            <a:ext cx="601904" cy="851696"/>
          </a:xfrm>
          <a:custGeom>
            <a:avLst/>
            <a:gdLst>
              <a:gd name="T0" fmla="*/ 100 w 200"/>
              <a:gd name="T1" fmla="*/ 0 h 283"/>
              <a:gd name="T2" fmla="*/ 200 w 200"/>
              <a:gd name="T3" fmla="*/ 37 h 283"/>
              <a:gd name="T4" fmla="*/ 111 w 200"/>
              <a:gd name="T5" fmla="*/ 283 h 283"/>
              <a:gd name="T6" fmla="*/ 0 w 200"/>
              <a:gd name="T7" fmla="*/ 177 h 283"/>
              <a:gd name="T8" fmla="*/ 100 w 200"/>
              <a:gd name="T9" fmla="*/ 0 h 283"/>
            </a:gdLst>
            <a:ahLst/>
            <a:cxnLst>
              <a:cxn ang="0">
                <a:pos x="T0" y="T1"/>
              </a:cxn>
              <a:cxn ang="0">
                <a:pos x="T2" y="T3"/>
              </a:cxn>
              <a:cxn ang="0">
                <a:pos x="T4" y="T5"/>
              </a:cxn>
              <a:cxn ang="0">
                <a:pos x="T6" y="T7"/>
              </a:cxn>
              <a:cxn ang="0">
                <a:pos x="T8" y="T9"/>
              </a:cxn>
            </a:cxnLst>
            <a:rect l="0" t="0" r="r" b="b"/>
            <a:pathLst>
              <a:path w="200" h="283">
                <a:moveTo>
                  <a:pt x="100" y="0"/>
                </a:moveTo>
                <a:lnTo>
                  <a:pt x="200" y="37"/>
                </a:lnTo>
                <a:lnTo>
                  <a:pt x="111" y="283"/>
                </a:lnTo>
                <a:lnTo>
                  <a:pt x="0" y="177"/>
                </a:lnTo>
                <a:lnTo>
                  <a:pt x="100" y="0"/>
                </a:lnTo>
                <a:close/>
              </a:path>
            </a:pathLst>
          </a:custGeom>
          <a:solidFill>
            <a:srgbClr val="FFE9B2"/>
          </a:solidFill>
          <a:ln w="12700">
            <a:solidFill>
              <a:srgbClr val="950400"/>
            </a:solidFill>
          </a:ln>
          <a:effectLst>
            <a:outerShdw blurRad="317500" dist="38100" dir="2700000" algn="tl" rotWithShape="0">
              <a:prstClr val="black">
                <a:alpha val="2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sz="23900" b="1">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35" name="îsḷiḓè"/>
          <p:cNvSpPr/>
          <p:nvPr/>
        </p:nvSpPr>
        <p:spPr bwMode="auto">
          <a:xfrm>
            <a:off x="2477519" y="3050144"/>
            <a:ext cx="559771" cy="731315"/>
          </a:xfrm>
          <a:custGeom>
            <a:avLst/>
            <a:gdLst>
              <a:gd name="T0" fmla="*/ 114 w 186"/>
              <a:gd name="T1" fmla="*/ 12 h 243"/>
              <a:gd name="T2" fmla="*/ 186 w 186"/>
              <a:gd name="T3" fmla="*/ 0 h 243"/>
              <a:gd name="T4" fmla="*/ 98 w 186"/>
              <a:gd name="T5" fmla="*/ 243 h 243"/>
              <a:gd name="T6" fmla="*/ 0 w 186"/>
              <a:gd name="T7" fmla="*/ 218 h 243"/>
              <a:gd name="T8" fmla="*/ 114 w 186"/>
              <a:gd name="T9" fmla="*/ 12 h 243"/>
            </a:gdLst>
            <a:ahLst/>
            <a:cxnLst>
              <a:cxn ang="0">
                <a:pos x="T0" y="T1"/>
              </a:cxn>
              <a:cxn ang="0">
                <a:pos x="T2" y="T3"/>
              </a:cxn>
              <a:cxn ang="0">
                <a:pos x="T4" y="T5"/>
              </a:cxn>
              <a:cxn ang="0">
                <a:pos x="T6" y="T7"/>
              </a:cxn>
              <a:cxn ang="0">
                <a:pos x="T8" y="T9"/>
              </a:cxn>
            </a:cxnLst>
            <a:rect l="0" t="0" r="r" b="b"/>
            <a:pathLst>
              <a:path w="186" h="243">
                <a:moveTo>
                  <a:pt x="114" y="12"/>
                </a:moveTo>
                <a:lnTo>
                  <a:pt x="186" y="0"/>
                </a:lnTo>
                <a:lnTo>
                  <a:pt x="98" y="243"/>
                </a:lnTo>
                <a:lnTo>
                  <a:pt x="0" y="218"/>
                </a:lnTo>
                <a:lnTo>
                  <a:pt x="114" y="12"/>
                </a:lnTo>
                <a:close/>
              </a:path>
            </a:pathLst>
          </a:custGeom>
          <a:solidFill>
            <a:srgbClr val="FFE9B2"/>
          </a:solidFill>
          <a:ln w="12700">
            <a:solidFill>
              <a:srgbClr val="950400"/>
            </a:solidFill>
          </a:ln>
          <a:effectLst>
            <a:outerShdw blurRad="3175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36" name="îṩ1îḋé"/>
          <p:cNvSpPr/>
          <p:nvPr/>
        </p:nvSpPr>
        <p:spPr bwMode="auto">
          <a:xfrm>
            <a:off x="2772452" y="3050144"/>
            <a:ext cx="1607085" cy="731315"/>
          </a:xfrm>
          <a:custGeom>
            <a:avLst/>
            <a:gdLst>
              <a:gd name="T0" fmla="*/ 0 w 534"/>
              <a:gd name="T1" fmla="*/ 243 h 243"/>
              <a:gd name="T2" fmla="*/ 88 w 534"/>
              <a:gd name="T3" fmla="*/ 0 h 243"/>
              <a:gd name="T4" fmla="*/ 383 w 534"/>
              <a:gd name="T5" fmla="*/ 0 h 243"/>
              <a:gd name="T6" fmla="*/ 534 w 534"/>
              <a:gd name="T7" fmla="*/ 235 h 243"/>
              <a:gd name="T8" fmla="*/ 0 w 534"/>
              <a:gd name="T9" fmla="*/ 243 h 243"/>
            </a:gdLst>
            <a:ahLst/>
            <a:cxnLst>
              <a:cxn ang="0">
                <a:pos x="T0" y="T1"/>
              </a:cxn>
              <a:cxn ang="0">
                <a:pos x="T2" y="T3"/>
              </a:cxn>
              <a:cxn ang="0">
                <a:pos x="T4" y="T5"/>
              </a:cxn>
              <a:cxn ang="0">
                <a:pos x="T6" y="T7"/>
              </a:cxn>
              <a:cxn ang="0">
                <a:pos x="T8" y="T9"/>
              </a:cxn>
            </a:cxnLst>
            <a:rect l="0" t="0" r="r" b="b"/>
            <a:pathLst>
              <a:path w="534" h="243">
                <a:moveTo>
                  <a:pt x="0" y="243"/>
                </a:moveTo>
                <a:lnTo>
                  <a:pt x="88" y="0"/>
                </a:lnTo>
                <a:lnTo>
                  <a:pt x="383" y="0"/>
                </a:lnTo>
                <a:lnTo>
                  <a:pt x="534" y="235"/>
                </a:lnTo>
                <a:lnTo>
                  <a:pt x="0" y="243"/>
                </a:lnTo>
                <a:close/>
              </a:path>
            </a:pathLst>
          </a:custGeom>
          <a:solidFill>
            <a:srgbClr val="FFE9B2"/>
          </a:solidFill>
          <a:ln w="12700">
            <a:solidFill>
              <a:srgbClr val="950400"/>
            </a:solidFill>
          </a:ln>
          <a:effectLst>
            <a:outerShdw blurRad="3175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32" name="iṡlïďe"/>
          <p:cNvSpPr/>
          <p:nvPr/>
        </p:nvSpPr>
        <p:spPr bwMode="auto">
          <a:xfrm>
            <a:off x="2877780" y="2198451"/>
            <a:ext cx="478515" cy="803543"/>
          </a:xfrm>
          <a:custGeom>
            <a:avLst/>
            <a:gdLst>
              <a:gd name="T0" fmla="*/ 159 w 159"/>
              <a:gd name="T1" fmla="*/ 0 h 267"/>
              <a:gd name="T2" fmla="*/ 68 w 159"/>
              <a:gd name="T3" fmla="*/ 252 h 267"/>
              <a:gd name="T4" fmla="*/ 0 w 159"/>
              <a:gd name="T5" fmla="*/ 267 h 267"/>
              <a:gd name="T6" fmla="*/ 159 w 159"/>
              <a:gd name="T7" fmla="*/ 0 h 267"/>
            </a:gdLst>
            <a:ahLst/>
            <a:cxnLst>
              <a:cxn ang="0">
                <a:pos x="T0" y="T1"/>
              </a:cxn>
              <a:cxn ang="0">
                <a:pos x="T2" y="T3"/>
              </a:cxn>
              <a:cxn ang="0">
                <a:pos x="T4" y="T5"/>
              </a:cxn>
              <a:cxn ang="0">
                <a:pos x="T6" y="T7"/>
              </a:cxn>
            </a:cxnLst>
            <a:rect l="0" t="0" r="r" b="b"/>
            <a:pathLst>
              <a:path w="159" h="267">
                <a:moveTo>
                  <a:pt x="159" y="0"/>
                </a:moveTo>
                <a:lnTo>
                  <a:pt x="68" y="252"/>
                </a:lnTo>
                <a:lnTo>
                  <a:pt x="0" y="267"/>
                </a:lnTo>
                <a:lnTo>
                  <a:pt x="159" y="0"/>
                </a:lnTo>
                <a:close/>
              </a:path>
            </a:pathLst>
          </a:custGeom>
          <a:solidFill>
            <a:srgbClr val="FFE9B2"/>
          </a:solidFill>
          <a:ln w="12700">
            <a:solidFill>
              <a:srgbClr val="950400"/>
            </a:solidFill>
          </a:ln>
          <a:effectLst>
            <a:outerShdw blurRad="317500" dist="38100" dir="2700000" algn="tl" rotWithShape="0">
              <a:prstClr val="black">
                <a:alpha val="2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sz="23900" b="1">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33" name="îṡ1íḑè"/>
          <p:cNvSpPr/>
          <p:nvPr/>
        </p:nvSpPr>
        <p:spPr bwMode="auto">
          <a:xfrm>
            <a:off x="3082427" y="2198449"/>
            <a:ext cx="794514" cy="803543"/>
          </a:xfrm>
          <a:custGeom>
            <a:avLst/>
            <a:gdLst>
              <a:gd name="T0" fmla="*/ 91 w 264"/>
              <a:gd name="T1" fmla="*/ 0 h 267"/>
              <a:gd name="T2" fmla="*/ 264 w 264"/>
              <a:gd name="T3" fmla="*/ 267 h 267"/>
              <a:gd name="T4" fmla="*/ 0 w 264"/>
              <a:gd name="T5" fmla="*/ 252 h 267"/>
              <a:gd name="T6" fmla="*/ 91 w 264"/>
              <a:gd name="T7" fmla="*/ 0 h 267"/>
            </a:gdLst>
            <a:ahLst/>
            <a:cxnLst>
              <a:cxn ang="0">
                <a:pos x="T0" y="T1"/>
              </a:cxn>
              <a:cxn ang="0">
                <a:pos x="T2" y="T3"/>
              </a:cxn>
              <a:cxn ang="0">
                <a:pos x="T4" y="T5"/>
              </a:cxn>
              <a:cxn ang="0">
                <a:pos x="T6" y="T7"/>
              </a:cxn>
            </a:cxnLst>
            <a:rect l="0" t="0" r="r" b="b"/>
            <a:pathLst>
              <a:path w="264" h="267">
                <a:moveTo>
                  <a:pt x="91" y="0"/>
                </a:moveTo>
                <a:lnTo>
                  <a:pt x="264" y="267"/>
                </a:lnTo>
                <a:lnTo>
                  <a:pt x="0" y="252"/>
                </a:lnTo>
                <a:lnTo>
                  <a:pt x="91" y="0"/>
                </a:lnTo>
                <a:close/>
              </a:path>
            </a:pathLst>
          </a:custGeom>
          <a:solidFill>
            <a:srgbClr val="FFE9B2"/>
          </a:solidFill>
          <a:ln w="12700">
            <a:solidFill>
              <a:srgbClr val="950400"/>
            </a:solidFill>
          </a:ln>
          <a:effectLst>
            <a:outerShdw blurRad="317500" dist="38100" dir="2700000" algn="tl" rotWithShape="0">
              <a:prstClr val="black">
                <a:alpha val="20000"/>
              </a:prst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endParaRPr sz="23900" b="1">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34" name="îSḷîḑé"/>
          <p:cNvSpPr/>
          <p:nvPr/>
        </p:nvSpPr>
        <p:spPr bwMode="auto">
          <a:xfrm>
            <a:off x="2877780" y="2956850"/>
            <a:ext cx="999161" cy="69220"/>
          </a:xfrm>
          <a:custGeom>
            <a:avLst/>
            <a:gdLst>
              <a:gd name="T0" fmla="*/ 0 w 332"/>
              <a:gd name="T1" fmla="*/ 15 h 23"/>
              <a:gd name="T2" fmla="*/ 68 w 332"/>
              <a:gd name="T3" fmla="*/ 0 h 23"/>
              <a:gd name="T4" fmla="*/ 332 w 332"/>
              <a:gd name="T5" fmla="*/ 15 h 23"/>
              <a:gd name="T6" fmla="*/ 249 w 332"/>
              <a:gd name="T7" fmla="*/ 23 h 23"/>
              <a:gd name="T8" fmla="*/ 0 w 332"/>
              <a:gd name="T9" fmla="*/ 15 h 23"/>
            </a:gdLst>
            <a:ahLst/>
            <a:cxnLst>
              <a:cxn ang="0">
                <a:pos x="T0" y="T1"/>
              </a:cxn>
              <a:cxn ang="0">
                <a:pos x="T2" y="T3"/>
              </a:cxn>
              <a:cxn ang="0">
                <a:pos x="T4" y="T5"/>
              </a:cxn>
              <a:cxn ang="0">
                <a:pos x="T6" y="T7"/>
              </a:cxn>
              <a:cxn ang="0">
                <a:pos x="T8" y="T9"/>
              </a:cxn>
            </a:cxnLst>
            <a:rect l="0" t="0" r="r" b="b"/>
            <a:pathLst>
              <a:path w="332" h="23">
                <a:moveTo>
                  <a:pt x="0" y="15"/>
                </a:moveTo>
                <a:lnTo>
                  <a:pt x="68" y="0"/>
                </a:lnTo>
                <a:lnTo>
                  <a:pt x="332" y="15"/>
                </a:lnTo>
                <a:lnTo>
                  <a:pt x="249" y="23"/>
                </a:lnTo>
                <a:lnTo>
                  <a:pt x="0" y="15"/>
                </a:lnTo>
                <a:close/>
              </a:path>
            </a:pathLst>
          </a:custGeom>
          <a:solidFill>
            <a:srgbClr val="950400"/>
          </a:solidFill>
          <a:ln>
            <a:noFill/>
          </a:ln>
        </p:spPr>
        <p:txBody>
          <a:bodyPr anchor="ct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cxnSp>
        <p:nvCxnSpPr>
          <p:cNvPr id="12" name="Straight Connector 28"/>
          <p:cNvCxnSpPr/>
          <p:nvPr/>
        </p:nvCxnSpPr>
        <p:spPr>
          <a:xfrm>
            <a:off x="5353827" y="4813613"/>
            <a:ext cx="473574" cy="0"/>
          </a:xfrm>
          <a:prstGeom prst="line">
            <a:avLst/>
          </a:prstGeom>
          <a:ln w="12700">
            <a:solidFill>
              <a:srgbClr val="FFE9B2"/>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3" name="Straight Connector 30"/>
          <p:cNvCxnSpPr/>
          <p:nvPr/>
        </p:nvCxnSpPr>
        <p:spPr>
          <a:xfrm>
            <a:off x="4904391" y="4117713"/>
            <a:ext cx="473574" cy="0"/>
          </a:xfrm>
          <a:prstGeom prst="line">
            <a:avLst/>
          </a:prstGeom>
          <a:ln w="12700">
            <a:solidFill>
              <a:srgbClr val="FFE9B2"/>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 name="Straight Connector 32"/>
          <p:cNvCxnSpPr/>
          <p:nvPr/>
        </p:nvCxnSpPr>
        <p:spPr>
          <a:xfrm>
            <a:off x="4440457" y="3407315"/>
            <a:ext cx="473574" cy="0"/>
          </a:xfrm>
          <a:prstGeom prst="line">
            <a:avLst/>
          </a:prstGeom>
          <a:ln w="12700">
            <a:solidFill>
              <a:srgbClr val="FFE9B2"/>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5" name="Straight Connector 34"/>
          <p:cNvCxnSpPr/>
          <p:nvPr/>
        </p:nvCxnSpPr>
        <p:spPr>
          <a:xfrm>
            <a:off x="3933030" y="2653422"/>
            <a:ext cx="473574" cy="0"/>
          </a:xfrm>
          <a:prstGeom prst="line">
            <a:avLst/>
          </a:prstGeom>
          <a:ln w="12700">
            <a:solidFill>
              <a:srgbClr val="FFE9B2"/>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6" name="íšḷíďê"/>
          <p:cNvGrpSpPr/>
          <p:nvPr/>
        </p:nvGrpSpPr>
        <p:grpSpPr>
          <a:xfrm>
            <a:off x="3442941" y="4060945"/>
            <a:ext cx="288340" cy="289616"/>
            <a:chOff x="4019550" y="3568701"/>
            <a:chExt cx="358775" cy="360363"/>
          </a:xfrm>
          <a:solidFill>
            <a:srgbClr val="89213A"/>
          </a:solidFill>
        </p:grpSpPr>
        <p:sp>
          <p:nvSpPr>
            <p:cNvPr id="30" name="î$ļîḑé"/>
            <p:cNvSpPr/>
            <p:nvPr/>
          </p:nvSpPr>
          <p:spPr bwMode="auto">
            <a:xfrm>
              <a:off x="4019550" y="3568701"/>
              <a:ext cx="358775" cy="360363"/>
            </a:xfrm>
            <a:custGeom>
              <a:avLst/>
              <a:gdLst/>
              <a:ahLst/>
              <a:cxnLst>
                <a:cxn ang="0">
                  <a:pos x="77" y="0"/>
                </a:cxn>
                <a:cxn ang="0">
                  <a:pos x="31" y="46"/>
                </a:cxn>
                <a:cxn ang="0">
                  <a:pos x="36" y="68"/>
                </a:cxn>
                <a:cxn ang="0">
                  <a:pos x="4" y="100"/>
                </a:cxn>
                <a:cxn ang="0">
                  <a:pos x="4" y="100"/>
                </a:cxn>
                <a:cxn ang="0">
                  <a:pos x="0" y="109"/>
                </a:cxn>
                <a:cxn ang="0">
                  <a:pos x="13" y="123"/>
                </a:cxn>
                <a:cxn ang="0">
                  <a:pos x="23" y="119"/>
                </a:cxn>
                <a:cxn ang="0">
                  <a:pos x="23" y="119"/>
                </a:cxn>
                <a:cxn ang="0">
                  <a:pos x="55" y="87"/>
                </a:cxn>
                <a:cxn ang="0">
                  <a:pos x="77" y="92"/>
                </a:cxn>
                <a:cxn ang="0">
                  <a:pos x="123" y="46"/>
                </a:cxn>
                <a:cxn ang="0">
                  <a:pos x="77" y="0"/>
                </a:cxn>
                <a:cxn ang="0">
                  <a:pos x="18" y="114"/>
                </a:cxn>
                <a:cxn ang="0">
                  <a:pos x="13" y="116"/>
                </a:cxn>
                <a:cxn ang="0">
                  <a:pos x="7" y="109"/>
                </a:cxn>
                <a:cxn ang="0">
                  <a:pos x="9" y="104"/>
                </a:cxn>
                <a:cxn ang="0">
                  <a:pos x="9" y="104"/>
                </a:cxn>
                <a:cxn ang="0">
                  <a:pos x="40" y="73"/>
                </a:cxn>
                <a:cxn ang="0">
                  <a:pos x="49" y="83"/>
                </a:cxn>
                <a:cxn ang="0">
                  <a:pos x="18" y="114"/>
                </a:cxn>
                <a:cxn ang="0">
                  <a:pos x="77" y="84"/>
                </a:cxn>
                <a:cxn ang="0">
                  <a:pos x="38" y="46"/>
                </a:cxn>
                <a:cxn ang="0">
                  <a:pos x="77" y="8"/>
                </a:cxn>
                <a:cxn ang="0">
                  <a:pos x="115" y="46"/>
                </a:cxn>
                <a:cxn ang="0">
                  <a:pos x="77" y="84"/>
                </a:cxn>
                <a:cxn ang="0">
                  <a:pos x="77" y="84"/>
                </a:cxn>
                <a:cxn ang="0">
                  <a:pos x="77" y="84"/>
                </a:cxn>
              </a:cxnLst>
              <a:rect l="0" t="0" r="r" b="b"/>
              <a:pathLst>
                <a:path w="123" h="123">
                  <a:moveTo>
                    <a:pt x="77" y="0"/>
                  </a:moveTo>
                  <a:cubicBezTo>
                    <a:pt x="51" y="0"/>
                    <a:pt x="31" y="21"/>
                    <a:pt x="31" y="46"/>
                  </a:cubicBezTo>
                  <a:cubicBezTo>
                    <a:pt x="31" y="54"/>
                    <a:pt x="33" y="61"/>
                    <a:pt x="36" y="68"/>
                  </a:cubicBezTo>
                  <a:cubicBezTo>
                    <a:pt x="4" y="100"/>
                    <a:pt x="4" y="100"/>
                    <a:pt x="4" y="100"/>
                  </a:cubicBezTo>
                  <a:cubicBezTo>
                    <a:pt x="4" y="100"/>
                    <a:pt x="4" y="100"/>
                    <a:pt x="4" y="100"/>
                  </a:cubicBezTo>
                  <a:cubicBezTo>
                    <a:pt x="2" y="102"/>
                    <a:pt x="0" y="105"/>
                    <a:pt x="0" y="109"/>
                  </a:cubicBezTo>
                  <a:cubicBezTo>
                    <a:pt x="0" y="117"/>
                    <a:pt x="6" y="123"/>
                    <a:pt x="13" y="123"/>
                  </a:cubicBezTo>
                  <a:cubicBezTo>
                    <a:pt x="17" y="123"/>
                    <a:pt x="21" y="121"/>
                    <a:pt x="23" y="119"/>
                  </a:cubicBezTo>
                  <a:cubicBezTo>
                    <a:pt x="23" y="119"/>
                    <a:pt x="23" y="119"/>
                    <a:pt x="23" y="119"/>
                  </a:cubicBezTo>
                  <a:cubicBezTo>
                    <a:pt x="55" y="87"/>
                    <a:pt x="55" y="87"/>
                    <a:pt x="55" y="87"/>
                  </a:cubicBezTo>
                  <a:cubicBezTo>
                    <a:pt x="62" y="90"/>
                    <a:pt x="69" y="92"/>
                    <a:pt x="77" y="92"/>
                  </a:cubicBezTo>
                  <a:cubicBezTo>
                    <a:pt x="102" y="92"/>
                    <a:pt x="123" y="71"/>
                    <a:pt x="123" y="46"/>
                  </a:cubicBezTo>
                  <a:cubicBezTo>
                    <a:pt x="123" y="21"/>
                    <a:pt x="102" y="0"/>
                    <a:pt x="77" y="0"/>
                  </a:cubicBezTo>
                  <a:close/>
                  <a:moveTo>
                    <a:pt x="18" y="114"/>
                  </a:moveTo>
                  <a:cubicBezTo>
                    <a:pt x="17" y="115"/>
                    <a:pt x="15" y="116"/>
                    <a:pt x="13" y="116"/>
                  </a:cubicBezTo>
                  <a:cubicBezTo>
                    <a:pt x="10" y="116"/>
                    <a:pt x="7" y="113"/>
                    <a:pt x="7" y="109"/>
                  </a:cubicBezTo>
                  <a:cubicBezTo>
                    <a:pt x="7" y="107"/>
                    <a:pt x="8" y="106"/>
                    <a:pt x="9" y="104"/>
                  </a:cubicBezTo>
                  <a:cubicBezTo>
                    <a:pt x="9" y="104"/>
                    <a:pt x="9" y="104"/>
                    <a:pt x="9" y="104"/>
                  </a:cubicBezTo>
                  <a:cubicBezTo>
                    <a:pt x="40" y="73"/>
                    <a:pt x="40" y="73"/>
                    <a:pt x="40" y="73"/>
                  </a:cubicBezTo>
                  <a:cubicBezTo>
                    <a:pt x="42" y="77"/>
                    <a:pt x="46" y="80"/>
                    <a:pt x="49" y="83"/>
                  </a:cubicBezTo>
                  <a:lnTo>
                    <a:pt x="18" y="114"/>
                  </a:lnTo>
                  <a:close/>
                  <a:moveTo>
                    <a:pt x="77" y="84"/>
                  </a:moveTo>
                  <a:cubicBezTo>
                    <a:pt x="55" y="84"/>
                    <a:pt x="38" y="67"/>
                    <a:pt x="38" y="46"/>
                  </a:cubicBezTo>
                  <a:cubicBezTo>
                    <a:pt x="38" y="25"/>
                    <a:pt x="55" y="8"/>
                    <a:pt x="77" y="8"/>
                  </a:cubicBezTo>
                  <a:cubicBezTo>
                    <a:pt x="98" y="8"/>
                    <a:pt x="115" y="25"/>
                    <a:pt x="115" y="46"/>
                  </a:cubicBezTo>
                  <a:cubicBezTo>
                    <a:pt x="115" y="67"/>
                    <a:pt x="98" y="84"/>
                    <a:pt x="77" y="84"/>
                  </a:cubicBezTo>
                  <a:close/>
                  <a:moveTo>
                    <a:pt x="77" y="84"/>
                  </a:moveTo>
                  <a:cubicBezTo>
                    <a:pt x="77" y="84"/>
                    <a:pt x="77" y="84"/>
                    <a:pt x="77" y="84"/>
                  </a:cubicBezTo>
                </a:path>
              </a:pathLst>
            </a:custGeom>
            <a:grpFill/>
            <a:ln w="9525">
              <a:solidFill>
                <a:srgbClr val="950400"/>
              </a:solidFill>
              <a:round/>
            </a:ln>
          </p:spPr>
          <p:txBody>
            <a:bodyPr anchor="ct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31" name="îşḷíďe"/>
            <p:cNvSpPr/>
            <p:nvPr/>
          </p:nvSpPr>
          <p:spPr bwMode="auto">
            <a:xfrm>
              <a:off x="4165600" y="3624263"/>
              <a:ext cx="84138" cy="85725"/>
            </a:xfrm>
            <a:custGeom>
              <a:avLst/>
              <a:gdLst/>
              <a:ahLst/>
              <a:cxnLst>
                <a:cxn ang="0">
                  <a:pos x="27" y="0"/>
                </a:cxn>
                <a:cxn ang="0">
                  <a:pos x="0" y="27"/>
                </a:cxn>
                <a:cxn ang="0">
                  <a:pos x="2" y="29"/>
                </a:cxn>
                <a:cxn ang="0">
                  <a:pos x="4" y="27"/>
                </a:cxn>
                <a:cxn ang="0">
                  <a:pos x="27" y="4"/>
                </a:cxn>
                <a:cxn ang="0">
                  <a:pos x="29" y="2"/>
                </a:cxn>
                <a:cxn ang="0">
                  <a:pos x="27" y="0"/>
                </a:cxn>
                <a:cxn ang="0">
                  <a:pos x="27" y="0"/>
                </a:cxn>
                <a:cxn ang="0">
                  <a:pos x="27" y="0"/>
                </a:cxn>
              </a:cxnLst>
              <a:rect l="0" t="0" r="r" b="b"/>
              <a:pathLst>
                <a:path w="29" h="29">
                  <a:moveTo>
                    <a:pt x="27" y="0"/>
                  </a:moveTo>
                  <a:cubicBezTo>
                    <a:pt x="12" y="0"/>
                    <a:pt x="0" y="12"/>
                    <a:pt x="0" y="27"/>
                  </a:cubicBezTo>
                  <a:cubicBezTo>
                    <a:pt x="0" y="28"/>
                    <a:pt x="1" y="29"/>
                    <a:pt x="2" y="29"/>
                  </a:cubicBezTo>
                  <a:cubicBezTo>
                    <a:pt x="3" y="29"/>
                    <a:pt x="4" y="28"/>
                    <a:pt x="4" y="27"/>
                  </a:cubicBezTo>
                  <a:cubicBezTo>
                    <a:pt x="4" y="14"/>
                    <a:pt x="14" y="4"/>
                    <a:pt x="27" y="4"/>
                  </a:cubicBezTo>
                  <a:cubicBezTo>
                    <a:pt x="28" y="4"/>
                    <a:pt x="29" y="3"/>
                    <a:pt x="29" y="2"/>
                  </a:cubicBezTo>
                  <a:cubicBezTo>
                    <a:pt x="29" y="1"/>
                    <a:pt x="28" y="0"/>
                    <a:pt x="27" y="0"/>
                  </a:cubicBezTo>
                  <a:close/>
                  <a:moveTo>
                    <a:pt x="27" y="0"/>
                  </a:moveTo>
                  <a:cubicBezTo>
                    <a:pt x="27" y="0"/>
                    <a:pt x="27" y="0"/>
                    <a:pt x="27" y="0"/>
                  </a:cubicBezTo>
                </a:path>
              </a:pathLst>
            </a:custGeom>
            <a:grpFill/>
            <a:ln w="9525">
              <a:solidFill>
                <a:srgbClr val="950400"/>
              </a:solidFill>
              <a:round/>
            </a:ln>
          </p:spPr>
          <p:txBody>
            <a:bodyPr anchor="ct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grpSp>
        <p:nvGrpSpPr>
          <p:cNvPr id="17" name="íSlïḍé"/>
          <p:cNvGrpSpPr/>
          <p:nvPr/>
        </p:nvGrpSpPr>
        <p:grpSpPr>
          <a:xfrm>
            <a:off x="3592367" y="4811187"/>
            <a:ext cx="199032" cy="289618"/>
            <a:chOff x="4075113" y="1909763"/>
            <a:chExt cx="247650" cy="360363"/>
          </a:xfrm>
          <a:solidFill>
            <a:srgbClr val="89213A"/>
          </a:solidFill>
        </p:grpSpPr>
        <p:sp>
          <p:nvSpPr>
            <p:cNvPr id="28" name="iṣľîḋê"/>
            <p:cNvSpPr/>
            <p:nvPr/>
          </p:nvSpPr>
          <p:spPr bwMode="auto">
            <a:xfrm>
              <a:off x="4075113" y="1909763"/>
              <a:ext cx="247650" cy="360363"/>
            </a:xfrm>
            <a:custGeom>
              <a:avLst/>
              <a:gdLst/>
              <a:ahLst/>
              <a:cxnLst>
                <a:cxn ang="0">
                  <a:pos x="42" y="0"/>
                </a:cxn>
                <a:cxn ang="0">
                  <a:pos x="0" y="42"/>
                </a:cxn>
                <a:cxn ang="0">
                  <a:pos x="19" y="88"/>
                </a:cxn>
                <a:cxn ang="0">
                  <a:pos x="42" y="123"/>
                </a:cxn>
                <a:cxn ang="0">
                  <a:pos x="65" y="88"/>
                </a:cxn>
                <a:cxn ang="0">
                  <a:pos x="85" y="42"/>
                </a:cxn>
                <a:cxn ang="0">
                  <a:pos x="42" y="0"/>
                </a:cxn>
                <a:cxn ang="0">
                  <a:pos x="52" y="104"/>
                </a:cxn>
                <a:cxn ang="0">
                  <a:pos x="33" y="106"/>
                </a:cxn>
                <a:cxn ang="0">
                  <a:pos x="31" y="99"/>
                </a:cxn>
                <a:cxn ang="0">
                  <a:pos x="31" y="99"/>
                </a:cxn>
                <a:cxn ang="0">
                  <a:pos x="55" y="96"/>
                </a:cxn>
                <a:cxn ang="0">
                  <a:pos x="54" y="99"/>
                </a:cxn>
                <a:cxn ang="0">
                  <a:pos x="52" y="104"/>
                </a:cxn>
                <a:cxn ang="0">
                  <a:pos x="30" y="95"/>
                </a:cxn>
                <a:cxn ang="0">
                  <a:pos x="27" y="88"/>
                </a:cxn>
                <a:cxn ang="0">
                  <a:pos x="57" y="88"/>
                </a:cxn>
                <a:cxn ang="0">
                  <a:pos x="56" y="92"/>
                </a:cxn>
                <a:cxn ang="0">
                  <a:pos x="30" y="95"/>
                </a:cxn>
                <a:cxn ang="0">
                  <a:pos x="42" y="115"/>
                </a:cxn>
                <a:cxn ang="0">
                  <a:pos x="35" y="110"/>
                </a:cxn>
                <a:cxn ang="0">
                  <a:pos x="51" y="108"/>
                </a:cxn>
                <a:cxn ang="0">
                  <a:pos x="42" y="115"/>
                </a:cxn>
                <a:cxn ang="0">
                  <a:pos x="60" y="80"/>
                </a:cxn>
                <a:cxn ang="0">
                  <a:pos x="24" y="80"/>
                </a:cxn>
                <a:cxn ang="0">
                  <a:pos x="18" y="68"/>
                </a:cxn>
                <a:cxn ang="0">
                  <a:pos x="8" y="42"/>
                </a:cxn>
                <a:cxn ang="0">
                  <a:pos x="42" y="8"/>
                </a:cxn>
                <a:cxn ang="0">
                  <a:pos x="77" y="42"/>
                </a:cxn>
                <a:cxn ang="0">
                  <a:pos x="67" y="68"/>
                </a:cxn>
                <a:cxn ang="0">
                  <a:pos x="60" y="80"/>
                </a:cxn>
                <a:cxn ang="0">
                  <a:pos x="60" y="80"/>
                </a:cxn>
                <a:cxn ang="0">
                  <a:pos x="60" y="80"/>
                </a:cxn>
              </a:cxnLst>
              <a:rect l="0" t="0" r="r" b="b"/>
              <a:pathLst>
                <a:path w="85" h="123">
                  <a:moveTo>
                    <a:pt x="42" y="0"/>
                  </a:moveTo>
                  <a:cubicBezTo>
                    <a:pt x="19" y="0"/>
                    <a:pt x="0" y="19"/>
                    <a:pt x="0" y="42"/>
                  </a:cubicBezTo>
                  <a:cubicBezTo>
                    <a:pt x="0" y="57"/>
                    <a:pt x="14" y="74"/>
                    <a:pt x="19" y="88"/>
                  </a:cubicBezTo>
                  <a:cubicBezTo>
                    <a:pt x="27" y="110"/>
                    <a:pt x="26" y="123"/>
                    <a:pt x="42" y="123"/>
                  </a:cubicBezTo>
                  <a:cubicBezTo>
                    <a:pt x="59" y="123"/>
                    <a:pt x="58" y="110"/>
                    <a:pt x="65" y="88"/>
                  </a:cubicBezTo>
                  <a:cubicBezTo>
                    <a:pt x="70" y="74"/>
                    <a:pt x="85" y="57"/>
                    <a:pt x="85" y="42"/>
                  </a:cubicBezTo>
                  <a:cubicBezTo>
                    <a:pt x="85" y="19"/>
                    <a:pt x="66" y="0"/>
                    <a:pt x="42" y="0"/>
                  </a:cubicBezTo>
                  <a:close/>
                  <a:moveTo>
                    <a:pt x="52" y="104"/>
                  </a:moveTo>
                  <a:cubicBezTo>
                    <a:pt x="33" y="106"/>
                    <a:pt x="33" y="106"/>
                    <a:pt x="33" y="106"/>
                  </a:cubicBezTo>
                  <a:cubicBezTo>
                    <a:pt x="33" y="104"/>
                    <a:pt x="32" y="102"/>
                    <a:pt x="31" y="99"/>
                  </a:cubicBezTo>
                  <a:cubicBezTo>
                    <a:pt x="31" y="99"/>
                    <a:pt x="31" y="99"/>
                    <a:pt x="31" y="99"/>
                  </a:cubicBezTo>
                  <a:cubicBezTo>
                    <a:pt x="55" y="96"/>
                    <a:pt x="55" y="96"/>
                    <a:pt x="55" y="96"/>
                  </a:cubicBezTo>
                  <a:cubicBezTo>
                    <a:pt x="54" y="97"/>
                    <a:pt x="54" y="98"/>
                    <a:pt x="54" y="99"/>
                  </a:cubicBezTo>
                  <a:cubicBezTo>
                    <a:pt x="53" y="101"/>
                    <a:pt x="53" y="103"/>
                    <a:pt x="52" y="104"/>
                  </a:cubicBezTo>
                  <a:close/>
                  <a:moveTo>
                    <a:pt x="30" y="95"/>
                  </a:moveTo>
                  <a:cubicBezTo>
                    <a:pt x="29" y="93"/>
                    <a:pt x="28" y="91"/>
                    <a:pt x="27" y="88"/>
                  </a:cubicBezTo>
                  <a:cubicBezTo>
                    <a:pt x="57" y="88"/>
                    <a:pt x="57" y="88"/>
                    <a:pt x="57" y="88"/>
                  </a:cubicBezTo>
                  <a:cubicBezTo>
                    <a:pt x="57" y="89"/>
                    <a:pt x="56" y="91"/>
                    <a:pt x="56" y="92"/>
                  </a:cubicBezTo>
                  <a:lnTo>
                    <a:pt x="30" y="95"/>
                  </a:lnTo>
                  <a:close/>
                  <a:moveTo>
                    <a:pt x="42" y="115"/>
                  </a:moveTo>
                  <a:cubicBezTo>
                    <a:pt x="38" y="115"/>
                    <a:pt x="37" y="114"/>
                    <a:pt x="35" y="110"/>
                  </a:cubicBezTo>
                  <a:cubicBezTo>
                    <a:pt x="51" y="108"/>
                    <a:pt x="51" y="108"/>
                    <a:pt x="51" y="108"/>
                  </a:cubicBezTo>
                  <a:cubicBezTo>
                    <a:pt x="49" y="114"/>
                    <a:pt x="47" y="115"/>
                    <a:pt x="42" y="115"/>
                  </a:cubicBezTo>
                  <a:close/>
                  <a:moveTo>
                    <a:pt x="60" y="80"/>
                  </a:moveTo>
                  <a:cubicBezTo>
                    <a:pt x="24" y="80"/>
                    <a:pt x="24" y="80"/>
                    <a:pt x="24" y="80"/>
                  </a:cubicBezTo>
                  <a:cubicBezTo>
                    <a:pt x="23" y="76"/>
                    <a:pt x="20" y="72"/>
                    <a:pt x="18" y="68"/>
                  </a:cubicBezTo>
                  <a:cubicBezTo>
                    <a:pt x="13" y="59"/>
                    <a:pt x="8" y="50"/>
                    <a:pt x="8" y="42"/>
                  </a:cubicBezTo>
                  <a:cubicBezTo>
                    <a:pt x="8" y="23"/>
                    <a:pt x="23" y="8"/>
                    <a:pt x="42" y="8"/>
                  </a:cubicBezTo>
                  <a:cubicBezTo>
                    <a:pt x="61" y="8"/>
                    <a:pt x="77" y="23"/>
                    <a:pt x="77" y="42"/>
                  </a:cubicBezTo>
                  <a:cubicBezTo>
                    <a:pt x="77" y="50"/>
                    <a:pt x="72" y="59"/>
                    <a:pt x="67" y="68"/>
                  </a:cubicBezTo>
                  <a:cubicBezTo>
                    <a:pt x="64" y="72"/>
                    <a:pt x="62" y="76"/>
                    <a:pt x="60" y="80"/>
                  </a:cubicBezTo>
                  <a:close/>
                  <a:moveTo>
                    <a:pt x="60" y="80"/>
                  </a:moveTo>
                  <a:cubicBezTo>
                    <a:pt x="60" y="80"/>
                    <a:pt x="60" y="80"/>
                    <a:pt x="60" y="80"/>
                  </a:cubicBezTo>
                </a:path>
              </a:pathLst>
            </a:custGeom>
            <a:grpFill/>
            <a:ln w="9525">
              <a:solidFill>
                <a:srgbClr val="950400"/>
              </a:solidFill>
              <a:round/>
            </a:ln>
          </p:spPr>
          <p:txBody>
            <a:bodyPr anchor="ct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29" name="ïṥḻiḋe"/>
            <p:cNvSpPr/>
            <p:nvPr/>
          </p:nvSpPr>
          <p:spPr bwMode="auto">
            <a:xfrm>
              <a:off x="4130675" y="1965326"/>
              <a:ext cx="73025" cy="73025"/>
            </a:xfrm>
            <a:custGeom>
              <a:avLst/>
              <a:gdLst/>
              <a:ahLst/>
              <a:cxnLst>
                <a:cxn ang="0">
                  <a:pos x="23" y="0"/>
                </a:cxn>
                <a:cxn ang="0">
                  <a:pos x="0" y="23"/>
                </a:cxn>
                <a:cxn ang="0">
                  <a:pos x="2" y="25"/>
                </a:cxn>
                <a:cxn ang="0">
                  <a:pos x="4" y="23"/>
                </a:cxn>
                <a:cxn ang="0">
                  <a:pos x="23" y="4"/>
                </a:cxn>
                <a:cxn ang="0">
                  <a:pos x="25" y="2"/>
                </a:cxn>
                <a:cxn ang="0">
                  <a:pos x="23" y="0"/>
                </a:cxn>
                <a:cxn ang="0">
                  <a:pos x="23" y="0"/>
                </a:cxn>
                <a:cxn ang="0">
                  <a:pos x="23" y="0"/>
                </a:cxn>
              </a:cxnLst>
              <a:rect l="0" t="0" r="r" b="b"/>
              <a:pathLst>
                <a:path w="25" h="25">
                  <a:moveTo>
                    <a:pt x="23" y="0"/>
                  </a:moveTo>
                  <a:cubicBezTo>
                    <a:pt x="11" y="0"/>
                    <a:pt x="0" y="10"/>
                    <a:pt x="0" y="23"/>
                  </a:cubicBezTo>
                  <a:cubicBezTo>
                    <a:pt x="0" y="24"/>
                    <a:pt x="1" y="25"/>
                    <a:pt x="2" y="25"/>
                  </a:cubicBezTo>
                  <a:cubicBezTo>
                    <a:pt x="3" y="25"/>
                    <a:pt x="4" y="24"/>
                    <a:pt x="4" y="23"/>
                  </a:cubicBezTo>
                  <a:cubicBezTo>
                    <a:pt x="4" y="12"/>
                    <a:pt x="13" y="4"/>
                    <a:pt x="23" y="4"/>
                  </a:cubicBezTo>
                  <a:cubicBezTo>
                    <a:pt x="24" y="4"/>
                    <a:pt x="25" y="3"/>
                    <a:pt x="25" y="2"/>
                  </a:cubicBezTo>
                  <a:cubicBezTo>
                    <a:pt x="25" y="1"/>
                    <a:pt x="24" y="0"/>
                    <a:pt x="23" y="0"/>
                  </a:cubicBezTo>
                  <a:close/>
                  <a:moveTo>
                    <a:pt x="23" y="0"/>
                  </a:moveTo>
                  <a:cubicBezTo>
                    <a:pt x="23" y="0"/>
                    <a:pt x="23" y="0"/>
                    <a:pt x="23" y="0"/>
                  </a:cubicBezTo>
                </a:path>
              </a:pathLst>
            </a:custGeom>
            <a:grpFill/>
            <a:ln w="9525">
              <a:solidFill>
                <a:srgbClr val="950400"/>
              </a:solidFill>
              <a:round/>
            </a:ln>
          </p:spPr>
          <p:txBody>
            <a:bodyPr anchor="ct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sp>
        <p:nvSpPr>
          <p:cNvPr id="18" name="íṣ1iḍe"/>
          <p:cNvSpPr/>
          <p:nvPr/>
        </p:nvSpPr>
        <p:spPr bwMode="auto">
          <a:xfrm>
            <a:off x="3260074" y="2648994"/>
            <a:ext cx="202448" cy="202448"/>
          </a:xfrm>
          <a:custGeom>
            <a:avLst/>
            <a:gdLst/>
            <a:ahLst/>
            <a:cxnLst>
              <a:cxn ang="0">
                <a:pos x="121" y="1"/>
              </a:cxn>
              <a:cxn ang="0">
                <a:pos x="119" y="0"/>
              </a:cxn>
              <a:cxn ang="0">
                <a:pos x="117" y="1"/>
              </a:cxn>
              <a:cxn ang="0">
                <a:pos x="2" y="77"/>
              </a:cxn>
              <a:cxn ang="0">
                <a:pos x="0" y="81"/>
              </a:cxn>
              <a:cxn ang="0">
                <a:pos x="2" y="84"/>
              </a:cxn>
              <a:cxn ang="0">
                <a:pos x="32" y="96"/>
              </a:cxn>
              <a:cxn ang="0">
                <a:pos x="46" y="121"/>
              </a:cxn>
              <a:cxn ang="0">
                <a:pos x="50" y="123"/>
              </a:cxn>
              <a:cxn ang="0">
                <a:pos x="50" y="123"/>
              </a:cxn>
              <a:cxn ang="0">
                <a:pos x="53" y="121"/>
              </a:cxn>
              <a:cxn ang="0">
                <a:pos x="61" y="107"/>
              </a:cxn>
              <a:cxn ang="0">
                <a:pos x="98" y="122"/>
              </a:cxn>
              <a:cxn ang="0">
                <a:pos x="100" y="123"/>
              </a:cxn>
              <a:cxn ang="0">
                <a:pos x="101" y="122"/>
              </a:cxn>
              <a:cxn ang="0">
                <a:pos x="103" y="119"/>
              </a:cxn>
              <a:cxn ang="0">
                <a:pos x="123" y="4"/>
              </a:cxn>
              <a:cxn ang="0">
                <a:pos x="121" y="1"/>
              </a:cxn>
              <a:cxn ang="0">
                <a:pos x="12" y="80"/>
              </a:cxn>
              <a:cxn ang="0">
                <a:pos x="101" y="20"/>
              </a:cxn>
              <a:cxn ang="0">
                <a:pos x="36" y="89"/>
              </a:cxn>
              <a:cxn ang="0">
                <a:pos x="35" y="89"/>
              </a:cxn>
              <a:cxn ang="0">
                <a:pos x="12" y="80"/>
              </a:cxn>
              <a:cxn ang="0">
                <a:pos x="39" y="92"/>
              </a:cxn>
              <a:cxn ang="0">
                <a:pos x="39" y="92"/>
              </a:cxn>
              <a:cxn ang="0">
                <a:pos x="112" y="14"/>
              </a:cxn>
              <a:cxn ang="0">
                <a:pos x="50" y="111"/>
              </a:cxn>
              <a:cxn ang="0">
                <a:pos x="39" y="92"/>
              </a:cxn>
              <a:cxn ang="0">
                <a:pos x="97" y="113"/>
              </a:cxn>
              <a:cxn ang="0">
                <a:pos x="64" y="100"/>
              </a:cxn>
              <a:cxn ang="0">
                <a:pos x="61" y="100"/>
              </a:cxn>
              <a:cxn ang="0">
                <a:pos x="112" y="22"/>
              </a:cxn>
              <a:cxn ang="0">
                <a:pos x="97" y="113"/>
              </a:cxn>
              <a:cxn ang="0">
                <a:pos x="97" y="113"/>
              </a:cxn>
              <a:cxn ang="0">
                <a:pos x="97" y="113"/>
              </a:cxn>
            </a:cxnLst>
            <a:rect l="0" t="0" r="r" b="b"/>
            <a:pathLst>
              <a:path w="123" h="123">
                <a:moveTo>
                  <a:pt x="121" y="1"/>
                </a:moveTo>
                <a:cubicBezTo>
                  <a:pt x="120" y="0"/>
                  <a:pt x="119" y="0"/>
                  <a:pt x="119" y="0"/>
                </a:cubicBezTo>
                <a:cubicBezTo>
                  <a:pt x="118" y="0"/>
                  <a:pt x="117" y="0"/>
                  <a:pt x="117" y="1"/>
                </a:cubicBezTo>
                <a:cubicBezTo>
                  <a:pt x="2" y="77"/>
                  <a:pt x="2" y="77"/>
                  <a:pt x="2" y="77"/>
                </a:cubicBezTo>
                <a:cubicBezTo>
                  <a:pt x="0" y="78"/>
                  <a:pt x="0" y="79"/>
                  <a:pt x="0" y="81"/>
                </a:cubicBezTo>
                <a:cubicBezTo>
                  <a:pt x="0" y="82"/>
                  <a:pt x="1" y="83"/>
                  <a:pt x="2" y="84"/>
                </a:cubicBezTo>
                <a:cubicBezTo>
                  <a:pt x="32" y="96"/>
                  <a:pt x="32" y="96"/>
                  <a:pt x="32" y="96"/>
                </a:cubicBezTo>
                <a:cubicBezTo>
                  <a:pt x="46" y="121"/>
                  <a:pt x="46" y="121"/>
                  <a:pt x="46" y="121"/>
                </a:cubicBezTo>
                <a:cubicBezTo>
                  <a:pt x="47" y="122"/>
                  <a:pt x="48" y="123"/>
                  <a:pt x="50" y="123"/>
                </a:cubicBezTo>
                <a:cubicBezTo>
                  <a:pt x="50" y="123"/>
                  <a:pt x="50" y="123"/>
                  <a:pt x="50" y="123"/>
                </a:cubicBezTo>
                <a:cubicBezTo>
                  <a:pt x="51" y="123"/>
                  <a:pt x="52" y="122"/>
                  <a:pt x="53" y="121"/>
                </a:cubicBezTo>
                <a:cubicBezTo>
                  <a:pt x="61" y="107"/>
                  <a:pt x="61" y="107"/>
                  <a:pt x="61" y="107"/>
                </a:cubicBezTo>
                <a:cubicBezTo>
                  <a:pt x="98" y="122"/>
                  <a:pt x="98" y="122"/>
                  <a:pt x="98" y="122"/>
                </a:cubicBezTo>
                <a:cubicBezTo>
                  <a:pt x="99" y="123"/>
                  <a:pt x="99" y="123"/>
                  <a:pt x="100" y="123"/>
                </a:cubicBezTo>
                <a:cubicBezTo>
                  <a:pt x="100" y="123"/>
                  <a:pt x="101" y="122"/>
                  <a:pt x="101" y="122"/>
                </a:cubicBezTo>
                <a:cubicBezTo>
                  <a:pt x="102" y="122"/>
                  <a:pt x="103" y="121"/>
                  <a:pt x="103" y="119"/>
                </a:cubicBezTo>
                <a:cubicBezTo>
                  <a:pt x="123" y="4"/>
                  <a:pt x="123" y="4"/>
                  <a:pt x="123" y="4"/>
                </a:cubicBezTo>
                <a:cubicBezTo>
                  <a:pt x="123" y="3"/>
                  <a:pt x="122" y="1"/>
                  <a:pt x="121" y="1"/>
                </a:cubicBezTo>
                <a:close/>
                <a:moveTo>
                  <a:pt x="12" y="80"/>
                </a:moveTo>
                <a:cubicBezTo>
                  <a:pt x="101" y="20"/>
                  <a:pt x="101" y="20"/>
                  <a:pt x="101" y="20"/>
                </a:cubicBezTo>
                <a:cubicBezTo>
                  <a:pt x="36" y="89"/>
                  <a:pt x="36" y="89"/>
                  <a:pt x="36" y="89"/>
                </a:cubicBezTo>
                <a:cubicBezTo>
                  <a:pt x="36" y="89"/>
                  <a:pt x="35" y="89"/>
                  <a:pt x="35" y="89"/>
                </a:cubicBezTo>
                <a:lnTo>
                  <a:pt x="12" y="80"/>
                </a:lnTo>
                <a:close/>
                <a:moveTo>
                  <a:pt x="39" y="92"/>
                </a:moveTo>
                <a:cubicBezTo>
                  <a:pt x="39" y="92"/>
                  <a:pt x="39" y="92"/>
                  <a:pt x="39" y="92"/>
                </a:cubicBezTo>
                <a:cubicBezTo>
                  <a:pt x="112" y="14"/>
                  <a:pt x="112" y="14"/>
                  <a:pt x="112" y="14"/>
                </a:cubicBezTo>
                <a:cubicBezTo>
                  <a:pt x="50" y="111"/>
                  <a:pt x="50" y="111"/>
                  <a:pt x="50" y="111"/>
                </a:cubicBezTo>
                <a:lnTo>
                  <a:pt x="39" y="92"/>
                </a:lnTo>
                <a:close/>
                <a:moveTo>
                  <a:pt x="97" y="113"/>
                </a:moveTo>
                <a:cubicBezTo>
                  <a:pt x="64" y="100"/>
                  <a:pt x="64" y="100"/>
                  <a:pt x="64" y="100"/>
                </a:cubicBezTo>
                <a:cubicBezTo>
                  <a:pt x="63" y="100"/>
                  <a:pt x="62" y="100"/>
                  <a:pt x="61" y="100"/>
                </a:cubicBezTo>
                <a:cubicBezTo>
                  <a:pt x="112" y="22"/>
                  <a:pt x="112" y="22"/>
                  <a:pt x="112" y="22"/>
                </a:cubicBezTo>
                <a:lnTo>
                  <a:pt x="97" y="113"/>
                </a:lnTo>
                <a:close/>
                <a:moveTo>
                  <a:pt x="97" y="113"/>
                </a:moveTo>
                <a:cubicBezTo>
                  <a:pt x="97" y="113"/>
                  <a:pt x="97" y="113"/>
                  <a:pt x="97" y="113"/>
                </a:cubicBezTo>
              </a:path>
            </a:pathLst>
          </a:custGeom>
          <a:solidFill>
            <a:srgbClr val="89213A"/>
          </a:solidFill>
          <a:ln w="9525">
            <a:solidFill>
              <a:srgbClr val="950400"/>
            </a:solidFill>
            <a:round/>
          </a:ln>
        </p:spPr>
        <p:txBody>
          <a:bodyPr anchor="ct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19" name="ïS1íḓé"/>
          <p:cNvSpPr/>
          <p:nvPr/>
        </p:nvSpPr>
        <p:spPr bwMode="auto">
          <a:xfrm>
            <a:off x="3377231" y="3276262"/>
            <a:ext cx="254970" cy="254968"/>
          </a:xfrm>
          <a:custGeom>
            <a:avLst/>
            <a:gdLst/>
            <a:ahLst/>
            <a:cxnLst>
              <a:cxn ang="0">
                <a:pos x="77" y="14"/>
              </a:cxn>
              <a:cxn ang="0">
                <a:pos x="51" y="34"/>
              </a:cxn>
              <a:cxn ang="0">
                <a:pos x="0" y="54"/>
              </a:cxn>
              <a:cxn ang="0">
                <a:pos x="23" y="80"/>
              </a:cxn>
              <a:cxn ang="0">
                <a:pos x="31" y="123"/>
              </a:cxn>
              <a:cxn ang="0">
                <a:pos x="54" y="115"/>
              </a:cxn>
              <a:cxn ang="0">
                <a:pos x="50" y="103"/>
              </a:cxn>
              <a:cxn ang="0">
                <a:pos x="50" y="76"/>
              </a:cxn>
              <a:cxn ang="0">
                <a:pos x="51" y="74"/>
              </a:cxn>
              <a:cxn ang="0">
                <a:pos x="52" y="73"/>
              </a:cxn>
              <a:cxn ang="0">
                <a:pos x="53" y="73"/>
              </a:cxn>
              <a:cxn ang="0">
                <a:pos x="77" y="94"/>
              </a:cxn>
              <a:cxn ang="0">
                <a:pos x="123" y="54"/>
              </a:cxn>
              <a:cxn ang="0">
                <a:pos x="77" y="54"/>
              </a:cxn>
              <a:cxn ang="0">
                <a:pos x="88" y="42"/>
              </a:cxn>
              <a:cxn ang="0">
                <a:pos x="88" y="65"/>
              </a:cxn>
              <a:cxn ang="0">
                <a:pos x="77" y="54"/>
              </a:cxn>
              <a:cxn ang="0">
                <a:pos x="15" y="42"/>
              </a:cxn>
              <a:cxn ang="0">
                <a:pos x="38" y="54"/>
              </a:cxn>
              <a:cxn ang="0">
                <a:pos x="15" y="65"/>
              </a:cxn>
              <a:cxn ang="0">
                <a:pos x="46" y="115"/>
              </a:cxn>
              <a:cxn ang="0">
                <a:pos x="31" y="80"/>
              </a:cxn>
              <a:cxn ang="0">
                <a:pos x="31" y="73"/>
              </a:cxn>
              <a:cxn ang="0">
                <a:pos x="43" y="73"/>
              </a:cxn>
              <a:cxn ang="0">
                <a:pos x="42" y="103"/>
              </a:cxn>
              <a:cxn ang="0">
                <a:pos x="46" y="112"/>
              </a:cxn>
              <a:cxn ang="0">
                <a:pos x="51" y="65"/>
              </a:cxn>
              <a:cxn ang="0">
                <a:pos x="50" y="65"/>
              </a:cxn>
              <a:cxn ang="0">
                <a:pos x="50" y="42"/>
              </a:cxn>
              <a:cxn ang="0">
                <a:pos x="71" y="34"/>
              </a:cxn>
              <a:cxn ang="0">
                <a:pos x="71" y="73"/>
              </a:cxn>
              <a:cxn ang="0">
                <a:pos x="96" y="100"/>
              </a:cxn>
              <a:cxn ang="0">
                <a:pos x="88" y="73"/>
              </a:cxn>
              <a:cxn ang="0">
                <a:pos x="88" y="34"/>
              </a:cxn>
              <a:cxn ang="0">
                <a:pos x="96" y="8"/>
              </a:cxn>
              <a:cxn ang="0">
                <a:pos x="96" y="100"/>
              </a:cxn>
              <a:cxn ang="0">
                <a:pos x="96" y="100"/>
              </a:cxn>
            </a:cxnLst>
            <a:rect l="0" t="0" r="r" b="b"/>
            <a:pathLst>
              <a:path w="123" h="123">
                <a:moveTo>
                  <a:pt x="96" y="0"/>
                </a:moveTo>
                <a:cubicBezTo>
                  <a:pt x="88" y="0"/>
                  <a:pt x="82" y="5"/>
                  <a:pt x="77" y="14"/>
                </a:cubicBezTo>
                <a:cubicBezTo>
                  <a:pt x="77" y="14"/>
                  <a:pt x="77" y="14"/>
                  <a:pt x="77" y="14"/>
                </a:cubicBezTo>
                <a:cubicBezTo>
                  <a:pt x="71" y="26"/>
                  <a:pt x="61" y="34"/>
                  <a:pt x="51" y="34"/>
                </a:cubicBezTo>
                <a:cubicBezTo>
                  <a:pt x="15" y="34"/>
                  <a:pt x="15" y="34"/>
                  <a:pt x="15" y="34"/>
                </a:cubicBezTo>
                <a:cubicBezTo>
                  <a:pt x="7" y="34"/>
                  <a:pt x="0" y="43"/>
                  <a:pt x="0" y="54"/>
                </a:cubicBezTo>
                <a:cubicBezTo>
                  <a:pt x="0" y="64"/>
                  <a:pt x="7" y="73"/>
                  <a:pt x="15" y="73"/>
                </a:cubicBezTo>
                <a:cubicBezTo>
                  <a:pt x="20" y="73"/>
                  <a:pt x="23" y="76"/>
                  <a:pt x="23" y="80"/>
                </a:cubicBezTo>
                <a:cubicBezTo>
                  <a:pt x="23" y="115"/>
                  <a:pt x="23" y="115"/>
                  <a:pt x="23" y="115"/>
                </a:cubicBezTo>
                <a:cubicBezTo>
                  <a:pt x="23" y="119"/>
                  <a:pt x="26" y="123"/>
                  <a:pt x="31" y="123"/>
                </a:cubicBezTo>
                <a:cubicBezTo>
                  <a:pt x="46" y="123"/>
                  <a:pt x="46" y="123"/>
                  <a:pt x="46" y="123"/>
                </a:cubicBezTo>
                <a:cubicBezTo>
                  <a:pt x="50" y="123"/>
                  <a:pt x="54" y="119"/>
                  <a:pt x="54" y="115"/>
                </a:cubicBezTo>
                <a:cubicBezTo>
                  <a:pt x="54" y="111"/>
                  <a:pt x="54" y="111"/>
                  <a:pt x="54" y="111"/>
                </a:cubicBezTo>
                <a:cubicBezTo>
                  <a:pt x="54" y="107"/>
                  <a:pt x="50" y="106"/>
                  <a:pt x="50" y="103"/>
                </a:cubicBezTo>
                <a:cubicBezTo>
                  <a:pt x="50" y="77"/>
                  <a:pt x="50" y="77"/>
                  <a:pt x="50" y="77"/>
                </a:cubicBezTo>
                <a:cubicBezTo>
                  <a:pt x="50" y="76"/>
                  <a:pt x="50" y="76"/>
                  <a:pt x="50" y="76"/>
                </a:cubicBezTo>
                <a:cubicBezTo>
                  <a:pt x="50" y="76"/>
                  <a:pt x="50" y="75"/>
                  <a:pt x="50" y="75"/>
                </a:cubicBezTo>
                <a:cubicBezTo>
                  <a:pt x="50" y="75"/>
                  <a:pt x="51" y="75"/>
                  <a:pt x="51" y="74"/>
                </a:cubicBezTo>
                <a:cubicBezTo>
                  <a:pt x="51" y="74"/>
                  <a:pt x="51" y="74"/>
                  <a:pt x="52" y="73"/>
                </a:cubicBezTo>
                <a:cubicBezTo>
                  <a:pt x="52" y="73"/>
                  <a:pt x="52" y="73"/>
                  <a:pt x="52" y="73"/>
                </a:cubicBezTo>
                <a:cubicBezTo>
                  <a:pt x="52" y="73"/>
                  <a:pt x="52" y="73"/>
                  <a:pt x="52" y="73"/>
                </a:cubicBezTo>
                <a:cubicBezTo>
                  <a:pt x="52" y="73"/>
                  <a:pt x="53" y="73"/>
                  <a:pt x="53" y="73"/>
                </a:cubicBezTo>
                <a:cubicBezTo>
                  <a:pt x="63" y="74"/>
                  <a:pt x="71" y="82"/>
                  <a:pt x="77" y="94"/>
                </a:cubicBezTo>
                <a:cubicBezTo>
                  <a:pt x="77" y="94"/>
                  <a:pt x="77" y="94"/>
                  <a:pt x="77" y="94"/>
                </a:cubicBezTo>
                <a:cubicBezTo>
                  <a:pt x="82" y="102"/>
                  <a:pt x="88" y="107"/>
                  <a:pt x="96" y="107"/>
                </a:cubicBezTo>
                <a:cubicBezTo>
                  <a:pt x="114" y="107"/>
                  <a:pt x="123" y="80"/>
                  <a:pt x="123" y="54"/>
                </a:cubicBezTo>
                <a:cubicBezTo>
                  <a:pt x="123" y="27"/>
                  <a:pt x="114" y="0"/>
                  <a:pt x="96" y="0"/>
                </a:cubicBezTo>
                <a:close/>
                <a:moveTo>
                  <a:pt x="77" y="54"/>
                </a:moveTo>
                <a:cubicBezTo>
                  <a:pt x="77" y="50"/>
                  <a:pt x="77" y="46"/>
                  <a:pt x="77" y="42"/>
                </a:cubicBezTo>
                <a:cubicBezTo>
                  <a:pt x="88" y="42"/>
                  <a:pt x="88" y="42"/>
                  <a:pt x="88" y="42"/>
                </a:cubicBezTo>
                <a:cubicBezTo>
                  <a:pt x="92" y="42"/>
                  <a:pt x="96" y="47"/>
                  <a:pt x="96" y="54"/>
                </a:cubicBezTo>
                <a:cubicBezTo>
                  <a:pt x="96" y="60"/>
                  <a:pt x="92" y="65"/>
                  <a:pt x="88" y="65"/>
                </a:cubicBezTo>
                <a:cubicBezTo>
                  <a:pt x="77" y="65"/>
                  <a:pt x="77" y="65"/>
                  <a:pt x="77" y="65"/>
                </a:cubicBezTo>
                <a:cubicBezTo>
                  <a:pt x="77" y="61"/>
                  <a:pt x="77" y="58"/>
                  <a:pt x="77" y="54"/>
                </a:cubicBezTo>
                <a:close/>
                <a:moveTo>
                  <a:pt x="8" y="54"/>
                </a:moveTo>
                <a:cubicBezTo>
                  <a:pt x="8" y="47"/>
                  <a:pt x="11" y="42"/>
                  <a:pt x="15" y="42"/>
                </a:cubicBezTo>
                <a:cubicBezTo>
                  <a:pt x="42" y="42"/>
                  <a:pt x="42" y="42"/>
                  <a:pt x="42" y="42"/>
                </a:cubicBezTo>
                <a:cubicBezTo>
                  <a:pt x="40" y="45"/>
                  <a:pt x="38" y="49"/>
                  <a:pt x="38" y="54"/>
                </a:cubicBezTo>
                <a:cubicBezTo>
                  <a:pt x="38" y="58"/>
                  <a:pt x="40" y="62"/>
                  <a:pt x="42" y="65"/>
                </a:cubicBezTo>
                <a:cubicBezTo>
                  <a:pt x="15" y="65"/>
                  <a:pt x="15" y="65"/>
                  <a:pt x="15" y="65"/>
                </a:cubicBezTo>
                <a:cubicBezTo>
                  <a:pt x="11" y="65"/>
                  <a:pt x="8" y="60"/>
                  <a:pt x="8" y="54"/>
                </a:cubicBezTo>
                <a:close/>
                <a:moveTo>
                  <a:pt x="46" y="115"/>
                </a:moveTo>
                <a:cubicBezTo>
                  <a:pt x="31" y="115"/>
                  <a:pt x="31" y="115"/>
                  <a:pt x="31" y="115"/>
                </a:cubicBezTo>
                <a:cubicBezTo>
                  <a:pt x="31" y="80"/>
                  <a:pt x="31" y="80"/>
                  <a:pt x="31" y="80"/>
                </a:cubicBezTo>
                <a:cubicBezTo>
                  <a:pt x="31" y="78"/>
                  <a:pt x="30" y="75"/>
                  <a:pt x="29" y="73"/>
                </a:cubicBezTo>
                <a:cubicBezTo>
                  <a:pt x="31" y="73"/>
                  <a:pt x="31" y="73"/>
                  <a:pt x="31" y="73"/>
                </a:cubicBezTo>
                <a:cubicBezTo>
                  <a:pt x="31" y="73"/>
                  <a:pt x="31" y="73"/>
                  <a:pt x="31" y="73"/>
                </a:cubicBezTo>
                <a:cubicBezTo>
                  <a:pt x="43" y="73"/>
                  <a:pt x="43" y="73"/>
                  <a:pt x="43" y="73"/>
                </a:cubicBezTo>
                <a:cubicBezTo>
                  <a:pt x="42" y="74"/>
                  <a:pt x="42" y="75"/>
                  <a:pt x="42" y="77"/>
                </a:cubicBezTo>
                <a:cubicBezTo>
                  <a:pt x="42" y="103"/>
                  <a:pt x="42" y="103"/>
                  <a:pt x="42" y="103"/>
                </a:cubicBezTo>
                <a:cubicBezTo>
                  <a:pt x="42" y="107"/>
                  <a:pt x="44" y="110"/>
                  <a:pt x="46" y="111"/>
                </a:cubicBezTo>
                <a:cubicBezTo>
                  <a:pt x="46" y="111"/>
                  <a:pt x="46" y="111"/>
                  <a:pt x="46" y="112"/>
                </a:cubicBezTo>
                <a:lnTo>
                  <a:pt x="46" y="115"/>
                </a:lnTo>
                <a:close/>
                <a:moveTo>
                  <a:pt x="51" y="65"/>
                </a:moveTo>
                <a:cubicBezTo>
                  <a:pt x="50" y="65"/>
                  <a:pt x="50" y="65"/>
                  <a:pt x="50" y="65"/>
                </a:cubicBezTo>
                <a:cubicBezTo>
                  <a:pt x="50" y="65"/>
                  <a:pt x="50" y="65"/>
                  <a:pt x="50" y="65"/>
                </a:cubicBezTo>
                <a:cubicBezTo>
                  <a:pt x="46" y="65"/>
                  <a:pt x="42" y="60"/>
                  <a:pt x="42" y="54"/>
                </a:cubicBezTo>
                <a:cubicBezTo>
                  <a:pt x="42" y="47"/>
                  <a:pt x="46" y="42"/>
                  <a:pt x="50" y="42"/>
                </a:cubicBezTo>
                <a:cubicBezTo>
                  <a:pt x="51" y="42"/>
                  <a:pt x="51" y="42"/>
                  <a:pt x="51" y="42"/>
                </a:cubicBezTo>
                <a:cubicBezTo>
                  <a:pt x="58" y="42"/>
                  <a:pt x="65" y="39"/>
                  <a:pt x="71" y="34"/>
                </a:cubicBezTo>
                <a:cubicBezTo>
                  <a:pt x="70" y="40"/>
                  <a:pt x="69" y="47"/>
                  <a:pt x="69" y="54"/>
                </a:cubicBezTo>
                <a:cubicBezTo>
                  <a:pt x="69" y="60"/>
                  <a:pt x="70" y="67"/>
                  <a:pt x="71" y="73"/>
                </a:cubicBezTo>
                <a:cubicBezTo>
                  <a:pt x="65" y="68"/>
                  <a:pt x="58" y="65"/>
                  <a:pt x="51" y="65"/>
                </a:cubicBezTo>
                <a:close/>
                <a:moveTo>
                  <a:pt x="96" y="100"/>
                </a:moveTo>
                <a:cubicBezTo>
                  <a:pt x="88" y="100"/>
                  <a:pt x="82" y="89"/>
                  <a:pt x="79" y="73"/>
                </a:cubicBezTo>
                <a:cubicBezTo>
                  <a:pt x="88" y="73"/>
                  <a:pt x="88" y="73"/>
                  <a:pt x="88" y="73"/>
                </a:cubicBezTo>
                <a:cubicBezTo>
                  <a:pt x="97" y="73"/>
                  <a:pt x="104" y="64"/>
                  <a:pt x="104" y="54"/>
                </a:cubicBezTo>
                <a:cubicBezTo>
                  <a:pt x="104" y="43"/>
                  <a:pt x="97" y="34"/>
                  <a:pt x="88" y="34"/>
                </a:cubicBezTo>
                <a:cubicBezTo>
                  <a:pt x="79" y="34"/>
                  <a:pt x="79" y="34"/>
                  <a:pt x="79" y="34"/>
                </a:cubicBezTo>
                <a:cubicBezTo>
                  <a:pt x="82" y="19"/>
                  <a:pt x="88" y="8"/>
                  <a:pt x="96" y="8"/>
                </a:cubicBezTo>
                <a:cubicBezTo>
                  <a:pt x="107" y="8"/>
                  <a:pt x="115" y="28"/>
                  <a:pt x="115" y="54"/>
                </a:cubicBezTo>
                <a:cubicBezTo>
                  <a:pt x="115" y="79"/>
                  <a:pt x="107" y="100"/>
                  <a:pt x="96" y="100"/>
                </a:cubicBezTo>
                <a:close/>
                <a:moveTo>
                  <a:pt x="96" y="100"/>
                </a:moveTo>
                <a:cubicBezTo>
                  <a:pt x="96" y="100"/>
                  <a:pt x="96" y="100"/>
                  <a:pt x="96" y="100"/>
                </a:cubicBezTo>
              </a:path>
            </a:pathLst>
          </a:custGeom>
          <a:solidFill>
            <a:srgbClr val="89213A"/>
          </a:solidFill>
          <a:ln w="9525">
            <a:solidFill>
              <a:srgbClr val="950400"/>
            </a:solidFill>
            <a:round/>
          </a:ln>
        </p:spPr>
        <p:txBody>
          <a:bodyPr anchor="ctr"/>
          <a:lstStyle/>
          <a:p>
            <a:pPr algn="ctr"/>
            <a:endParaRPr>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nvGrpSpPr>
          <p:cNvPr id="43" name="组合 42"/>
          <p:cNvGrpSpPr/>
          <p:nvPr/>
        </p:nvGrpSpPr>
        <p:grpSpPr>
          <a:xfrm>
            <a:off x="4599916" y="2383855"/>
            <a:ext cx="5801384" cy="578603"/>
            <a:chOff x="1541719" y="2349127"/>
            <a:chExt cx="5801384" cy="578603"/>
          </a:xfrm>
        </p:grpSpPr>
        <p:sp>
          <p:nvSpPr>
            <p:cNvPr id="44" name="文本框 43"/>
            <p:cNvSpPr txBox="1"/>
            <p:nvPr/>
          </p:nvSpPr>
          <p:spPr>
            <a:xfrm>
              <a:off x="1541719"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标题文字添加</a:t>
              </a:r>
            </a:p>
          </p:txBody>
        </p:sp>
        <p:sp>
          <p:nvSpPr>
            <p:cNvPr id="45" name="文本框 44"/>
            <p:cNvSpPr txBox="1"/>
            <p:nvPr/>
          </p:nvSpPr>
          <p:spPr>
            <a:xfrm>
              <a:off x="1541719" y="2636881"/>
              <a:ext cx="5801384" cy="290849"/>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12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请在此添加您的文字内容，请在此添加您的文字内容。请在此添加您的文字内容。</a:t>
              </a:r>
            </a:p>
          </p:txBody>
        </p:sp>
      </p:grpSp>
      <p:grpSp>
        <p:nvGrpSpPr>
          <p:cNvPr id="49" name="组合 48"/>
          <p:cNvGrpSpPr/>
          <p:nvPr/>
        </p:nvGrpSpPr>
        <p:grpSpPr>
          <a:xfrm>
            <a:off x="5136992" y="3150403"/>
            <a:ext cx="5835807" cy="578603"/>
            <a:chOff x="1541718" y="2349127"/>
            <a:chExt cx="5835807" cy="578603"/>
          </a:xfrm>
        </p:grpSpPr>
        <p:sp>
          <p:nvSpPr>
            <p:cNvPr id="50" name="文本框 49"/>
            <p:cNvSpPr txBox="1"/>
            <p:nvPr/>
          </p:nvSpPr>
          <p:spPr>
            <a:xfrm>
              <a:off x="1541719"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标题文字添加</a:t>
              </a:r>
            </a:p>
          </p:txBody>
        </p:sp>
        <p:sp>
          <p:nvSpPr>
            <p:cNvPr id="51" name="文本框 50"/>
            <p:cNvSpPr txBox="1"/>
            <p:nvPr/>
          </p:nvSpPr>
          <p:spPr>
            <a:xfrm>
              <a:off x="1541718" y="2636881"/>
              <a:ext cx="5835807" cy="290849"/>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12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请在此添加您的文字内容，请在此添加您的文字内容。请在此添加您的文字内容。</a:t>
              </a:r>
            </a:p>
          </p:txBody>
        </p:sp>
      </p:grpSp>
      <p:grpSp>
        <p:nvGrpSpPr>
          <p:cNvPr id="52" name="组合 51"/>
          <p:cNvGrpSpPr/>
          <p:nvPr/>
        </p:nvGrpSpPr>
        <p:grpSpPr>
          <a:xfrm>
            <a:off x="5590613" y="3858680"/>
            <a:ext cx="5610787" cy="578603"/>
            <a:chOff x="1541718" y="2349127"/>
            <a:chExt cx="5610787" cy="578603"/>
          </a:xfrm>
        </p:grpSpPr>
        <p:sp>
          <p:nvSpPr>
            <p:cNvPr id="53" name="文本框 52"/>
            <p:cNvSpPr txBox="1"/>
            <p:nvPr/>
          </p:nvSpPr>
          <p:spPr>
            <a:xfrm>
              <a:off x="1541719"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标题文字添加</a:t>
              </a:r>
            </a:p>
          </p:txBody>
        </p:sp>
        <p:sp>
          <p:nvSpPr>
            <p:cNvPr id="54" name="文本框 53"/>
            <p:cNvSpPr txBox="1"/>
            <p:nvPr/>
          </p:nvSpPr>
          <p:spPr>
            <a:xfrm>
              <a:off x="1541718" y="2636881"/>
              <a:ext cx="5610787" cy="290849"/>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12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请在此添加您的文字内容，请在此添加您的文字内容。请在此添加您的文字内容。</a:t>
              </a:r>
            </a:p>
          </p:txBody>
        </p:sp>
      </p:grpSp>
      <p:grpSp>
        <p:nvGrpSpPr>
          <p:cNvPr id="55" name="组合 54"/>
          <p:cNvGrpSpPr/>
          <p:nvPr/>
        </p:nvGrpSpPr>
        <p:grpSpPr>
          <a:xfrm>
            <a:off x="6030600" y="4542450"/>
            <a:ext cx="5570849" cy="578603"/>
            <a:chOff x="1541718" y="2349127"/>
            <a:chExt cx="5570849" cy="578603"/>
          </a:xfrm>
        </p:grpSpPr>
        <p:sp>
          <p:nvSpPr>
            <p:cNvPr id="56" name="文本框 55"/>
            <p:cNvSpPr txBox="1"/>
            <p:nvPr/>
          </p:nvSpPr>
          <p:spPr>
            <a:xfrm>
              <a:off x="1541719" y="2349127"/>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标题文字添加</a:t>
              </a:r>
            </a:p>
          </p:txBody>
        </p:sp>
        <p:sp>
          <p:nvSpPr>
            <p:cNvPr id="57" name="文本框 56"/>
            <p:cNvSpPr txBox="1"/>
            <p:nvPr/>
          </p:nvSpPr>
          <p:spPr>
            <a:xfrm>
              <a:off x="1541718" y="2636881"/>
              <a:ext cx="5570849" cy="290849"/>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12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请在此添加您的文字内容，请在此添加您的文字内容。请在此添加您的文字内容。</a:t>
              </a:r>
            </a:p>
          </p:txBody>
        </p:sp>
      </p:grpSp>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fade">
                                      <p:cBhvr>
                                        <p:cTn id="12" dur="1000"/>
                                        <p:tgtEl>
                                          <p:spTgt spid="41"/>
                                        </p:tgtEl>
                                      </p:cBhvr>
                                    </p:animEffect>
                                    <p:anim calcmode="lin" valueType="num">
                                      <p:cBhvr>
                                        <p:cTn id="13" dur="1000" fill="hold"/>
                                        <p:tgtEl>
                                          <p:spTgt spid="41"/>
                                        </p:tgtEl>
                                        <p:attrNameLst>
                                          <p:attrName>ppt_x</p:attrName>
                                        </p:attrNameLst>
                                      </p:cBhvr>
                                      <p:tavLst>
                                        <p:tav tm="0">
                                          <p:val>
                                            <p:strVal val="#ppt_x"/>
                                          </p:val>
                                        </p:tav>
                                        <p:tav tm="100000">
                                          <p:val>
                                            <p:strVal val="#ppt_x"/>
                                          </p:val>
                                        </p:tav>
                                      </p:tavLst>
                                    </p:anim>
                                    <p:anim calcmode="lin" valueType="num">
                                      <p:cBhvr>
                                        <p:cTn id="14" dur="1000" fill="hold"/>
                                        <p:tgtEl>
                                          <p:spTgt spid="4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fade">
                                      <p:cBhvr>
                                        <p:cTn id="17" dur="1000"/>
                                        <p:tgtEl>
                                          <p:spTgt spid="42"/>
                                        </p:tgtEl>
                                      </p:cBhvr>
                                    </p:animEffect>
                                    <p:anim calcmode="lin" valueType="num">
                                      <p:cBhvr>
                                        <p:cTn id="18" dur="1000" fill="hold"/>
                                        <p:tgtEl>
                                          <p:spTgt spid="42"/>
                                        </p:tgtEl>
                                        <p:attrNameLst>
                                          <p:attrName>ppt_x</p:attrName>
                                        </p:attrNameLst>
                                      </p:cBhvr>
                                      <p:tavLst>
                                        <p:tav tm="0">
                                          <p:val>
                                            <p:strVal val="#ppt_x"/>
                                          </p:val>
                                        </p:tav>
                                        <p:tav tm="100000">
                                          <p:val>
                                            <p:strVal val="#ppt_x"/>
                                          </p:val>
                                        </p:tav>
                                      </p:tavLst>
                                    </p:anim>
                                    <p:anim calcmode="lin" valueType="num">
                                      <p:cBhvr>
                                        <p:cTn id="19" dur="1000" fill="hold"/>
                                        <p:tgtEl>
                                          <p:spTgt spid="4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fade">
                                      <p:cBhvr>
                                        <p:cTn id="22" dur="1000"/>
                                        <p:tgtEl>
                                          <p:spTgt spid="37"/>
                                        </p:tgtEl>
                                      </p:cBhvr>
                                    </p:animEffect>
                                    <p:anim calcmode="lin" valueType="num">
                                      <p:cBhvr>
                                        <p:cTn id="23" dur="1000" fill="hold"/>
                                        <p:tgtEl>
                                          <p:spTgt spid="37"/>
                                        </p:tgtEl>
                                        <p:attrNameLst>
                                          <p:attrName>ppt_x</p:attrName>
                                        </p:attrNameLst>
                                      </p:cBhvr>
                                      <p:tavLst>
                                        <p:tav tm="0">
                                          <p:val>
                                            <p:strVal val="#ppt_x"/>
                                          </p:val>
                                        </p:tav>
                                        <p:tav tm="100000">
                                          <p:val>
                                            <p:strVal val="#ppt_x"/>
                                          </p:val>
                                        </p:tav>
                                      </p:tavLst>
                                    </p:anim>
                                    <p:anim calcmode="lin" valueType="num">
                                      <p:cBhvr>
                                        <p:cTn id="24" dur="1000" fill="hold"/>
                                        <p:tgtEl>
                                          <p:spTgt spid="3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1000"/>
                                        <p:tgtEl>
                                          <p:spTgt spid="38"/>
                                        </p:tgtEl>
                                      </p:cBhvr>
                                    </p:animEffect>
                                    <p:anim calcmode="lin" valueType="num">
                                      <p:cBhvr>
                                        <p:cTn id="28" dur="1000" fill="hold"/>
                                        <p:tgtEl>
                                          <p:spTgt spid="38"/>
                                        </p:tgtEl>
                                        <p:attrNameLst>
                                          <p:attrName>ppt_x</p:attrName>
                                        </p:attrNameLst>
                                      </p:cBhvr>
                                      <p:tavLst>
                                        <p:tav tm="0">
                                          <p:val>
                                            <p:strVal val="#ppt_x"/>
                                          </p:val>
                                        </p:tav>
                                        <p:tav tm="100000">
                                          <p:val>
                                            <p:strVal val="#ppt_x"/>
                                          </p:val>
                                        </p:tav>
                                      </p:tavLst>
                                    </p:anim>
                                    <p:anim calcmode="lin" valueType="num">
                                      <p:cBhvr>
                                        <p:cTn id="29" dur="1000" fill="hold"/>
                                        <p:tgtEl>
                                          <p:spTgt spid="3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fade">
                                      <p:cBhvr>
                                        <p:cTn id="32" dur="1000"/>
                                        <p:tgtEl>
                                          <p:spTgt spid="39"/>
                                        </p:tgtEl>
                                      </p:cBhvr>
                                    </p:animEffect>
                                    <p:anim calcmode="lin" valueType="num">
                                      <p:cBhvr>
                                        <p:cTn id="33" dur="1000" fill="hold"/>
                                        <p:tgtEl>
                                          <p:spTgt spid="39"/>
                                        </p:tgtEl>
                                        <p:attrNameLst>
                                          <p:attrName>ppt_x</p:attrName>
                                        </p:attrNameLst>
                                      </p:cBhvr>
                                      <p:tavLst>
                                        <p:tav tm="0">
                                          <p:val>
                                            <p:strVal val="#ppt_x"/>
                                          </p:val>
                                        </p:tav>
                                        <p:tav tm="100000">
                                          <p:val>
                                            <p:strVal val="#ppt_x"/>
                                          </p:val>
                                        </p:tav>
                                      </p:tavLst>
                                    </p:anim>
                                    <p:anim calcmode="lin" valueType="num">
                                      <p:cBhvr>
                                        <p:cTn id="34" dur="1000" fill="hold"/>
                                        <p:tgtEl>
                                          <p:spTgt spid="3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1000"/>
                                        <p:tgtEl>
                                          <p:spTgt spid="35"/>
                                        </p:tgtEl>
                                      </p:cBhvr>
                                    </p:animEffect>
                                    <p:anim calcmode="lin" valueType="num">
                                      <p:cBhvr>
                                        <p:cTn id="38" dur="1000" fill="hold"/>
                                        <p:tgtEl>
                                          <p:spTgt spid="35"/>
                                        </p:tgtEl>
                                        <p:attrNameLst>
                                          <p:attrName>ppt_x</p:attrName>
                                        </p:attrNameLst>
                                      </p:cBhvr>
                                      <p:tavLst>
                                        <p:tav tm="0">
                                          <p:val>
                                            <p:strVal val="#ppt_x"/>
                                          </p:val>
                                        </p:tav>
                                        <p:tav tm="100000">
                                          <p:val>
                                            <p:strVal val="#ppt_x"/>
                                          </p:val>
                                        </p:tav>
                                      </p:tavLst>
                                    </p:anim>
                                    <p:anim calcmode="lin" valueType="num">
                                      <p:cBhvr>
                                        <p:cTn id="39" dur="1000" fill="hold"/>
                                        <p:tgtEl>
                                          <p:spTgt spid="35"/>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1000"/>
                                        <p:tgtEl>
                                          <p:spTgt spid="36"/>
                                        </p:tgtEl>
                                      </p:cBhvr>
                                    </p:animEffect>
                                    <p:anim calcmode="lin" valueType="num">
                                      <p:cBhvr>
                                        <p:cTn id="43" dur="1000" fill="hold"/>
                                        <p:tgtEl>
                                          <p:spTgt spid="36"/>
                                        </p:tgtEl>
                                        <p:attrNameLst>
                                          <p:attrName>ppt_x</p:attrName>
                                        </p:attrNameLst>
                                      </p:cBhvr>
                                      <p:tavLst>
                                        <p:tav tm="0">
                                          <p:val>
                                            <p:strVal val="#ppt_x"/>
                                          </p:val>
                                        </p:tav>
                                        <p:tav tm="100000">
                                          <p:val>
                                            <p:strVal val="#ppt_x"/>
                                          </p:val>
                                        </p:tav>
                                      </p:tavLst>
                                    </p:anim>
                                    <p:anim calcmode="lin" valueType="num">
                                      <p:cBhvr>
                                        <p:cTn id="44" dur="1000" fill="hold"/>
                                        <p:tgtEl>
                                          <p:spTgt spid="36"/>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1000"/>
                                        <p:tgtEl>
                                          <p:spTgt spid="32"/>
                                        </p:tgtEl>
                                      </p:cBhvr>
                                    </p:animEffect>
                                    <p:anim calcmode="lin" valueType="num">
                                      <p:cBhvr>
                                        <p:cTn id="48" dur="1000" fill="hold"/>
                                        <p:tgtEl>
                                          <p:spTgt spid="32"/>
                                        </p:tgtEl>
                                        <p:attrNameLst>
                                          <p:attrName>ppt_x</p:attrName>
                                        </p:attrNameLst>
                                      </p:cBhvr>
                                      <p:tavLst>
                                        <p:tav tm="0">
                                          <p:val>
                                            <p:strVal val="#ppt_x"/>
                                          </p:val>
                                        </p:tav>
                                        <p:tav tm="100000">
                                          <p:val>
                                            <p:strVal val="#ppt_x"/>
                                          </p:val>
                                        </p:tav>
                                      </p:tavLst>
                                    </p:anim>
                                    <p:anim calcmode="lin" valueType="num">
                                      <p:cBhvr>
                                        <p:cTn id="49" dur="1000" fill="hold"/>
                                        <p:tgtEl>
                                          <p:spTgt spid="3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1000"/>
                                        <p:tgtEl>
                                          <p:spTgt spid="33"/>
                                        </p:tgtEl>
                                      </p:cBhvr>
                                    </p:animEffect>
                                    <p:anim calcmode="lin" valueType="num">
                                      <p:cBhvr>
                                        <p:cTn id="53" dur="1000" fill="hold"/>
                                        <p:tgtEl>
                                          <p:spTgt spid="33"/>
                                        </p:tgtEl>
                                        <p:attrNameLst>
                                          <p:attrName>ppt_x</p:attrName>
                                        </p:attrNameLst>
                                      </p:cBhvr>
                                      <p:tavLst>
                                        <p:tav tm="0">
                                          <p:val>
                                            <p:strVal val="#ppt_x"/>
                                          </p:val>
                                        </p:tav>
                                        <p:tav tm="100000">
                                          <p:val>
                                            <p:strVal val="#ppt_x"/>
                                          </p:val>
                                        </p:tav>
                                      </p:tavLst>
                                    </p:anim>
                                    <p:anim calcmode="lin" valueType="num">
                                      <p:cBhvr>
                                        <p:cTn id="54" dur="1000" fill="hold"/>
                                        <p:tgtEl>
                                          <p:spTgt spid="3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1000"/>
                                        <p:tgtEl>
                                          <p:spTgt spid="34"/>
                                        </p:tgtEl>
                                      </p:cBhvr>
                                    </p:animEffect>
                                    <p:anim calcmode="lin" valueType="num">
                                      <p:cBhvr>
                                        <p:cTn id="58" dur="1000" fill="hold"/>
                                        <p:tgtEl>
                                          <p:spTgt spid="34"/>
                                        </p:tgtEl>
                                        <p:attrNameLst>
                                          <p:attrName>ppt_x</p:attrName>
                                        </p:attrNameLst>
                                      </p:cBhvr>
                                      <p:tavLst>
                                        <p:tav tm="0">
                                          <p:val>
                                            <p:strVal val="#ppt_x"/>
                                          </p:val>
                                        </p:tav>
                                        <p:tav tm="100000">
                                          <p:val>
                                            <p:strVal val="#ppt_x"/>
                                          </p:val>
                                        </p:tav>
                                      </p:tavLst>
                                    </p:anim>
                                    <p:anim calcmode="lin" valueType="num">
                                      <p:cBhvr>
                                        <p:cTn id="59" dur="1000" fill="hold"/>
                                        <p:tgtEl>
                                          <p:spTgt spid="34"/>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fade">
                                      <p:cBhvr>
                                        <p:cTn id="62" dur="1000"/>
                                        <p:tgtEl>
                                          <p:spTgt spid="12"/>
                                        </p:tgtEl>
                                      </p:cBhvr>
                                    </p:animEffect>
                                    <p:anim calcmode="lin" valueType="num">
                                      <p:cBhvr>
                                        <p:cTn id="63" dur="1000" fill="hold"/>
                                        <p:tgtEl>
                                          <p:spTgt spid="12"/>
                                        </p:tgtEl>
                                        <p:attrNameLst>
                                          <p:attrName>ppt_x</p:attrName>
                                        </p:attrNameLst>
                                      </p:cBhvr>
                                      <p:tavLst>
                                        <p:tav tm="0">
                                          <p:val>
                                            <p:strVal val="#ppt_x"/>
                                          </p:val>
                                        </p:tav>
                                        <p:tav tm="100000">
                                          <p:val>
                                            <p:strVal val="#ppt_x"/>
                                          </p:val>
                                        </p:tav>
                                      </p:tavLst>
                                    </p:anim>
                                    <p:anim calcmode="lin" valueType="num">
                                      <p:cBhvr>
                                        <p:cTn id="64" dur="1000" fill="hold"/>
                                        <p:tgtEl>
                                          <p:spTgt spid="12"/>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1000"/>
                                        <p:tgtEl>
                                          <p:spTgt spid="13"/>
                                        </p:tgtEl>
                                      </p:cBhvr>
                                    </p:animEffect>
                                    <p:anim calcmode="lin" valueType="num">
                                      <p:cBhvr>
                                        <p:cTn id="68" dur="1000" fill="hold"/>
                                        <p:tgtEl>
                                          <p:spTgt spid="13"/>
                                        </p:tgtEl>
                                        <p:attrNameLst>
                                          <p:attrName>ppt_x</p:attrName>
                                        </p:attrNameLst>
                                      </p:cBhvr>
                                      <p:tavLst>
                                        <p:tav tm="0">
                                          <p:val>
                                            <p:strVal val="#ppt_x"/>
                                          </p:val>
                                        </p:tav>
                                        <p:tav tm="100000">
                                          <p:val>
                                            <p:strVal val="#ppt_x"/>
                                          </p:val>
                                        </p:tav>
                                      </p:tavLst>
                                    </p:anim>
                                    <p:anim calcmode="lin" valueType="num">
                                      <p:cBhvr>
                                        <p:cTn id="69" dur="1000" fill="hold"/>
                                        <p:tgtEl>
                                          <p:spTgt spid="13"/>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4"/>
                                        </p:tgtEl>
                                        <p:attrNameLst>
                                          <p:attrName>style.visibility</p:attrName>
                                        </p:attrNameLst>
                                      </p:cBhvr>
                                      <p:to>
                                        <p:strVal val="visible"/>
                                      </p:to>
                                    </p:set>
                                    <p:animEffect transition="in" filter="fade">
                                      <p:cBhvr>
                                        <p:cTn id="72" dur="1000"/>
                                        <p:tgtEl>
                                          <p:spTgt spid="14"/>
                                        </p:tgtEl>
                                      </p:cBhvr>
                                    </p:animEffect>
                                    <p:anim calcmode="lin" valueType="num">
                                      <p:cBhvr>
                                        <p:cTn id="73" dur="1000" fill="hold"/>
                                        <p:tgtEl>
                                          <p:spTgt spid="14"/>
                                        </p:tgtEl>
                                        <p:attrNameLst>
                                          <p:attrName>ppt_x</p:attrName>
                                        </p:attrNameLst>
                                      </p:cBhvr>
                                      <p:tavLst>
                                        <p:tav tm="0">
                                          <p:val>
                                            <p:strVal val="#ppt_x"/>
                                          </p:val>
                                        </p:tav>
                                        <p:tav tm="100000">
                                          <p:val>
                                            <p:strVal val="#ppt_x"/>
                                          </p:val>
                                        </p:tav>
                                      </p:tavLst>
                                    </p:anim>
                                    <p:anim calcmode="lin" valueType="num">
                                      <p:cBhvr>
                                        <p:cTn id="74" dur="1000" fill="hold"/>
                                        <p:tgtEl>
                                          <p:spTgt spid="14"/>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fade">
                                      <p:cBhvr>
                                        <p:cTn id="77" dur="1000"/>
                                        <p:tgtEl>
                                          <p:spTgt spid="15"/>
                                        </p:tgtEl>
                                      </p:cBhvr>
                                    </p:animEffect>
                                    <p:anim calcmode="lin" valueType="num">
                                      <p:cBhvr>
                                        <p:cTn id="78" dur="1000" fill="hold"/>
                                        <p:tgtEl>
                                          <p:spTgt spid="15"/>
                                        </p:tgtEl>
                                        <p:attrNameLst>
                                          <p:attrName>ppt_x</p:attrName>
                                        </p:attrNameLst>
                                      </p:cBhvr>
                                      <p:tavLst>
                                        <p:tav tm="0">
                                          <p:val>
                                            <p:strVal val="#ppt_x"/>
                                          </p:val>
                                        </p:tav>
                                        <p:tav tm="100000">
                                          <p:val>
                                            <p:strVal val="#ppt_x"/>
                                          </p:val>
                                        </p:tav>
                                      </p:tavLst>
                                    </p:anim>
                                    <p:anim calcmode="lin" valueType="num">
                                      <p:cBhvr>
                                        <p:cTn id="79" dur="1000" fill="hold"/>
                                        <p:tgtEl>
                                          <p:spTgt spid="15"/>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16"/>
                                        </p:tgtEl>
                                        <p:attrNameLst>
                                          <p:attrName>style.visibility</p:attrName>
                                        </p:attrNameLst>
                                      </p:cBhvr>
                                      <p:to>
                                        <p:strVal val="visible"/>
                                      </p:to>
                                    </p:set>
                                    <p:animEffect transition="in" filter="fade">
                                      <p:cBhvr>
                                        <p:cTn id="82" dur="1000"/>
                                        <p:tgtEl>
                                          <p:spTgt spid="16"/>
                                        </p:tgtEl>
                                      </p:cBhvr>
                                    </p:animEffect>
                                    <p:anim calcmode="lin" valueType="num">
                                      <p:cBhvr>
                                        <p:cTn id="83" dur="1000" fill="hold"/>
                                        <p:tgtEl>
                                          <p:spTgt spid="16"/>
                                        </p:tgtEl>
                                        <p:attrNameLst>
                                          <p:attrName>ppt_x</p:attrName>
                                        </p:attrNameLst>
                                      </p:cBhvr>
                                      <p:tavLst>
                                        <p:tav tm="0">
                                          <p:val>
                                            <p:strVal val="#ppt_x"/>
                                          </p:val>
                                        </p:tav>
                                        <p:tav tm="100000">
                                          <p:val>
                                            <p:strVal val="#ppt_x"/>
                                          </p:val>
                                        </p:tav>
                                      </p:tavLst>
                                    </p:anim>
                                    <p:anim calcmode="lin" valueType="num">
                                      <p:cBhvr>
                                        <p:cTn id="84" dur="1000" fill="hold"/>
                                        <p:tgtEl>
                                          <p:spTgt spid="16"/>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fade">
                                      <p:cBhvr>
                                        <p:cTn id="87" dur="1000"/>
                                        <p:tgtEl>
                                          <p:spTgt spid="17"/>
                                        </p:tgtEl>
                                      </p:cBhvr>
                                    </p:animEffect>
                                    <p:anim calcmode="lin" valueType="num">
                                      <p:cBhvr>
                                        <p:cTn id="88" dur="1000" fill="hold"/>
                                        <p:tgtEl>
                                          <p:spTgt spid="17"/>
                                        </p:tgtEl>
                                        <p:attrNameLst>
                                          <p:attrName>ppt_x</p:attrName>
                                        </p:attrNameLst>
                                      </p:cBhvr>
                                      <p:tavLst>
                                        <p:tav tm="0">
                                          <p:val>
                                            <p:strVal val="#ppt_x"/>
                                          </p:val>
                                        </p:tav>
                                        <p:tav tm="100000">
                                          <p:val>
                                            <p:strVal val="#ppt_x"/>
                                          </p:val>
                                        </p:tav>
                                      </p:tavLst>
                                    </p:anim>
                                    <p:anim calcmode="lin" valueType="num">
                                      <p:cBhvr>
                                        <p:cTn id="89" dur="1000" fill="hold"/>
                                        <p:tgtEl>
                                          <p:spTgt spid="17"/>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18"/>
                                        </p:tgtEl>
                                        <p:attrNameLst>
                                          <p:attrName>style.visibility</p:attrName>
                                        </p:attrNameLst>
                                      </p:cBhvr>
                                      <p:to>
                                        <p:strVal val="visible"/>
                                      </p:to>
                                    </p:set>
                                    <p:animEffect transition="in" filter="fade">
                                      <p:cBhvr>
                                        <p:cTn id="92" dur="1000"/>
                                        <p:tgtEl>
                                          <p:spTgt spid="18"/>
                                        </p:tgtEl>
                                      </p:cBhvr>
                                    </p:animEffect>
                                    <p:anim calcmode="lin" valueType="num">
                                      <p:cBhvr>
                                        <p:cTn id="93" dur="1000" fill="hold"/>
                                        <p:tgtEl>
                                          <p:spTgt spid="18"/>
                                        </p:tgtEl>
                                        <p:attrNameLst>
                                          <p:attrName>ppt_x</p:attrName>
                                        </p:attrNameLst>
                                      </p:cBhvr>
                                      <p:tavLst>
                                        <p:tav tm="0">
                                          <p:val>
                                            <p:strVal val="#ppt_x"/>
                                          </p:val>
                                        </p:tav>
                                        <p:tav tm="100000">
                                          <p:val>
                                            <p:strVal val="#ppt_x"/>
                                          </p:val>
                                        </p:tav>
                                      </p:tavLst>
                                    </p:anim>
                                    <p:anim calcmode="lin" valueType="num">
                                      <p:cBhvr>
                                        <p:cTn id="94" dur="1000" fill="hold"/>
                                        <p:tgtEl>
                                          <p:spTgt spid="18"/>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19"/>
                                        </p:tgtEl>
                                        <p:attrNameLst>
                                          <p:attrName>style.visibility</p:attrName>
                                        </p:attrNameLst>
                                      </p:cBhvr>
                                      <p:to>
                                        <p:strVal val="visible"/>
                                      </p:to>
                                    </p:set>
                                    <p:animEffect transition="in" filter="fade">
                                      <p:cBhvr>
                                        <p:cTn id="97" dur="1000"/>
                                        <p:tgtEl>
                                          <p:spTgt spid="19"/>
                                        </p:tgtEl>
                                      </p:cBhvr>
                                    </p:animEffect>
                                    <p:anim calcmode="lin" valueType="num">
                                      <p:cBhvr>
                                        <p:cTn id="98" dur="1000" fill="hold"/>
                                        <p:tgtEl>
                                          <p:spTgt spid="19"/>
                                        </p:tgtEl>
                                        <p:attrNameLst>
                                          <p:attrName>ppt_x</p:attrName>
                                        </p:attrNameLst>
                                      </p:cBhvr>
                                      <p:tavLst>
                                        <p:tav tm="0">
                                          <p:val>
                                            <p:strVal val="#ppt_x"/>
                                          </p:val>
                                        </p:tav>
                                        <p:tav tm="100000">
                                          <p:val>
                                            <p:strVal val="#ppt_x"/>
                                          </p:val>
                                        </p:tav>
                                      </p:tavLst>
                                    </p:anim>
                                    <p:anim calcmode="lin" valueType="num">
                                      <p:cBhvr>
                                        <p:cTn id="99" dur="1000" fill="hold"/>
                                        <p:tgtEl>
                                          <p:spTgt spid="19"/>
                                        </p:tgtEl>
                                        <p:attrNameLst>
                                          <p:attrName>ppt_y</p:attrName>
                                        </p:attrNameLst>
                                      </p:cBhvr>
                                      <p:tavLst>
                                        <p:tav tm="0">
                                          <p:val>
                                            <p:strVal val="#ppt_y+.1"/>
                                          </p:val>
                                        </p:tav>
                                        <p:tav tm="100000">
                                          <p:val>
                                            <p:strVal val="#ppt_y"/>
                                          </p:val>
                                        </p:tav>
                                      </p:tavLst>
                                    </p:anim>
                                  </p:childTnLst>
                                </p:cTn>
                              </p:par>
                            </p:childTnLst>
                          </p:cTn>
                        </p:par>
                        <p:par>
                          <p:cTn id="100" fill="hold">
                            <p:stCondLst>
                              <p:cond delay="1000"/>
                            </p:stCondLst>
                            <p:childTnLst>
                              <p:par>
                                <p:cTn id="101" presetID="22" presetClass="entr" presetSubtype="8" fill="hold" nodeType="afterEffect">
                                  <p:stCondLst>
                                    <p:cond delay="0"/>
                                  </p:stCondLst>
                                  <p:childTnLst>
                                    <p:set>
                                      <p:cBhvr>
                                        <p:cTn id="102" dur="1" fill="hold">
                                          <p:stCondLst>
                                            <p:cond delay="0"/>
                                          </p:stCondLst>
                                        </p:cTn>
                                        <p:tgtEl>
                                          <p:spTgt spid="43"/>
                                        </p:tgtEl>
                                        <p:attrNameLst>
                                          <p:attrName>style.visibility</p:attrName>
                                        </p:attrNameLst>
                                      </p:cBhvr>
                                      <p:to>
                                        <p:strVal val="visible"/>
                                      </p:to>
                                    </p:set>
                                    <p:animEffect transition="in" filter="wipe(left)">
                                      <p:cBhvr>
                                        <p:cTn id="103" dur="500"/>
                                        <p:tgtEl>
                                          <p:spTgt spid="43"/>
                                        </p:tgtEl>
                                      </p:cBhvr>
                                    </p:animEffect>
                                  </p:childTnLst>
                                </p:cTn>
                              </p:par>
                            </p:childTnLst>
                          </p:cTn>
                        </p:par>
                        <p:par>
                          <p:cTn id="104" fill="hold">
                            <p:stCondLst>
                              <p:cond delay="1500"/>
                            </p:stCondLst>
                            <p:childTnLst>
                              <p:par>
                                <p:cTn id="105" presetID="22" presetClass="entr" presetSubtype="8" fill="hold" nodeType="afterEffect">
                                  <p:stCondLst>
                                    <p:cond delay="0"/>
                                  </p:stCondLst>
                                  <p:childTnLst>
                                    <p:set>
                                      <p:cBhvr>
                                        <p:cTn id="106" dur="1" fill="hold">
                                          <p:stCondLst>
                                            <p:cond delay="0"/>
                                          </p:stCondLst>
                                        </p:cTn>
                                        <p:tgtEl>
                                          <p:spTgt spid="49"/>
                                        </p:tgtEl>
                                        <p:attrNameLst>
                                          <p:attrName>style.visibility</p:attrName>
                                        </p:attrNameLst>
                                      </p:cBhvr>
                                      <p:to>
                                        <p:strVal val="visible"/>
                                      </p:to>
                                    </p:set>
                                    <p:animEffect transition="in" filter="wipe(left)">
                                      <p:cBhvr>
                                        <p:cTn id="107" dur="500"/>
                                        <p:tgtEl>
                                          <p:spTgt spid="49"/>
                                        </p:tgtEl>
                                      </p:cBhvr>
                                    </p:animEffect>
                                  </p:childTnLst>
                                </p:cTn>
                              </p:par>
                            </p:childTnLst>
                          </p:cTn>
                        </p:par>
                        <p:par>
                          <p:cTn id="108" fill="hold">
                            <p:stCondLst>
                              <p:cond delay="2000"/>
                            </p:stCondLst>
                            <p:childTnLst>
                              <p:par>
                                <p:cTn id="109" presetID="22" presetClass="entr" presetSubtype="8" fill="hold" nodeType="afterEffect">
                                  <p:stCondLst>
                                    <p:cond delay="0"/>
                                  </p:stCondLst>
                                  <p:childTnLst>
                                    <p:set>
                                      <p:cBhvr>
                                        <p:cTn id="110" dur="1" fill="hold">
                                          <p:stCondLst>
                                            <p:cond delay="0"/>
                                          </p:stCondLst>
                                        </p:cTn>
                                        <p:tgtEl>
                                          <p:spTgt spid="52"/>
                                        </p:tgtEl>
                                        <p:attrNameLst>
                                          <p:attrName>style.visibility</p:attrName>
                                        </p:attrNameLst>
                                      </p:cBhvr>
                                      <p:to>
                                        <p:strVal val="visible"/>
                                      </p:to>
                                    </p:set>
                                    <p:animEffect transition="in" filter="wipe(left)">
                                      <p:cBhvr>
                                        <p:cTn id="111" dur="500"/>
                                        <p:tgtEl>
                                          <p:spTgt spid="52"/>
                                        </p:tgtEl>
                                      </p:cBhvr>
                                    </p:animEffect>
                                  </p:childTnLst>
                                </p:cTn>
                              </p:par>
                            </p:childTnLst>
                          </p:cTn>
                        </p:par>
                        <p:par>
                          <p:cTn id="112" fill="hold">
                            <p:stCondLst>
                              <p:cond delay="2500"/>
                            </p:stCondLst>
                            <p:childTnLst>
                              <p:par>
                                <p:cTn id="113" presetID="22" presetClass="entr" presetSubtype="8" fill="hold" nodeType="afterEffect">
                                  <p:stCondLst>
                                    <p:cond delay="0"/>
                                  </p:stCondLst>
                                  <p:childTnLst>
                                    <p:set>
                                      <p:cBhvr>
                                        <p:cTn id="114" dur="1" fill="hold">
                                          <p:stCondLst>
                                            <p:cond delay="0"/>
                                          </p:stCondLst>
                                        </p:cTn>
                                        <p:tgtEl>
                                          <p:spTgt spid="55"/>
                                        </p:tgtEl>
                                        <p:attrNameLst>
                                          <p:attrName>style.visibility</p:attrName>
                                        </p:attrNameLst>
                                      </p:cBhvr>
                                      <p:to>
                                        <p:strVal val="visible"/>
                                      </p:to>
                                    </p:set>
                                    <p:animEffect transition="in" filter="wipe(left)">
                                      <p:cBhvr>
                                        <p:cTn id="115"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37" grpId="0" animBg="1"/>
      <p:bldP spid="38" grpId="0" animBg="1"/>
      <p:bldP spid="39" grpId="0" animBg="1"/>
      <p:bldP spid="35" grpId="0" animBg="1"/>
      <p:bldP spid="36" grpId="0" animBg="1"/>
      <p:bldP spid="32" grpId="0" animBg="1"/>
      <p:bldP spid="33" grpId="0" animBg="1"/>
      <p:bldP spid="34" grpId="0" animBg="1"/>
      <p:bldP spid="18" grpId="0" animBg="1"/>
      <p:bldP spid="1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图片 46">
            <a:extLst>
              <a:ext uri="{FF2B5EF4-FFF2-40B4-BE49-F238E27FC236}">
                <a16:creationId xmlns="" xmlns:a16="http://schemas.microsoft.com/office/drawing/2014/main" id="{49FB1333-0DFC-4C16-8824-EDDD490A8BE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56" r="5556"/>
          <a:stretch/>
        </p:blipFill>
        <p:spPr>
          <a:xfrm>
            <a:off x="0" y="0"/>
            <a:ext cx="12192000" cy="6858000"/>
          </a:xfrm>
          <a:prstGeom prst="rect">
            <a:avLst/>
          </a:prstGeom>
        </p:spPr>
      </p:pic>
      <p:pic>
        <p:nvPicPr>
          <p:cNvPr id="52" name="图片 51">
            <a:extLst>
              <a:ext uri="{FF2B5EF4-FFF2-40B4-BE49-F238E27FC236}">
                <a16:creationId xmlns="" xmlns:a16="http://schemas.microsoft.com/office/drawing/2014/main" id="{323C4AFB-119D-4F15-B872-8038B679CDC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84091"/>
          <a:stretch/>
        </p:blipFill>
        <p:spPr>
          <a:xfrm>
            <a:off x="0" y="5888182"/>
            <a:ext cx="12192000" cy="969818"/>
          </a:xfrm>
          <a:prstGeom prst="rect">
            <a:avLst/>
          </a:prstGeom>
        </p:spPr>
      </p:pic>
      <p:sp>
        <p:nvSpPr>
          <p:cNvPr id="53" name="文本框 52">
            <a:extLst>
              <a:ext uri="{FF2B5EF4-FFF2-40B4-BE49-F238E27FC236}">
                <a16:creationId xmlns="" xmlns:a16="http://schemas.microsoft.com/office/drawing/2014/main" id="{8DB5BA4A-0256-4012-B4D8-DFDAA07F4CDE}"/>
              </a:ext>
            </a:extLst>
          </p:cNvPr>
          <p:cNvSpPr txBox="1"/>
          <p:nvPr/>
        </p:nvSpPr>
        <p:spPr>
          <a:xfrm>
            <a:off x="1937110" y="713740"/>
            <a:ext cx="3338597" cy="630942"/>
          </a:xfrm>
          <a:prstGeom prst="rect">
            <a:avLst/>
          </a:prstGeom>
          <a:noFill/>
        </p:spPr>
        <p:txBody>
          <a:bodyPr wrap="square" rtlCol="0">
            <a:spAutoFit/>
          </a:bodyPr>
          <a:lstStyle/>
          <a:p>
            <a:pPr algn="l"/>
            <a:r>
              <a:rPr lang="zh-CN" altLang="en-US" sz="3500" b="1" dirty="0">
                <a:solidFill>
                  <a:srgbClr val="FCD7A1"/>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工作完成情况</a:t>
            </a:r>
          </a:p>
        </p:txBody>
      </p:sp>
      <p:grpSp>
        <p:nvGrpSpPr>
          <p:cNvPr id="54" name="组合 53">
            <a:extLst>
              <a:ext uri="{FF2B5EF4-FFF2-40B4-BE49-F238E27FC236}">
                <a16:creationId xmlns="" xmlns:a16="http://schemas.microsoft.com/office/drawing/2014/main" id="{8BCBF2BC-3F85-403C-A384-AC59E630EDE1}"/>
              </a:ext>
            </a:extLst>
          </p:cNvPr>
          <p:cNvGrpSpPr/>
          <p:nvPr/>
        </p:nvGrpSpPr>
        <p:grpSpPr>
          <a:xfrm>
            <a:off x="0" y="0"/>
            <a:ext cx="2410691" cy="2350087"/>
            <a:chOff x="0" y="0"/>
            <a:chExt cx="2410691" cy="2350087"/>
          </a:xfrm>
        </p:grpSpPr>
        <p:pic>
          <p:nvPicPr>
            <p:cNvPr id="55" name="图片 54">
              <a:extLst>
                <a:ext uri="{FF2B5EF4-FFF2-40B4-BE49-F238E27FC236}">
                  <a16:creationId xmlns="" xmlns:a16="http://schemas.microsoft.com/office/drawing/2014/main" id="{04FE2912-EB3A-4D12-A043-89215222CB9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1944" r="2084" b="32222"/>
            <a:stretch/>
          </p:blipFill>
          <p:spPr>
            <a:xfrm>
              <a:off x="0" y="1"/>
              <a:ext cx="1801091" cy="2350086"/>
            </a:xfrm>
            <a:prstGeom prst="rect">
              <a:avLst/>
            </a:prstGeom>
          </p:spPr>
        </p:pic>
        <p:pic>
          <p:nvPicPr>
            <p:cNvPr id="56" name="图片 55">
              <a:extLst>
                <a:ext uri="{FF2B5EF4-FFF2-40B4-BE49-F238E27FC236}">
                  <a16:creationId xmlns="" xmlns:a16="http://schemas.microsoft.com/office/drawing/2014/main" id="{231F2E52-AA56-4E24-997D-9B81BC815DB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70682" b="54091"/>
            <a:stretch/>
          </p:blipFill>
          <p:spPr>
            <a:xfrm>
              <a:off x="0" y="0"/>
              <a:ext cx="2410691" cy="1887440"/>
            </a:xfrm>
            <a:prstGeom prst="rect">
              <a:avLst/>
            </a:prstGeom>
          </p:spPr>
        </p:pic>
      </p:grpSp>
      <p:sp>
        <p:nvSpPr>
          <p:cNvPr id="17" name="TextBox 16"/>
          <p:cNvSpPr txBox="1"/>
          <p:nvPr/>
        </p:nvSpPr>
        <p:spPr>
          <a:xfrm>
            <a:off x="1222890" y="2171299"/>
            <a:ext cx="569426" cy="569982"/>
          </a:xfrm>
          <a:prstGeom prst="rect">
            <a:avLst/>
          </a:prstGeom>
          <a:noFill/>
        </p:spPr>
        <p:txBody>
          <a:bodyPr wrap="none" lIns="86697" tIns="43348" rIns="86697" bIns="43348" rtlCol="0">
            <a:spAutoFit/>
          </a:bodyPr>
          <a:lstStyle/>
          <a:p>
            <a:pPr algn="just">
              <a:lnSpc>
                <a:spcPct val="120000"/>
              </a:lnSpc>
            </a:pPr>
            <a:r>
              <a:rPr lang="en-US" sz="28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01</a:t>
            </a:r>
            <a:endParaRPr lang="en-GB" sz="28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nvGrpSpPr>
          <p:cNvPr id="2" name="Group 17"/>
          <p:cNvGrpSpPr/>
          <p:nvPr/>
        </p:nvGrpSpPr>
        <p:grpSpPr>
          <a:xfrm>
            <a:off x="1683657" y="2079104"/>
            <a:ext cx="2708004" cy="874631"/>
            <a:chOff x="509993" y="4054434"/>
            <a:chExt cx="2041329" cy="874681"/>
          </a:xfrm>
        </p:grpSpPr>
        <p:sp>
          <p:nvSpPr>
            <p:cNvPr id="19" name="TextBox 18"/>
            <p:cNvSpPr txBox="1"/>
            <p:nvPr/>
          </p:nvSpPr>
          <p:spPr>
            <a:xfrm>
              <a:off x="515135" y="4054434"/>
              <a:ext cx="1395903" cy="402505"/>
            </a:xfrm>
            <a:prstGeom prst="rect">
              <a:avLst/>
            </a:prstGeom>
            <a:noFill/>
          </p:spPr>
          <p:txBody>
            <a:bodyPr wrap="none" rtlCol="0">
              <a:spAutoFit/>
            </a:bodyPr>
            <a:lstStyle/>
            <a:p>
              <a:pPr>
                <a:lnSpc>
                  <a:spcPct val="120000"/>
                </a:lnSpc>
              </a:pPr>
              <a:r>
                <a:rPr lang="zh-CN" altLang="en-US"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请替换文字内容 </a:t>
              </a:r>
              <a:endParaRPr lang="en-GB"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endParaRPr>
            </a:p>
          </p:txBody>
        </p:sp>
        <p:sp>
          <p:nvSpPr>
            <p:cNvPr id="20" name="Rectangle 19"/>
            <p:cNvSpPr/>
            <p:nvPr/>
          </p:nvSpPr>
          <p:spPr>
            <a:xfrm>
              <a:off x="509993" y="4448956"/>
              <a:ext cx="2041329" cy="480159"/>
            </a:xfrm>
            <a:prstGeom prst="rect">
              <a:avLst/>
            </a:prstGeom>
          </p:spPr>
          <p:txBody>
            <a:bodyPr wrap="square">
              <a:spAutoFit/>
            </a:bodyPr>
            <a:lstStyle/>
            <a:p>
              <a:pPr algn="just">
                <a:lnSpc>
                  <a:spcPct val="120000"/>
                </a:lnSpc>
              </a:pPr>
              <a:r>
                <a:rPr lang="zh-CN" altLang="en-US" sz="105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请在此添加您的文字内容，请在此添加您的文字内容。请在此添加您的文字内容</a:t>
              </a:r>
              <a:endParaRPr lang="en-GB" sz="105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sp>
        <p:nvSpPr>
          <p:cNvPr id="21" name="TextBox 20"/>
          <p:cNvSpPr txBox="1"/>
          <p:nvPr/>
        </p:nvSpPr>
        <p:spPr>
          <a:xfrm>
            <a:off x="1222889" y="3295067"/>
            <a:ext cx="569426" cy="569982"/>
          </a:xfrm>
          <a:prstGeom prst="rect">
            <a:avLst/>
          </a:prstGeom>
          <a:noFill/>
        </p:spPr>
        <p:txBody>
          <a:bodyPr wrap="none" lIns="86697" tIns="43348" rIns="86697" bIns="43348" rtlCol="0">
            <a:spAutoFit/>
          </a:bodyPr>
          <a:lstStyle/>
          <a:p>
            <a:pPr algn="just">
              <a:lnSpc>
                <a:spcPct val="120000"/>
              </a:lnSpc>
            </a:pPr>
            <a:r>
              <a:rPr lang="en-US" sz="28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02</a:t>
            </a:r>
            <a:endParaRPr lang="en-GB" sz="28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25" name="TextBox 24"/>
          <p:cNvSpPr txBox="1"/>
          <p:nvPr/>
        </p:nvSpPr>
        <p:spPr>
          <a:xfrm>
            <a:off x="1222889" y="4418835"/>
            <a:ext cx="569426" cy="569982"/>
          </a:xfrm>
          <a:prstGeom prst="rect">
            <a:avLst/>
          </a:prstGeom>
          <a:noFill/>
        </p:spPr>
        <p:txBody>
          <a:bodyPr wrap="none" lIns="86697" tIns="43348" rIns="86697" bIns="43348" rtlCol="0">
            <a:spAutoFit/>
          </a:bodyPr>
          <a:lstStyle/>
          <a:p>
            <a:pPr algn="just">
              <a:lnSpc>
                <a:spcPct val="120000"/>
              </a:lnSpc>
            </a:pPr>
            <a:r>
              <a:rPr lang="en-US" sz="28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03</a:t>
            </a:r>
            <a:endParaRPr lang="en-GB" sz="28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nvGrpSpPr>
          <p:cNvPr id="3" name="Group 32"/>
          <p:cNvGrpSpPr/>
          <p:nvPr/>
        </p:nvGrpSpPr>
        <p:grpSpPr>
          <a:xfrm>
            <a:off x="1683657" y="4419157"/>
            <a:ext cx="2708004" cy="782112"/>
            <a:chOff x="509993" y="4146958"/>
            <a:chExt cx="2041329" cy="782157"/>
          </a:xfrm>
        </p:grpSpPr>
        <p:sp>
          <p:nvSpPr>
            <p:cNvPr id="34" name="TextBox 33"/>
            <p:cNvSpPr txBox="1"/>
            <p:nvPr/>
          </p:nvSpPr>
          <p:spPr>
            <a:xfrm>
              <a:off x="515135" y="4146958"/>
              <a:ext cx="1395903" cy="402505"/>
            </a:xfrm>
            <a:prstGeom prst="rect">
              <a:avLst/>
            </a:prstGeom>
            <a:noFill/>
          </p:spPr>
          <p:txBody>
            <a:bodyPr wrap="none" rtlCol="0">
              <a:spAutoFit/>
            </a:bodyPr>
            <a:lstStyle/>
            <a:p>
              <a:pPr>
                <a:lnSpc>
                  <a:spcPct val="120000"/>
                </a:lnSpc>
              </a:pPr>
              <a:r>
                <a:rPr lang="zh-CN" altLang="en-US"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请替换文字内容 </a:t>
              </a:r>
              <a:endParaRPr lang="en-GB"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endParaRPr>
            </a:p>
          </p:txBody>
        </p:sp>
        <p:sp>
          <p:nvSpPr>
            <p:cNvPr id="35" name="Rectangle 34"/>
            <p:cNvSpPr/>
            <p:nvPr/>
          </p:nvSpPr>
          <p:spPr>
            <a:xfrm>
              <a:off x="509993" y="4448956"/>
              <a:ext cx="2041329" cy="480159"/>
            </a:xfrm>
            <a:prstGeom prst="rect">
              <a:avLst/>
            </a:prstGeom>
          </p:spPr>
          <p:txBody>
            <a:bodyPr wrap="square">
              <a:spAutoFit/>
            </a:bodyPr>
            <a:lstStyle/>
            <a:p>
              <a:pPr algn="just">
                <a:lnSpc>
                  <a:spcPct val="120000"/>
                </a:lnSpc>
              </a:pPr>
              <a:r>
                <a:rPr lang="zh-CN" altLang="en-US" sz="105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请在此添加您的文字内容，请在此添加您的文字内容。请在此添加您的文字内容</a:t>
              </a:r>
              <a:endParaRPr lang="en-GB" sz="105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grpSp>
        <p:nvGrpSpPr>
          <p:cNvPr id="4" name="Group 35"/>
          <p:cNvGrpSpPr/>
          <p:nvPr/>
        </p:nvGrpSpPr>
        <p:grpSpPr>
          <a:xfrm>
            <a:off x="1683657" y="3295389"/>
            <a:ext cx="2708004" cy="782112"/>
            <a:chOff x="509993" y="4146958"/>
            <a:chExt cx="2041329" cy="782157"/>
          </a:xfrm>
        </p:grpSpPr>
        <p:sp>
          <p:nvSpPr>
            <p:cNvPr id="37" name="TextBox 36"/>
            <p:cNvSpPr txBox="1"/>
            <p:nvPr/>
          </p:nvSpPr>
          <p:spPr>
            <a:xfrm>
              <a:off x="515135" y="4146958"/>
              <a:ext cx="1395903" cy="402505"/>
            </a:xfrm>
            <a:prstGeom prst="rect">
              <a:avLst/>
            </a:prstGeom>
            <a:noFill/>
          </p:spPr>
          <p:txBody>
            <a:bodyPr wrap="none" rtlCol="0">
              <a:spAutoFit/>
            </a:bodyPr>
            <a:lstStyle/>
            <a:p>
              <a:pPr>
                <a:lnSpc>
                  <a:spcPct val="120000"/>
                </a:lnSpc>
              </a:pPr>
              <a:r>
                <a:rPr lang="zh-CN" altLang="en-US"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请替换文字内容 </a:t>
              </a:r>
              <a:endParaRPr lang="en-GB"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endParaRPr>
            </a:p>
          </p:txBody>
        </p:sp>
        <p:sp>
          <p:nvSpPr>
            <p:cNvPr id="38" name="Rectangle 37"/>
            <p:cNvSpPr/>
            <p:nvPr/>
          </p:nvSpPr>
          <p:spPr>
            <a:xfrm>
              <a:off x="509993" y="4448956"/>
              <a:ext cx="2041329" cy="480159"/>
            </a:xfrm>
            <a:prstGeom prst="rect">
              <a:avLst/>
            </a:prstGeom>
          </p:spPr>
          <p:txBody>
            <a:bodyPr wrap="square">
              <a:spAutoFit/>
            </a:bodyPr>
            <a:lstStyle/>
            <a:p>
              <a:pPr algn="just">
                <a:lnSpc>
                  <a:spcPct val="120000"/>
                </a:lnSpc>
              </a:pPr>
              <a:r>
                <a:rPr lang="zh-CN" altLang="en-US" sz="105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请在此添加您的文字内容，请在此添加您的文字内容。请在此添加您的文字内容</a:t>
              </a:r>
              <a:endParaRPr lang="en-GB" sz="105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grpSp>
        <p:nvGrpSpPr>
          <p:cNvPr id="5" name="Group 38"/>
          <p:cNvGrpSpPr/>
          <p:nvPr/>
        </p:nvGrpSpPr>
        <p:grpSpPr>
          <a:xfrm>
            <a:off x="4517170" y="1745289"/>
            <a:ext cx="3984127" cy="3964843"/>
            <a:chOff x="3685337" y="1514384"/>
            <a:chExt cx="4821324" cy="4797721"/>
          </a:xfrm>
          <a:effectLst>
            <a:outerShdw blurRad="50800" dist="38100" dir="2700000" algn="tl" rotWithShape="0">
              <a:prstClr val="black">
                <a:alpha val="40000"/>
              </a:prstClr>
            </a:outerShdw>
          </a:effectLst>
        </p:grpSpPr>
        <p:sp>
          <p:nvSpPr>
            <p:cNvPr id="40" name="Freeform 39"/>
            <p:cNvSpPr/>
            <p:nvPr/>
          </p:nvSpPr>
          <p:spPr>
            <a:xfrm>
              <a:off x="4112274" y="1770540"/>
              <a:ext cx="4137890" cy="4137892"/>
            </a:xfrm>
            <a:custGeom>
              <a:avLst/>
              <a:gdLst>
                <a:gd name="connsiteX0" fmla="*/ 2275840 w 4551680"/>
                <a:gd name="connsiteY0" fmla="*/ 0 h 4551680"/>
                <a:gd name="connsiteX1" fmla="*/ 4246775 w 4551680"/>
                <a:gd name="connsiteY1" fmla="*/ 1137920 h 4551680"/>
                <a:gd name="connsiteX2" fmla="*/ 4246775 w 4551680"/>
                <a:gd name="connsiteY2" fmla="*/ 3413760 h 4551680"/>
                <a:gd name="connsiteX3" fmla="*/ 2275840 w 4551680"/>
                <a:gd name="connsiteY3" fmla="*/ 2275840 h 4551680"/>
                <a:gd name="connsiteX4" fmla="*/ 2275840 w 4551680"/>
                <a:gd name="connsiteY4" fmla="*/ 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2275840" y="0"/>
                  </a:moveTo>
                  <a:cubicBezTo>
                    <a:pt x="3088919" y="0"/>
                    <a:pt x="3840236" y="433773"/>
                    <a:pt x="4246775" y="1137920"/>
                  </a:cubicBezTo>
                  <a:cubicBezTo>
                    <a:pt x="4653315" y="1842067"/>
                    <a:pt x="4653315" y="2709613"/>
                    <a:pt x="4246775" y="3413760"/>
                  </a:cubicBezTo>
                  <a:lnTo>
                    <a:pt x="2275840" y="2275840"/>
                  </a:lnTo>
                  <a:lnTo>
                    <a:pt x="2275840" y="0"/>
                  </a:lnTo>
                  <a:close/>
                </a:path>
              </a:pathLst>
            </a:custGeom>
            <a:solidFill>
              <a:srgbClr val="FCD7A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465863" tIns="1449069" rIns="834203" bIns="3231955" numCol="1" spcCol="1270" anchor="ctr" anchorCtr="0">
              <a:noAutofit/>
            </a:bodyPr>
            <a:lstStyle/>
            <a:p>
              <a:pPr algn="just" defTabSz="2310765">
                <a:lnSpc>
                  <a:spcPct val="120000"/>
                </a:lnSpc>
                <a:spcAft>
                  <a:spcPct val="35000"/>
                </a:spcAft>
              </a:pPr>
              <a:endParaRPr lang="en-GB" sz="935" dirty="0">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41" name="Freeform 40"/>
            <p:cNvSpPr/>
            <p:nvPr/>
          </p:nvSpPr>
          <p:spPr>
            <a:xfrm>
              <a:off x="4027053" y="1918321"/>
              <a:ext cx="4137890" cy="4137892"/>
            </a:xfrm>
            <a:custGeom>
              <a:avLst/>
              <a:gdLst>
                <a:gd name="connsiteX0" fmla="*/ 4246775 w 4551680"/>
                <a:gd name="connsiteY0" fmla="*/ 3413760 h 4551680"/>
                <a:gd name="connsiteX1" fmla="*/ 2275840 w 4551680"/>
                <a:gd name="connsiteY1" fmla="*/ 4551680 h 4551680"/>
                <a:gd name="connsiteX2" fmla="*/ 304905 w 4551680"/>
                <a:gd name="connsiteY2" fmla="*/ 3413760 h 4551680"/>
                <a:gd name="connsiteX3" fmla="*/ 2275840 w 4551680"/>
                <a:gd name="connsiteY3" fmla="*/ 2275840 h 4551680"/>
                <a:gd name="connsiteX4" fmla="*/ 4246775 w 4551680"/>
                <a:gd name="connsiteY4" fmla="*/ 341376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4246775" y="3413760"/>
                  </a:moveTo>
                  <a:cubicBezTo>
                    <a:pt x="3840235" y="4117907"/>
                    <a:pt x="3088919" y="4551680"/>
                    <a:pt x="2275840" y="4551680"/>
                  </a:cubicBezTo>
                  <a:cubicBezTo>
                    <a:pt x="1462761" y="4551680"/>
                    <a:pt x="711444" y="4117907"/>
                    <a:pt x="304905" y="3413760"/>
                  </a:cubicBezTo>
                  <a:lnTo>
                    <a:pt x="2275840" y="2275840"/>
                  </a:lnTo>
                  <a:lnTo>
                    <a:pt x="4246775" y="3413760"/>
                  </a:lnTo>
                  <a:close/>
                </a:path>
              </a:pathLst>
            </a:custGeom>
            <a:solidFill>
              <a:srgbClr val="FCD7A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39907" tIns="4268516" rIns="1563713" bIns="687512" numCol="1" spcCol="1270" anchor="ctr" anchorCtr="0">
              <a:noAutofit/>
            </a:bodyPr>
            <a:lstStyle/>
            <a:p>
              <a:pPr algn="just" defTabSz="2887980">
                <a:lnSpc>
                  <a:spcPct val="120000"/>
                </a:lnSpc>
                <a:spcAft>
                  <a:spcPct val="35000"/>
                </a:spcAft>
              </a:pPr>
              <a:endParaRPr lang="en-GB" sz="935" dirty="0">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42" name="Freeform 41"/>
            <p:cNvSpPr/>
            <p:nvPr/>
          </p:nvSpPr>
          <p:spPr>
            <a:xfrm>
              <a:off x="3941832" y="1770540"/>
              <a:ext cx="4137890" cy="4137892"/>
            </a:xfrm>
            <a:custGeom>
              <a:avLst/>
              <a:gdLst>
                <a:gd name="connsiteX0" fmla="*/ 304905 w 4551680"/>
                <a:gd name="connsiteY0" fmla="*/ 3413760 h 4551680"/>
                <a:gd name="connsiteX1" fmla="*/ 304905 w 4551680"/>
                <a:gd name="connsiteY1" fmla="*/ 1137920 h 4551680"/>
                <a:gd name="connsiteX2" fmla="*/ 2275840 w 4551680"/>
                <a:gd name="connsiteY2" fmla="*/ 0 h 4551680"/>
                <a:gd name="connsiteX3" fmla="*/ 2275840 w 4551680"/>
                <a:gd name="connsiteY3" fmla="*/ 2275840 h 4551680"/>
                <a:gd name="connsiteX4" fmla="*/ 304905 w 4551680"/>
                <a:gd name="connsiteY4" fmla="*/ 341376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304905" y="3413760"/>
                  </a:moveTo>
                  <a:cubicBezTo>
                    <a:pt x="-101635" y="2709613"/>
                    <a:pt x="-101635" y="1842067"/>
                    <a:pt x="304905" y="1137920"/>
                  </a:cubicBezTo>
                  <a:cubicBezTo>
                    <a:pt x="711445" y="433773"/>
                    <a:pt x="1462761" y="0"/>
                    <a:pt x="2275840" y="0"/>
                  </a:cubicBezTo>
                  <a:lnTo>
                    <a:pt x="2275840" y="2275840"/>
                  </a:lnTo>
                  <a:lnTo>
                    <a:pt x="304905" y="3413760"/>
                  </a:lnTo>
                  <a:close/>
                </a:path>
              </a:pathLst>
            </a:custGeom>
            <a:solidFill>
              <a:srgbClr val="FCD7A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834205" tIns="1449069" rIns="3465861" bIns="3231955" numCol="1" spcCol="1270" anchor="ctr" anchorCtr="0">
              <a:noAutofit/>
            </a:bodyPr>
            <a:lstStyle/>
            <a:p>
              <a:pPr algn="just" defTabSz="2310765">
                <a:lnSpc>
                  <a:spcPct val="120000"/>
                </a:lnSpc>
                <a:spcAft>
                  <a:spcPct val="35000"/>
                </a:spcAft>
              </a:pPr>
              <a:endParaRPr lang="en-GB" sz="935" dirty="0">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43" name="Circular Arrow 42"/>
            <p:cNvSpPr/>
            <p:nvPr/>
          </p:nvSpPr>
          <p:spPr>
            <a:xfrm>
              <a:off x="3856462" y="1514384"/>
              <a:ext cx="4650199" cy="4650202"/>
            </a:xfrm>
            <a:prstGeom prst="circularArrow">
              <a:avLst>
                <a:gd name="adj1" fmla="val 5085"/>
                <a:gd name="adj2" fmla="val 327528"/>
                <a:gd name="adj3" fmla="val 1472472"/>
                <a:gd name="adj4" fmla="val 16199432"/>
                <a:gd name="adj5" fmla="val 5932"/>
              </a:avLst>
            </a:prstGeom>
            <a:solidFill>
              <a:srgbClr val="FCD7A1"/>
            </a:solidFill>
            <a:ln>
              <a:solidFill>
                <a:srgbClr val="950400"/>
              </a:solid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935" dirty="0">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44" name="Circular Arrow 43"/>
            <p:cNvSpPr/>
            <p:nvPr/>
          </p:nvSpPr>
          <p:spPr>
            <a:xfrm>
              <a:off x="3770899" y="1661904"/>
              <a:ext cx="4650199" cy="4650201"/>
            </a:xfrm>
            <a:prstGeom prst="circularArrow">
              <a:avLst>
                <a:gd name="adj1" fmla="val 5085"/>
                <a:gd name="adj2" fmla="val 327528"/>
                <a:gd name="adj3" fmla="val 8671970"/>
                <a:gd name="adj4" fmla="val 1800502"/>
                <a:gd name="adj5" fmla="val 5932"/>
              </a:avLst>
            </a:prstGeom>
            <a:solidFill>
              <a:srgbClr val="FCD7A1"/>
            </a:solidFill>
            <a:ln>
              <a:solidFill>
                <a:srgbClr val="950400"/>
              </a:solid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935" dirty="0">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45" name="Circular Arrow 44"/>
            <p:cNvSpPr/>
            <p:nvPr/>
          </p:nvSpPr>
          <p:spPr>
            <a:xfrm>
              <a:off x="3685337" y="1514384"/>
              <a:ext cx="4650199" cy="4650202"/>
            </a:xfrm>
            <a:prstGeom prst="circularArrow">
              <a:avLst>
                <a:gd name="adj1" fmla="val 5085"/>
                <a:gd name="adj2" fmla="val 327528"/>
                <a:gd name="adj3" fmla="val 15873039"/>
                <a:gd name="adj4" fmla="val 9000000"/>
                <a:gd name="adj5" fmla="val 5932"/>
              </a:avLst>
            </a:prstGeom>
            <a:solidFill>
              <a:srgbClr val="FCD7A1"/>
            </a:solidFill>
            <a:ln>
              <a:solidFill>
                <a:srgbClr val="950400"/>
              </a:solid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ct val="120000"/>
                </a:lnSpc>
              </a:pPr>
              <a:endParaRPr lang="zh-CN" altLang="en-US" sz="935" dirty="0">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sp>
        <p:nvSpPr>
          <p:cNvPr id="46" name="Freeform 45"/>
          <p:cNvSpPr>
            <a:spLocks noEditPoints="1"/>
          </p:cNvSpPr>
          <p:nvPr/>
        </p:nvSpPr>
        <p:spPr bwMode="auto">
          <a:xfrm>
            <a:off x="6135326" y="4525235"/>
            <a:ext cx="747812" cy="437159"/>
          </a:xfrm>
          <a:custGeom>
            <a:avLst/>
            <a:gdLst>
              <a:gd name="T0" fmla="*/ 232 w 316"/>
              <a:gd name="T1" fmla="*/ 27 h 172"/>
              <a:gd name="T2" fmla="*/ 221 w 316"/>
              <a:gd name="T3" fmla="*/ 20 h 172"/>
              <a:gd name="T4" fmla="*/ 157 w 316"/>
              <a:gd name="T5" fmla="*/ 10 h 172"/>
              <a:gd name="T6" fmla="*/ 92 w 316"/>
              <a:gd name="T7" fmla="*/ 9 h 172"/>
              <a:gd name="T8" fmla="*/ 84 w 316"/>
              <a:gd name="T9" fmla="*/ 13 h 172"/>
              <a:gd name="T10" fmla="*/ 0 w 316"/>
              <a:gd name="T11" fmla="*/ 121 h 172"/>
              <a:gd name="T12" fmla="*/ 78 w 316"/>
              <a:gd name="T13" fmla="*/ 109 h 172"/>
              <a:gd name="T14" fmla="*/ 84 w 316"/>
              <a:gd name="T15" fmla="*/ 113 h 172"/>
              <a:gd name="T16" fmla="*/ 120 w 316"/>
              <a:gd name="T17" fmla="*/ 142 h 172"/>
              <a:gd name="T18" fmla="*/ 159 w 316"/>
              <a:gd name="T19" fmla="*/ 163 h 172"/>
              <a:gd name="T20" fmla="*/ 163 w 316"/>
              <a:gd name="T21" fmla="*/ 165 h 172"/>
              <a:gd name="T22" fmla="*/ 190 w 316"/>
              <a:gd name="T23" fmla="*/ 164 h 172"/>
              <a:gd name="T24" fmla="*/ 217 w 316"/>
              <a:gd name="T25" fmla="*/ 153 h 172"/>
              <a:gd name="T26" fmla="*/ 233 w 316"/>
              <a:gd name="T27" fmla="*/ 146 h 172"/>
              <a:gd name="T28" fmla="*/ 265 w 316"/>
              <a:gd name="T29" fmla="*/ 162 h 172"/>
              <a:gd name="T30" fmla="*/ 288 w 316"/>
              <a:gd name="T31" fmla="*/ 14 h 172"/>
              <a:gd name="T32" fmla="*/ 225 w 316"/>
              <a:gd name="T33" fmla="*/ 129 h 172"/>
              <a:gd name="T34" fmla="*/ 225 w 316"/>
              <a:gd name="T35" fmla="*/ 139 h 172"/>
              <a:gd name="T36" fmla="*/ 216 w 316"/>
              <a:gd name="T37" fmla="*/ 142 h 172"/>
              <a:gd name="T38" fmla="*/ 207 w 316"/>
              <a:gd name="T39" fmla="*/ 142 h 172"/>
              <a:gd name="T40" fmla="*/ 189 w 316"/>
              <a:gd name="T41" fmla="*/ 153 h 172"/>
              <a:gd name="T42" fmla="*/ 185 w 316"/>
              <a:gd name="T43" fmla="*/ 153 h 172"/>
              <a:gd name="T44" fmla="*/ 180 w 316"/>
              <a:gd name="T45" fmla="*/ 156 h 172"/>
              <a:gd name="T46" fmla="*/ 157 w 316"/>
              <a:gd name="T47" fmla="*/ 149 h 172"/>
              <a:gd name="T48" fmla="*/ 130 w 316"/>
              <a:gd name="T49" fmla="*/ 128 h 172"/>
              <a:gd name="T50" fmla="*/ 88 w 316"/>
              <a:gd name="T51" fmla="*/ 103 h 172"/>
              <a:gd name="T52" fmla="*/ 71 w 316"/>
              <a:gd name="T53" fmla="*/ 91 h 172"/>
              <a:gd name="T54" fmla="*/ 71 w 316"/>
              <a:gd name="T55" fmla="*/ 90 h 172"/>
              <a:gd name="T56" fmla="*/ 72 w 316"/>
              <a:gd name="T57" fmla="*/ 88 h 172"/>
              <a:gd name="T58" fmla="*/ 93 w 316"/>
              <a:gd name="T59" fmla="*/ 20 h 172"/>
              <a:gd name="T60" fmla="*/ 132 w 316"/>
              <a:gd name="T61" fmla="*/ 24 h 172"/>
              <a:gd name="T62" fmla="*/ 127 w 316"/>
              <a:gd name="T63" fmla="*/ 72 h 172"/>
              <a:gd name="T64" fmla="*/ 185 w 316"/>
              <a:gd name="T65" fmla="*/ 54 h 172"/>
              <a:gd name="T66" fmla="*/ 241 w 316"/>
              <a:gd name="T67" fmla="*/ 11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6" h="172">
                <a:moveTo>
                  <a:pt x="288" y="14"/>
                </a:moveTo>
                <a:cubicBezTo>
                  <a:pt x="232" y="27"/>
                  <a:pt x="232" y="27"/>
                  <a:pt x="232" y="27"/>
                </a:cubicBezTo>
                <a:cubicBezTo>
                  <a:pt x="233" y="31"/>
                  <a:pt x="233" y="31"/>
                  <a:pt x="233" y="31"/>
                </a:cubicBezTo>
                <a:cubicBezTo>
                  <a:pt x="228" y="22"/>
                  <a:pt x="221" y="20"/>
                  <a:pt x="221" y="20"/>
                </a:cubicBezTo>
                <a:cubicBezTo>
                  <a:pt x="178" y="7"/>
                  <a:pt x="178" y="7"/>
                  <a:pt x="178" y="7"/>
                </a:cubicBezTo>
                <a:cubicBezTo>
                  <a:pt x="173" y="5"/>
                  <a:pt x="165" y="7"/>
                  <a:pt x="157" y="10"/>
                </a:cubicBezTo>
                <a:cubicBezTo>
                  <a:pt x="156" y="9"/>
                  <a:pt x="156" y="9"/>
                  <a:pt x="156" y="9"/>
                </a:cubicBezTo>
                <a:cubicBezTo>
                  <a:pt x="92" y="9"/>
                  <a:pt x="92" y="9"/>
                  <a:pt x="92" y="9"/>
                </a:cubicBezTo>
                <a:cubicBezTo>
                  <a:pt x="92" y="9"/>
                  <a:pt x="92" y="9"/>
                  <a:pt x="92" y="9"/>
                </a:cubicBezTo>
                <a:cubicBezTo>
                  <a:pt x="91" y="9"/>
                  <a:pt x="87" y="10"/>
                  <a:pt x="84" y="13"/>
                </a:cubicBezTo>
                <a:cubicBezTo>
                  <a:pt x="50" y="0"/>
                  <a:pt x="50" y="0"/>
                  <a:pt x="50" y="0"/>
                </a:cubicBezTo>
                <a:cubicBezTo>
                  <a:pt x="0" y="121"/>
                  <a:pt x="0" y="121"/>
                  <a:pt x="0" y="121"/>
                </a:cubicBezTo>
                <a:cubicBezTo>
                  <a:pt x="54" y="148"/>
                  <a:pt x="54" y="148"/>
                  <a:pt x="54" y="148"/>
                </a:cubicBezTo>
                <a:cubicBezTo>
                  <a:pt x="69" y="144"/>
                  <a:pt x="76" y="120"/>
                  <a:pt x="78" y="109"/>
                </a:cubicBezTo>
                <a:cubicBezTo>
                  <a:pt x="82" y="112"/>
                  <a:pt x="82" y="112"/>
                  <a:pt x="82" y="112"/>
                </a:cubicBezTo>
                <a:cubicBezTo>
                  <a:pt x="84" y="113"/>
                  <a:pt x="84" y="113"/>
                  <a:pt x="84" y="113"/>
                </a:cubicBezTo>
                <a:cubicBezTo>
                  <a:pt x="84" y="120"/>
                  <a:pt x="85" y="130"/>
                  <a:pt x="99" y="127"/>
                </a:cubicBezTo>
                <a:cubicBezTo>
                  <a:pt x="99" y="127"/>
                  <a:pt x="100" y="157"/>
                  <a:pt x="120" y="142"/>
                </a:cubicBezTo>
                <a:cubicBezTo>
                  <a:pt x="120" y="142"/>
                  <a:pt x="120" y="161"/>
                  <a:pt x="138" y="155"/>
                </a:cubicBezTo>
                <a:cubicBezTo>
                  <a:pt x="138" y="155"/>
                  <a:pt x="141" y="172"/>
                  <a:pt x="159" y="163"/>
                </a:cubicBezTo>
                <a:cubicBezTo>
                  <a:pt x="162" y="165"/>
                  <a:pt x="162" y="165"/>
                  <a:pt x="162" y="165"/>
                </a:cubicBezTo>
                <a:cubicBezTo>
                  <a:pt x="163" y="165"/>
                  <a:pt x="163" y="165"/>
                  <a:pt x="163" y="165"/>
                </a:cubicBezTo>
                <a:cubicBezTo>
                  <a:pt x="164" y="165"/>
                  <a:pt x="173" y="168"/>
                  <a:pt x="181" y="167"/>
                </a:cubicBezTo>
                <a:cubicBezTo>
                  <a:pt x="185" y="167"/>
                  <a:pt x="188" y="166"/>
                  <a:pt x="190" y="164"/>
                </a:cubicBezTo>
                <a:cubicBezTo>
                  <a:pt x="196" y="163"/>
                  <a:pt x="208" y="161"/>
                  <a:pt x="214" y="153"/>
                </a:cubicBezTo>
                <a:cubicBezTo>
                  <a:pt x="215" y="153"/>
                  <a:pt x="216" y="153"/>
                  <a:pt x="217" y="153"/>
                </a:cubicBezTo>
                <a:cubicBezTo>
                  <a:pt x="217" y="153"/>
                  <a:pt x="217" y="153"/>
                  <a:pt x="217" y="153"/>
                </a:cubicBezTo>
                <a:cubicBezTo>
                  <a:pt x="224" y="153"/>
                  <a:pt x="230" y="150"/>
                  <a:pt x="233" y="146"/>
                </a:cubicBezTo>
                <a:cubicBezTo>
                  <a:pt x="235" y="143"/>
                  <a:pt x="236" y="140"/>
                  <a:pt x="236" y="136"/>
                </a:cubicBezTo>
                <a:cubicBezTo>
                  <a:pt x="236" y="136"/>
                  <a:pt x="248" y="160"/>
                  <a:pt x="265" y="162"/>
                </a:cubicBezTo>
                <a:cubicBezTo>
                  <a:pt x="316" y="137"/>
                  <a:pt x="316" y="137"/>
                  <a:pt x="316" y="137"/>
                </a:cubicBezTo>
                <a:lnTo>
                  <a:pt x="288" y="14"/>
                </a:lnTo>
                <a:close/>
                <a:moveTo>
                  <a:pt x="230" y="127"/>
                </a:moveTo>
                <a:cubicBezTo>
                  <a:pt x="225" y="129"/>
                  <a:pt x="225" y="129"/>
                  <a:pt x="225" y="129"/>
                </a:cubicBezTo>
                <a:cubicBezTo>
                  <a:pt x="226" y="133"/>
                  <a:pt x="226" y="133"/>
                  <a:pt x="226" y="133"/>
                </a:cubicBezTo>
                <a:cubicBezTo>
                  <a:pt x="226" y="137"/>
                  <a:pt x="225" y="139"/>
                  <a:pt x="225" y="139"/>
                </a:cubicBezTo>
                <a:cubicBezTo>
                  <a:pt x="223" y="141"/>
                  <a:pt x="220" y="142"/>
                  <a:pt x="216" y="142"/>
                </a:cubicBezTo>
                <a:cubicBezTo>
                  <a:pt x="216" y="142"/>
                  <a:pt x="216" y="142"/>
                  <a:pt x="216" y="142"/>
                </a:cubicBezTo>
                <a:cubicBezTo>
                  <a:pt x="214" y="143"/>
                  <a:pt x="212" y="142"/>
                  <a:pt x="211" y="142"/>
                </a:cubicBezTo>
                <a:cubicBezTo>
                  <a:pt x="207" y="142"/>
                  <a:pt x="207" y="142"/>
                  <a:pt x="207" y="142"/>
                </a:cubicBezTo>
                <a:cubicBezTo>
                  <a:pt x="206" y="146"/>
                  <a:pt x="206" y="146"/>
                  <a:pt x="206" y="146"/>
                </a:cubicBezTo>
                <a:cubicBezTo>
                  <a:pt x="204" y="150"/>
                  <a:pt x="196" y="153"/>
                  <a:pt x="189" y="153"/>
                </a:cubicBezTo>
                <a:cubicBezTo>
                  <a:pt x="188" y="153"/>
                  <a:pt x="188" y="153"/>
                  <a:pt x="188" y="153"/>
                </a:cubicBezTo>
                <a:cubicBezTo>
                  <a:pt x="185" y="153"/>
                  <a:pt x="185" y="153"/>
                  <a:pt x="185" y="153"/>
                </a:cubicBezTo>
                <a:cubicBezTo>
                  <a:pt x="184" y="155"/>
                  <a:pt x="184" y="155"/>
                  <a:pt x="184" y="155"/>
                </a:cubicBezTo>
                <a:cubicBezTo>
                  <a:pt x="183" y="156"/>
                  <a:pt x="182" y="156"/>
                  <a:pt x="180" y="156"/>
                </a:cubicBezTo>
                <a:cubicBezTo>
                  <a:pt x="175" y="157"/>
                  <a:pt x="169" y="155"/>
                  <a:pt x="167" y="155"/>
                </a:cubicBezTo>
                <a:cubicBezTo>
                  <a:pt x="157" y="149"/>
                  <a:pt x="157" y="149"/>
                  <a:pt x="157" y="149"/>
                </a:cubicBezTo>
                <a:cubicBezTo>
                  <a:pt x="156" y="144"/>
                  <a:pt x="154" y="140"/>
                  <a:pt x="149" y="140"/>
                </a:cubicBezTo>
                <a:cubicBezTo>
                  <a:pt x="149" y="140"/>
                  <a:pt x="147" y="116"/>
                  <a:pt x="130" y="128"/>
                </a:cubicBezTo>
                <a:cubicBezTo>
                  <a:pt x="130" y="128"/>
                  <a:pt x="125" y="108"/>
                  <a:pt x="109" y="117"/>
                </a:cubicBezTo>
                <a:cubicBezTo>
                  <a:pt x="88" y="103"/>
                  <a:pt x="88" y="103"/>
                  <a:pt x="88" y="103"/>
                </a:cubicBezTo>
                <a:cubicBezTo>
                  <a:pt x="72" y="91"/>
                  <a:pt x="72" y="91"/>
                  <a:pt x="72" y="91"/>
                </a:cubicBezTo>
                <a:cubicBezTo>
                  <a:pt x="71" y="91"/>
                  <a:pt x="71" y="91"/>
                  <a:pt x="71" y="91"/>
                </a:cubicBezTo>
                <a:cubicBezTo>
                  <a:pt x="71" y="91"/>
                  <a:pt x="71" y="91"/>
                  <a:pt x="71" y="91"/>
                </a:cubicBezTo>
                <a:cubicBezTo>
                  <a:pt x="71" y="90"/>
                  <a:pt x="71" y="90"/>
                  <a:pt x="71" y="90"/>
                </a:cubicBezTo>
                <a:cubicBezTo>
                  <a:pt x="72" y="89"/>
                  <a:pt x="72" y="89"/>
                  <a:pt x="72" y="89"/>
                </a:cubicBezTo>
                <a:cubicBezTo>
                  <a:pt x="72" y="88"/>
                  <a:pt x="72" y="88"/>
                  <a:pt x="72" y="88"/>
                </a:cubicBezTo>
                <a:cubicBezTo>
                  <a:pt x="72" y="87"/>
                  <a:pt x="90" y="26"/>
                  <a:pt x="91" y="21"/>
                </a:cubicBezTo>
                <a:cubicBezTo>
                  <a:pt x="91" y="21"/>
                  <a:pt x="93" y="20"/>
                  <a:pt x="93" y="20"/>
                </a:cubicBezTo>
                <a:cubicBezTo>
                  <a:pt x="138" y="20"/>
                  <a:pt x="138" y="20"/>
                  <a:pt x="138" y="20"/>
                </a:cubicBezTo>
                <a:cubicBezTo>
                  <a:pt x="134" y="22"/>
                  <a:pt x="132" y="24"/>
                  <a:pt x="132" y="24"/>
                </a:cubicBezTo>
                <a:cubicBezTo>
                  <a:pt x="125" y="30"/>
                  <a:pt x="122" y="60"/>
                  <a:pt x="122" y="60"/>
                </a:cubicBezTo>
                <a:cubicBezTo>
                  <a:pt x="119" y="67"/>
                  <a:pt x="127" y="72"/>
                  <a:pt x="127" y="72"/>
                </a:cubicBezTo>
                <a:cubicBezTo>
                  <a:pt x="140" y="81"/>
                  <a:pt x="154" y="47"/>
                  <a:pt x="154" y="47"/>
                </a:cubicBezTo>
                <a:cubicBezTo>
                  <a:pt x="161" y="41"/>
                  <a:pt x="172" y="45"/>
                  <a:pt x="185" y="54"/>
                </a:cubicBezTo>
                <a:cubicBezTo>
                  <a:pt x="206" y="76"/>
                  <a:pt x="232" y="102"/>
                  <a:pt x="239" y="111"/>
                </a:cubicBezTo>
                <a:cubicBezTo>
                  <a:pt x="241" y="114"/>
                  <a:pt x="242" y="117"/>
                  <a:pt x="241" y="119"/>
                </a:cubicBezTo>
                <a:cubicBezTo>
                  <a:pt x="240" y="123"/>
                  <a:pt x="233" y="126"/>
                  <a:pt x="230" y="127"/>
                </a:cubicBezTo>
                <a:close/>
              </a:path>
            </a:pathLst>
          </a:custGeom>
          <a:solidFill>
            <a:srgbClr val="89213A"/>
          </a:solidFill>
          <a:ln>
            <a:noFill/>
          </a:ln>
          <a:effectLst>
            <a:outerShdw blurRad="50800" dist="38100" dir="2700000" algn="tl" rotWithShape="0">
              <a:prstClr val="black">
                <a:alpha val="40000"/>
              </a:prstClr>
            </a:outerShdw>
          </a:effectLst>
        </p:spPr>
        <p:txBody>
          <a:bodyPr vert="horz" wrap="square" lIns="91428" tIns="45715" rIns="91428" bIns="45715" numCol="1" anchor="t" anchorCtr="0" compatLnSpc="1"/>
          <a:lstStyle/>
          <a:p>
            <a:pPr algn="just">
              <a:lnSpc>
                <a:spcPct val="120000"/>
              </a:lnSpc>
            </a:pPr>
            <a:endParaRPr lang="en-GB" sz="935" dirty="0">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nvGrpSpPr>
          <p:cNvPr id="6" name="Group 46"/>
          <p:cNvGrpSpPr/>
          <p:nvPr/>
        </p:nvGrpSpPr>
        <p:grpSpPr>
          <a:xfrm>
            <a:off x="5304046" y="2985010"/>
            <a:ext cx="657715" cy="515567"/>
            <a:chOff x="7200839" y="1790292"/>
            <a:chExt cx="795921" cy="623870"/>
          </a:xfrm>
          <a:solidFill>
            <a:srgbClr val="89213A"/>
          </a:solidFill>
          <a:effectLst>
            <a:outerShdw blurRad="50800" dist="38100" dir="2700000" algn="tl" rotWithShape="0">
              <a:prstClr val="black">
                <a:alpha val="40000"/>
              </a:prstClr>
            </a:outerShdw>
          </a:effectLst>
        </p:grpSpPr>
        <p:sp>
          <p:nvSpPr>
            <p:cNvPr id="48" name="Freeform 47"/>
            <p:cNvSpPr/>
            <p:nvPr/>
          </p:nvSpPr>
          <p:spPr bwMode="auto">
            <a:xfrm>
              <a:off x="7235971" y="1790292"/>
              <a:ext cx="760789" cy="434110"/>
            </a:xfrm>
            <a:custGeom>
              <a:avLst/>
              <a:gdLst>
                <a:gd name="T0" fmla="*/ 295 w 628"/>
                <a:gd name="T1" fmla="*/ 232 h 334"/>
                <a:gd name="T2" fmla="*/ 295 w 628"/>
                <a:gd name="T3" fmla="*/ 232 h 334"/>
                <a:gd name="T4" fmla="*/ 295 w 628"/>
                <a:gd name="T5" fmla="*/ 232 h 334"/>
                <a:gd name="T6" fmla="*/ 295 w 628"/>
                <a:gd name="T7" fmla="*/ 232 h 334"/>
                <a:gd name="T8" fmla="*/ 430 w 628"/>
                <a:gd name="T9" fmla="*/ 334 h 334"/>
                <a:gd name="T10" fmla="*/ 628 w 628"/>
                <a:gd name="T11" fmla="*/ 218 h 334"/>
                <a:gd name="T12" fmla="*/ 494 w 628"/>
                <a:gd name="T13" fmla="*/ 114 h 334"/>
                <a:gd name="T14" fmla="*/ 305 w 628"/>
                <a:gd name="T15" fmla="*/ 225 h 334"/>
                <a:gd name="T16" fmla="*/ 305 w 628"/>
                <a:gd name="T17" fmla="*/ 3 h 334"/>
                <a:gd name="T18" fmla="*/ 494 w 628"/>
                <a:gd name="T19" fmla="*/ 114 h 334"/>
                <a:gd name="T20" fmla="*/ 600 w 628"/>
                <a:gd name="T21" fmla="*/ 102 h 334"/>
                <a:gd name="T22" fmla="*/ 437 w 628"/>
                <a:gd name="T23" fmla="*/ 7 h 334"/>
                <a:gd name="T24" fmla="*/ 305 w 628"/>
                <a:gd name="T25" fmla="*/ 0 h 334"/>
                <a:gd name="T26" fmla="*/ 305 w 628"/>
                <a:gd name="T27" fmla="*/ 0 h 334"/>
                <a:gd name="T28" fmla="*/ 302 w 628"/>
                <a:gd name="T29" fmla="*/ 0 h 334"/>
                <a:gd name="T30" fmla="*/ 300 w 628"/>
                <a:gd name="T31" fmla="*/ 0 h 334"/>
                <a:gd name="T32" fmla="*/ 295 w 628"/>
                <a:gd name="T33" fmla="*/ 0 h 334"/>
                <a:gd name="T34" fmla="*/ 295 w 628"/>
                <a:gd name="T35" fmla="*/ 0 h 334"/>
                <a:gd name="T36" fmla="*/ 165 w 628"/>
                <a:gd name="T37" fmla="*/ 7 h 334"/>
                <a:gd name="T38" fmla="*/ 0 w 628"/>
                <a:gd name="T39" fmla="*/ 102 h 334"/>
                <a:gd name="T40" fmla="*/ 108 w 628"/>
                <a:gd name="T41" fmla="*/ 114 h 334"/>
                <a:gd name="T42" fmla="*/ 295 w 628"/>
                <a:gd name="T43" fmla="*/ 3 h 334"/>
                <a:gd name="T44" fmla="*/ 295 w 628"/>
                <a:gd name="T45" fmla="*/ 232 h 334"/>
                <a:gd name="T46" fmla="*/ 295 w 628"/>
                <a:gd name="T47" fmla="*/ 232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28" h="334">
                  <a:moveTo>
                    <a:pt x="295" y="232"/>
                  </a:moveTo>
                  <a:lnTo>
                    <a:pt x="295" y="232"/>
                  </a:lnTo>
                  <a:lnTo>
                    <a:pt x="295" y="232"/>
                  </a:lnTo>
                  <a:lnTo>
                    <a:pt x="295" y="232"/>
                  </a:lnTo>
                  <a:lnTo>
                    <a:pt x="430" y="334"/>
                  </a:lnTo>
                  <a:lnTo>
                    <a:pt x="628" y="218"/>
                  </a:lnTo>
                  <a:lnTo>
                    <a:pt x="494" y="114"/>
                  </a:lnTo>
                  <a:lnTo>
                    <a:pt x="305" y="225"/>
                  </a:lnTo>
                  <a:lnTo>
                    <a:pt x="305" y="3"/>
                  </a:lnTo>
                  <a:lnTo>
                    <a:pt x="494" y="114"/>
                  </a:lnTo>
                  <a:lnTo>
                    <a:pt x="600" y="102"/>
                  </a:lnTo>
                  <a:lnTo>
                    <a:pt x="437" y="7"/>
                  </a:lnTo>
                  <a:lnTo>
                    <a:pt x="305" y="0"/>
                  </a:lnTo>
                  <a:lnTo>
                    <a:pt x="305" y="0"/>
                  </a:lnTo>
                  <a:lnTo>
                    <a:pt x="302" y="0"/>
                  </a:lnTo>
                  <a:lnTo>
                    <a:pt x="300" y="0"/>
                  </a:lnTo>
                  <a:lnTo>
                    <a:pt x="295" y="0"/>
                  </a:lnTo>
                  <a:lnTo>
                    <a:pt x="295" y="0"/>
                  </a:lnTo>
                  <a:lnTo>
                    <a:pt x="165" y="7"/>
                  </a:lnTo>
                  <a:lnTo>
                    <a:pt x="0" y="102"/>
                  </a:lnTo>
                  <a:lnTo>
                    <a:pt x="108" y="114"/>
                  </a:lnTo>
                  <a:lnTo>
                    <a:pt x="295" y="3"/>
                  </a:lnTo>
                  <a:lnTo>
                    <a:pt x="295" y="232"/>
                  </a:lnTo>
                  <a:lnTo>
                    <a:pt x="295" y="2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73" tIns="64288" rIns="128573" bIns="64288" numCol="1" anchor="t" anchorCtr="0" compatLnSpc="1"/>
            <a:lstStyle/>
            <a:p>
              <a:pPr algn="just">
                <a:lnSpc>
                  <a:spcPct val="120000"/>
                </a:lnSpc>
              </a:pPr>
              <a:endParaRPr lang="en-GB" sz="935" dirty="0">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49" name="Freeform 48"/>
            <p:cNvSpPr/>
            <p:nvPr/>
          </p:nvSpPr>
          <p:spPr bwMode="auto">
            <a:xfrm>
              <a:off x="7200839" y="1941061"/>
              <a:ext cx="392509" cy="289840"/>
            </a:xfrm>
            <a:custGeom>
              <a:avLst/>
              <a:gdLst>
                <a:gd name="T0" fmla="*/ 0 w 324"/>
                <a:gd name="T1" fmla="*/ 100 h 223"/>
                <a:gd name="T2" fmla="*/ 187 w 324"/>
                <a:gd name="T3" fmla="*/ 223 h 223"/>
                <a:gd name="T4" fmla="*/ 324 w 324"/>
                <a:gd name="T5" fmla="*/ 116 h 223"/>
                <a:gd name="T6" fmla="*/ 130 w 324"/>
                <a:gd name="T7" fmla="*/ 0 h 223"/>
                <a:gd name="T8" fmla="*/ 0 w 324"/>
                <a:gd name="T9" fmla="*/ 100 h 223"/>
              </a:gdLst>
              <a:ahLst/>
              <a:cxnLst>
                <a:cxn ang="0">
                  <a:pos x="T0" y="T1"/>
                </a:cxn>
                <a:cxn ang="0">
                  <a:pos x="T2" y="T3"/>
                </a:cxn>
                <a:cxn ang="0">
                  <a:pos x="T4" y="T5"/>
                </a:cxn>
                <a:cxn ang="0">
                  <a:pos x="T6" y="T7"/>
                </a:cxn>
                <a:cxn ang="0">
                  <a:pos x="T8" y="T9"/>
                </a:cxn>
              </a:cxnLst>
              <a:rect l="0" t="0" r="r" b="b"/>
              <a:pathLst>
                <a:path w="324" h="223">
                  <a:moveTo>
                    <a:pt x="0" y="100"/>
                  </a:moveTo>
                  <a:lnTo>
                    <a:pt x="187" y="223"/>
                  </a:lnTo>
                  <a:lnTo>
                    <a:pt x="324" y="116"/>
                  </a:lnTo>
                  <a:lnTo>
                    <a:pt x="130" y="0"/>
                  </a:lnTo>
                  <a:lnTo>
                    <a:pt x="0"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73" tIns="64288" rIns="128573" bIns="64288" numCol="1" anchor="t" anchorCtr="0" compatLnSpc="1"/>
            <a:lstStyle/>
            <a:p>
              <a:pPr algn="just">
                <a:lnSpc>
                  <a:spcPct val="120000"/>
                </a:lnSpc>
              </a:pPr>
              <a:endParaRPr lang="en-GB" sz="935" dirty="0">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50" name="Freeform 49"/>
            <p:cNvSpPr/>
            <p:nvPr/>
          </p:nvSpPr>
          <p:spPr bwMode="auto">
            <a:xfrm>
              <a:off x="7353482" y="2116524"/>
              <a:ext cx="477310" cy="297638"/>
            </a:xfrm>
            <a:custGeom>
              <a:avLst/>
              <a:gdLst>
                <a:gd name="T0" fmla="*/ 198 w 394"/>
                <a:gd name="T1" fmla="*/ 0 h 229"/>
                <a:gd name="T2" fmla="*/ 61 w 394"/>
                <a:gd name="T3" fmla="*/ 109 h 229"/>
                <a:gd name="T4" fmla="*/ 0 w 394"/>
                <a:gd name="T5" fmla="*/ 71 h 229"/>
                <a:gd name="T6" fmla="*/ 0 w 394"/>
                <a:gd name="T7" fmla="*/ 114 h 229"/>
                <a:gd name="T8" fmla="*/ 198 w 394"/>
                <a:gd name="T9" fmla="*/ 229 h 229"/>
                <a:gd name="T10" fmla="*/ 394 w 394"/>
                <a:gd name="T11" fmla="*/ 116 h 229"/>
                <a:gd name="T12" fmla="*/ 394 w 394"/>
                <a:gd name="T13" fmla="*/ 64 h 229"/>
                <a:gd name="T14" fmla="*/ 335 w 394"/>
                <a:gd name="T15" fmla="*/ 104 h 229"/>
                <a:gd name="T16" fmla="*/ 198 w 394"/>
                <a:gd name="T17"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229">
                  <a:moveTo>
                    <a:pt x="198" y="0"/>
                  </a:moveTo>
                  <a:lnTo>
                    <a:pt x="61" y="109"/>
                  </a:lnTo>
                  <a:lnTo>
                    <a:pt x="0" y="71"/>
                  </a:lnTo>
                  <a:lnTo>
                    <a:pt x="0" y="114"/>
                  </a:lnTo>
                  <a:lnTo>
                    <a:pt x="198" y="229"/>
                  </a:lnTo>
                  <a:lnTo>
                    <a:pt x="394" y="116"/>
                  </a:lnTo>
                  <a:lnTo>
                    <a:pt x="394" y="64"/>
                  </a:lnTo>
                  <a:lnTo>
                    <a:pt x="335" y="104"/>
                  </a:lnTo>
                  <a:lnTo>
                    <a:pt x="19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8573" tIns="64288" rIns="128573" bIns="64288" numCol="1" anchor="t" anchorCtr="0" compatLnSpc="1"/>
            <a:lstStyle/>
            <a:p>
              <a:pPr algn="just">
                <a:lnSpc>
                  <a:spcPct val="120000"/>
                </a:lnSpc>
              </a:pPr>
              <a:endParaRPr lang="en-GB" sz="935" dirty="0">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sp>
        <p:nvSpPr>
          <p:cNvPr id="51" name="Freeform 50"/>
          <p:cNvSpPr/>
          <p:nvPr/>
        </p:nvSpPr>
        <p:spPr bwMode="auto">
          <a:xfrm>
            <a:off x="7053553" y="2853515"/>
            <a:ext cx="487529" cy="721795"/>
          </a:xfrm>
          <a:custGeom>
            <a:avLst/>
            <a:gdLst>
              <a:gd name="T0" fmla="*/ 25 w 206"/>
              <a:gd name="T1" fmla="*/ 112 h 284"/>
              <a:gd name="T2" fmla="*/ 25 w 206"/>
              <a:gd name="T3" fmla="*/ 64 h 284"/>
              <a:gd name="T4" fmla="*/ 5 w 206"/>
              <a:gd name="T5" fmla="*/ 64 h 284"/>
              <a:gd name="T6" fmla="*/ 4 w 206"/>
              <a:gd name="T7" fmla="*/ 60 h 284"/>
              <a:gd name="T8" fmla="*/ 104 w 206"/>
              <a:gd name="T9" fmla="*/ 2 h 284"/>
              <a:gd name="T10" fmla="*/ 117 w 206"/>
              <a:gd name="T11" fmla="*/ 2 h 284"/>
              <a:gd name="T12" fmla="*/ 145 w 206"/>
              <a:gd name="T13" fmla="*/ 25 h 284"/>
              <a:gd name="T14" fmla="*/ 145 w 206"/>
              <a:gd name="T15" fmla="*/ 2 h 284"/>
              <a:gd name="T16" fmla="*/ 168 w 206"/>
              <a:gd name="T17" fmla="*/ 2 h 284"/>
              <a:gd name="T18" fmla="*/ 168 w 206"/>
              <a:gd name="T19" fmla="*/ 40 h 284"/>
              <a:gd name="T20" fmla="*/ 184 w 206"/>
              <a:gd name="T21" fmla="*/ 49 h 284"/>
              <a:gd name="T22" fmla="*/ 184 w 206"/>
              <a:gd name="T23" fmla="*/ 49 h 284"/>
              <a:gd name="T24" fmla="*/ 184 w 206"/>
              <a:gd name="T25" fmla="*/ 49 h 284"/>
              <a:gd name="T26" fmla="*/ 202 w 206"/>
              <a:gd name="T27" fmla="*/ 60 h 284"/>
              <a:gd name="T28" fmla="*/ 201 w 206"/>
              <a:gd name="T29" fmla="*/ 64 h 284"/>
              <a:gd name="T30" fmla="*/ 184 w 206"/>
              <a:gd name="T31" fmla="*/ 64 h 284"/>
              <a:gd name="T32" fmla="*/ 184 w 206"/>
              <a:gd name="T33" fmla="*/ 117 h 284"/>
              <a:gd name="T34" fmla="*/ 169 w 206"/>
              <a:gd name="T35" fmla="*/ 134 h 284"/>
              <a:gd name="T36" fmla="*/ 136 w 206"/>
              <a:gd name="T37" fmla="*/ 134 h 284"/>
              <a:gd name="T38" fmla="*/ 129 w 206"/>
              <a:gd name="T39" fmla="*/ 137 h 284"/>
              <a:gd name="T40" fmla="*/ 140 w 206"/>
              <a:gd name="T41" fmla="*/ 155 h 284"/>
              <a:gd name="T42" fmla="*/ 139 w 206"/>
              <a:gd name="T43" fmla="*/ 160 h 284"/>
              <a:gd name="T44" fmla="*/ 118 w 206"/>
              <a:gd name="T45" fmla="*/ 161 h 284"/>
              <a:gd name="T46" fmla="*/ 119 w 206"/>
              <a:gd name="T47" fmla="*/ 168 h 284"/>
              <a:gd name="T48" fmla="*/ 130 w 206"/>
              <a:gd name="T49" fmla="*/ 179 h 284"/>
              <a:gd name="T50" fmla="*/ 115 w 206"/>
              <a:gd name="T51" fmla="*/ 195 h 284"/>
              <a:gd name="T52" fmla="*/ 129 w 206"/>
              <a:gd name="T53" fmla="*/ 211 h 284"/>
              <a:gd name="T54" fmla="*/ 129 w 206"/>
              <a:gd name="T55" fmla="*/ 220 h 284"/>
              <a:gd name="T56" fmla="*/ 115 w 206"/>
              <a:gd name="T57" fmla="*/ 235 h 284"/>
              <a:gd name="T58" fmla="*/ 124 w 206"/>
              <a:gd name="T59" fmla="*/ 248 h 284"/>
              <a:gd name="T60" fmla="*/ 124 w 206"/>
              <a:gd name="T61" fmla="*/ 260 h 284"/>
              <a:gd name="T62" fmla="*/ 102 w 206"/>
              <a:gd name="T63" fmla="*/ 284 h 284"/>
              <a:gd name="T64" fmla="*/ 86 w 206"/>
              <a:gd name="T65" fmla="*/ 264 h 284"/>
              <a:gd name="T66" fmla="*/ 85 w 206"/>
              <a:gd name="T67" fmla="*/ 163 h 284"/>
              <a:gd name="T68" fmla="*/ 83 w 206"/>
              <a:gd name="T69" fmla="*/ 160 h 284"/>
              <a:gd name="T70" fmla="*/ 71 w 206"/>
              <a:gd name="T71" fmla="*/ 159 h 284"/>
              <a:gd name="T72" fmla="*/ 68 w 206"/>
              <a:gd name="T73" fmla="*/ 152 h 284"/>
              <a:gd name="T74" fmla="*/ 77 w 206"/>
              <a:gd name="T75" fmla="*/ 140 h 284"/>
              <a:gd name="T76" fmla="*/ 78 w 206"/>
              <a:gd name="T77" fmla="*/ 136 h 284"/>
              <a:gd name="T78" fmla="*/ 73 w 206"/>
              <a:gd name="T79" fmla="*/ 134 h 284"/>
              <a:gd name="T80" fmla="*/ 40 w 206"/>
              <a:gd name="T81" fmla="*/ 134 h 284"/>
              <a:gd name="T82" fmla="*/ 25 w 206"/>
              <a:gd name="T83" fmla="*/ 11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6" h="284">
                <a:moveTo>
                  <a:pt x="25" y="112"/>
                </a:moveTo>
                <a:cubicBezTo>
                  <a:pt x="25" y="64"/>
                  <a:pt x="25" y="64"/>
                  <a:pt x="25" y="64"/>
                </a:cubicBezTo>
                <a:cubicBezTo>
                  <a:pt x="5" y="64"/>
                  <a:pt x="5" y="64"/>
                  <a:pt x="5" y="64"/>
                </a:cubicBezTo>
                <a:cubicBezTo>
                  <a:pt x="1" y="64"/>
                  <a:pt x="0" y="62"/>
                  <a:pt x="4" y="60"/>
                </a:cubicBezTo>
                <a:cubicBezTo>
                  <a:pt x="104" y="2"/>
                  <a:pt x="104" y="2"/>
                  <a:pt x="104" y="2"/>
                </a:cubicBezTo>
                <a:cubicBezTo>
                  <a:pt x="107" y="0"/>
                  <a:pt x="113" y="0"/>
                  <a:pt x="117" y="2"/>
                </a:cubicBezTo>
                <a:cubicBezTo>
                  <a:pt x="145" y="25"/>
                  <a:pt x="145" y="25"/>
                  <a:pt x="145" y="25"/>
                </a:cubicBezTo>
                <a:cubicBezTo>
                  <a:pt x="145" y="2"/>
                  <a:pt x="145" y="2"/>
                  <a:pt x="145" y="2"/>
                </a:cubicBezTo>
                <a:cubicBezTo>
                  <a:pt x="168" y="2"/>
                  <a:pt x="168" y="2"/>
                  <a:pt x="168" y="2"/>
                </a:cubicBezTo>
                <a:cubicBezTo>
                  <a:pt x="168" y="40"/>
                  <a:pt x="168" y="40"/>
                  <a:pt x="168" y="40"/>
                </a:cubicBezTo>
                <a:cubicBezTo>
                  <a:pt x="184" y="49"/>
                  <a:pt x="184" y="49"/>
                  <a:pt x="184" y="49"/>
                </a:cubicBezTo>
                <a:cubicBezTo>
                  <a:pt x="184" y="49"/>
                  <a:pt x="184" y="49"/>
                  <a:pt x="184" y="49"/>
                </a:cubicBezTo>
                <a:cubicBezTo>
                  <a:pt x="184" y="49"/>
                  <a:pt x="184" y="49"/>
                  <a:pt x="184" y="49"/>
                </a:cubicBezTo>
                <a:cubicBezTo>
                  <a:pt x="202" y="60"/>
                  <a:pt x="202" y="60"/>
                  <a:pt x="202" y="60"/>
                </a:cubicBezTo>
                <a:cubicBezTo>
                  <a:pt x="206" y="62"/>
                  <a:pt x="205" y="64"/>
                  <a:pt x="201" y="64"/>
                </a:cubicBezTo>
                <a:cubicBezTo>
                  <a:pt x="184" y="64"/>
                  <a:pt x="184" y="64"/>
                  <a:pt x="184" y="64"/>
                </a:cubicBezTo>
                <a:cubicBezTo>
                  <a:pt x="184" y="117"/>
                  <a:pt x="184" y="117"/>
                  <a:pt x="184" y="117"/>
                </a:cubicBezTo>
                <a:cubicBezTo>
                  <a:pt x="184" y="117"/>
                  <a:pt x="185" y="134"/>
                  <a:pt x="169" y="134"/>
                </a:cubicBezTo>
                <a:cubicBezTo>
                  <a:pt x="136" y="134"/>
                  <a:pt x="136" y="134"/>
                  <a:pt x="136" y="134"/>
                </a:cubicBezTo>
                <a:cubicBezTo>
                  <a:pt x="134" y="135"/>
                  <a:pt x="131" y="136"/>
                  <a:pt x="129" y="137"/>
                </a:cubicBezTo>
                <a:cubicBezTo>
                  <a:pt x="140" y="155"/>
                  <a:pt x="140" y="155"/>
                  <a:pt x="140" y="155"/>
                </a:cubicBezTo>
                <a:cubicBezTo>
                  <a:pt x="142" y="159"/>
                  <a:pt x="139" y="160"/>
                  <a:pt x="139" y="160"/>
                </a:cubicBezTo>
                <a:cubicBezTo>
                  <a:pt x="118" y="161"/>
                  <a:pt x="118" y="161"/>
                  <a:pt x="118" y="161"/>
                </a:cubicBezTo>
                <a:cubicBezTo>
                  <a:pt x="119" y="168"/>
                  <a:pt x="119" y="168"/>
                  <a:pt x="119" y="168"/>
                </a:cubicBezTo>
                <a:cubicBezTo>
                  <a:pt x="130" y="179"/>
                  <a:pt x="130" y="179"/>
                  <a:pt x="130" y="179"/>
                </a:cubicBezTo>
                <a:cubicBezTo>
                  <a:pt x="115" y="195"/>
                  <a:pt x="115" y="195"/>
                  <a:pt x="115" y="195"/>
                </a:cubicBezTo>
                <a:cubicBezTo>
                  <a:pt x="129" y="211"/>
                  <a:pt x="129" y="211"/>
                  <a:pt x="129" y="211"/>
                </a:cubicBezTo>
                <a:cubicBezTo>
                  <a:pt x="129" y="220"/>
                  <a:pt x="129" y="220"/>
                  <a:pt x="129" y="220"/>
                </a:cubicBezTo>
                <a:cubicBezTo>
                  <a:pt x="115" y="235"/>
                  <a:pt x="115" y="235"/>
                  <a:pt x="115" y="235"/>
                </a:cubicBezTo>
                <a:cubicBezTo>
                  <a:pt x="124" y="248"/>
                  <a:pt x="124" y="248"/>
                  <a:pt x="124" y="248"/>
                </a:cubicBezTo>
                <a:cubicBezTo>
                  <a:pt x="124" y="260"/>
                  <a:pt x="124" y="260"/>
                  <a:pt x="124" y="260"/>
                </a:cubicBezTo>
                <a:cubicBezTo>
                  <a:pt x="102" y="284"/>
                  <a:pt x="102" y="284"/>
                  <a:pt x="102" y="284"/>
                </a:cubicBezTo>
                <a:cubicBezTo>
                  <a:pt x="94" y="283"/>
                  <a:pt x="86" y="264"/>
                  <a:pt x="86" y="264"/>
                </a:cubicBezTo>
                <a:cubicBezTo>
                  <a:pt x="85" y="163"/>
                  <a:pt x="85" y="163"/>
                  <a:pt x="85" y="163"/>
                </a:cubicBezTo>
                <a:cubicBezTo>
                  <a:pt x="85" y="160"/>
                  <a:pt x="83" y="160"/>
                  <a:pt x="83" y="160"/>
                </a:cubicBezTo>
                <a:cubicBezTo>
                  <a:pt x="71" y="159"/>
                  <a:pt x="71" y="159"/>
                  <a:pt x="71" y="159"/>
                </a:cubicBezTo>
                <a:cubicBezTo>
                  <a:pt x="64" y="159"/>
                  <a:pt x="68" y="152"/>
                  <a:pt x="68" y="152"/>
                </a:cubicBezTo>
                <a:cubicBezTo>
                  <a:pt x="77" y="140"/>
                  <a:pt x="77" y="140"/>
                  <a:pt x="77" y="140"/>
                </a:cubicBezTo>
                <a:cubicBezTo>
                  <a:pt x="78" y="139"/>
                  <a:pt x="78" y="137"/>
                  <a:pt x="78" y="136"/>
                </a:cubicBezTo>
                <a:cubicBezTo>
                  <a:pt x="76" y="136"/>
                  <a:pt x="74" y="135"/>
                  <a:pt x="73" y="134"/>
                </a:cubicBezTo>
                <a:cubicBezTo>
                  <a:pt x="40" y="134"/>
                  <a:pt x="40" y="134"/>
                  <a:pt x="40" y="134"/>
                </a:cubicBezTo>
                <a:cubicBezTo>
                  <a:pt x="40" y="134"/>
                  <a:pt x="25" y="133"/>
                  <a:pt x="25" y="112"/>
                </a:cubicBezTo>
                <a:close/>
              </a:path>
            </a:pathLst>
          </a:custGeom>
          <a:solidFill>
            <a:srgbClr val="89213A"/>
          </a:solidFill>
          <a:ln>
            <a:noFill/>
          </a:ln>
          <a:effectLst>
            <a:outerShdw blurRad="50800" dist="38100" dir="2700000" algn="tl" rotWithShape="0">
              <a:prstClr val="black">
                <a:alpha val="40000"/>
              </a:prstClr>
            </a:outerShdw>
          </a:effectLst>
        </p:spPr>
        <p:txBody>
          <a:bodyPr vert="horz" wrap="square" lIns="91428" tIns="45715" rIns="91428" bIns="45715" numCol="1" anchor="t" anchorCtr="0" compatLnSpc="1"/>
          <a:lstStyle/>
          <a:p>
            <a:pPr algn="just">
              <a:lnSpc>
                <a:spcPct val="120000"/>
              </a:lnSpc>
            </a:pPr>
            <a:endParaRPr lang="en-GB" sz="935" dirty="0">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nvGrpSpPr>
          <p:cNvPr id="8" name="Group 62"/>
          <p:cNvGrpSpPr/>
          <p:nvPr/>
        </p:nvGrpSpPr>
        <p:grpSpPr>
          <a:xfrm>
            <a:off x="8596520" y="4238814"/>
            <a:ext cx="755621" cy="755663"/>
            <a:chOff x="6895745" y="6076124"/>
            <a:chExt cx="755703" cy="755703"/>
          </a:xfrm>
          <a:effectLst>
            <a:outerShdw blurRad="50800" dist="38100" dir="2700000" algn="tl" rotWithShape="0">
              <a:prstClr val="black">
                <a:alpha val="40000"/>
              </a:prstClr>
            </a:outerShdw>
          </a:effectLst>
        </p:grpSpPr>
        <p:sp>
          <p:nvSpPr>
            <p:cNvPr id="64" name="Oval 63"/>
            <p:cNvSpPr/>
            <p:nvPr/>
          </p:nvSpPr>
          <p:spPr>
            <a:xfrm>
              <a:off x="6895745" y="6076124"/>
              <a:ext cx="755703" cy="755703"/>
            </a:xfrm>
            <a:prstGeom prst="ellipse">
              <a:avLst/>
            </a:prstGeom>
            <a:solidFill>
              <a:srgbClr val="FFE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35" dirty="0">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nvGrpSpPr>
            <p:cNvPr id="9" name="Group 64"/>
            <p:cNvGrpSpPr/>
            <p:nvPr/>
          </p:nvGrpSpPr>
          <p:grpSpPr>
            <a:xfrm>
              <a:off x="7162147" y="6226696"/>
              <a:ext cx="212181" cy="457727"/>
              <a:chOff x="4395788" y="2198688"/>
              <a:chExt cx="344488" cy="742951"/>
            </a:xfrm>
            <a:solidFill>
              <a:schemeClr val="bg2"/>
            </a:solidFill>
          </p:grpSpPr>
          <p:sp>
            <p:nvSpPr>
              <p:cNvPr id="66" name="Oval 65"/>
              <p:cNvSpPr>
                <a:spLocks noChangeArrowheads="1"/>
              </p:cNvSpPr>
              <p:nvPr/>
            </p:nvSpPr>
            <p:spPr bwMode="auto">
              <a:xfrm>
                <a:off x="4511675" y="2198688"/>
                <a:ext cx="109538" cy="112713"/>
              </a:xfrm>
              <a:prstGeom prst="ellipse">
                <a:avLst/>
              </a:prstGeom>
              <a:solidFill>
                <a:srgbClr val="89213A"/>
              </a:solidFill>
              <a:ln>
                <a:noFill/>
              </a:ln>
              <a:extLst>
                <a:ext uri="{91240B29-F687-4F45-9708-019B960494DF}">
                  <a14:hiddenLine xmlns:a14="http://schemas.microsoft.com/office/drawing/2010/main" w="9525">
                    <a:solidFill>
                      <a:srgbClr val="000000"/>
                    </a:solidFill>
                    <a:round/>
                  </a14:hiddenLine>
                </a:ext>
              </a:extLst>
            </p:spPr>
            <p:txBody>
              <a:bodyPr vert="horz" wrap="square" lIns="64288" tIns="32144" rIns="64288" bIns="32144" numCol="1" anchor="t" anchorCtr="0" compatLnSpc="1"/>
              <a:lstStyle/>
              <a:p>
                <a:pPr algn="just">
                  <a:lnSpc>
                    <a:spcPct val="120000"/>
                  </a:lnSpc>
                </a:pPr>
                <a:endParaRPr lang="en-US" sz="935" dirty="0">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67" name="Freeform 7"/>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solidFill>
                <a:srgbClr val="89213A"/>
              </a:solidFill>
              <a:ln>
                <a:noFill/>
              </a:ln>
              <a:extLst>
                <a:ext uri="{91240B29-F687-4F45-9708-019B960494DF}">
                  <a14:hiddenLine xmlns:a14="http://schemas.microsoft.com/office/drawing/2010/main" w="9525">
                    <a:solidFill>
                      <a:srgbClr val="000000"/>
                    </a:solidFill>
                    <a:round/>
                  </a14:hiddenLine>
                </a:ext>
              </a:extLst>
            </p:spPr>
            <p:txBody>
              <a:bodyPr vert="horz" wrap="square" lIns="64288" tIns="32144" rIns="64288" bIns="32144" numCol="1" anchor="t" anchorCtr="0" compatLnSpc="1"/>
              <a:lstStyle/>
              <a:p>
                <a:pPr algn="just">
                  <a:lnSpc>
                    <a:spcPct val="120000"/>
                  </a:lnSpc>
                </a:pPr>
                <a:endParaRPr lang="en-US" sz="935" dirty="0">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grpSp>
      <p:grpSp>
        <p:nvGrpSpPr>
          <p:cNvPr id="10" name="Group 67"/>
          <p:cNvGrpSpPr/>
          <p:nvPr/>
        </p:nvGrpSpPr>
        <p:grpSpPr>
          <a:xfrm>
            <a:off x="8596041" y="2820252"/>
            <a:ext cx="755621" cy="755663"/>
            <a:chOff x="1354194" y="5911456"/>
            <a:chExt cx="755703" cy="755703"/>
          </a:xfrm>
          <a:effectLst>
            <a:outerShdw blurRad="50800" dist="38100" dir="2700000" algn="tl" rotWithShape="0">
              <a:prstClr val="black">
                <a:alpha val="40000"/>
              </a:prstClr>
            </a:outerShdw>
          </a:effectLst>
        </p:grpSpPr>
        <p:sp>
          <p:nvSpPr>
            <p:cNvPr id="69" name="Oval 68"/>
            <p:cNvSpPr/>
            <p:nvPr/>
          </p:nvSpPr>
          <p:spPr>
            <a:xfrm>
              <a:off x="1354194" y="5911456"/>
              <a:ext cx="755703" cy="755703"/>
            </a:xfrm>
            <a:prstGeom prst="ellipse">
              <a:avLst/>
            </a:prstGeom>
            <a:solidFill>
              <a:srgbClr val="FFE9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35" dirty="0">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nvGrpSpPr>
            <p:cNvPr id="11" name="Group 69"/>
            <p:cNvGrpSpPr/>
            <p:nvPr/>
          </p:nvGrpSpPr>
          <p:grpSpPr>
            <a:xfrm>
              <a:off x="1639245" y="6058413"/>
              <a:ext cx="185600" cy="472193"/>
              <a:chOff x="4422775" y="2198688"/>
              <a:chExt cx="292100" cy="742950"/>
            </a:xfrm>
            <a:solidFill>
              <a:schemeClr val="bg2"/>
            </a:solidFill>
          </p:grpSpPr>
          <p:sp>
            <p:nvSpPr>
              <p:cNvPr id="71" name="Freeform 12"/>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solidFill>
                <a:srgbClr val="89213A"/>
              </a:solidFill>
              <a:ln>
                <a:noFill/>
              </a:ln>
              <a:extLst>
                <a:ext uri="{91240B29-F687-4F45-9708-019B960494DF}">
                  <a14:hiddenLine xmlns:a14="http://schemas.microsoft.com/office/drawing/2010/main" w="9525">
                    <a:solidFill>
                      <a:srgbClr val="000000"/>
                    </a:solidFill>
                    <a:round/>
                  </a14:hiddenLine>
                </a:ext>
              </a:extLst>
            </p:spPr>
            <p:txBody>
              <a:bodyPr vert="horz" wrap="square" lIns="64288" tIns="32144" rIns="64288" bIns="32144" numCol="1" anchor="t" anchorCtr="0" compatLnSpc="1"/>
              <a:lstStyle/>
              <a:p>
                <a:pPr algn="just">
                  <a:lnSpc>
                    <a:spcPct val="120000"/>
                  </a:lnSpc>
                </a:pPr>
                <a:endParaRPr lang="en-US" sz="935" dirty="0">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72" name="Oval 13"/>
              <p:cNvSpPr>
                <a:spLocks noChangeArrowheads="1"/>
              </p:cNvSpPr>
              <p:nvPr/>
            </p:nvSpPr>
            <p:spPr bwMode="auto">
              <a:xfrm>
                <a:off x="4511675" y="2198688"/>
                <a:ext cx="115888" cy="115888"/>
              </a:xfrm>
              <a:prstGeom prst="ellipse">
                <a:avLst/>
              </a:prstGeom>
              <a:solidFill>
                <a:srgbClr val="89213A"/>
              </a:solidFill>
              <a:ln>
                <a:noFill/>
              </a:ln>
              <a:extLst>
                <a:ext uri="{91240B29-F687-4F45-9708-019B960494DF}">
                  <a14:hiddenLine xmlns:a14="http://schemas.microsoft.com/office/drawing/2010/main" w="9525">
                    <a:solidFill>
                      <a:srgbClr val="000000"/>
                    </a:solidFill>
                    <a:round/>
                  </a14:hiddenLine>
                </a:ext>
              </a:extLst>
            </p:spPr>
            <p:txBody>
              <a:bodyPr vert="horz" wrap="square" lIns="64288" tIns="32144" rIns="64288" bIns="32144" numCol="1" anchor="t" anchorCtr="0" compatLnSpc="1"/>
              <a:lstStyle/>
              <a:p>
                <a:pPr algn="just">
                  <a:lnSpc>
                    <a:spcPct val="120000"/>
                  </a:lnSpc>
                </a:pPr>
                <a:endParaRPr lang="en-US" sz="935" dirty="0">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grpSp>
      <p:sp>
        <p:nvSpPr>
          <p:cNvPr id="73" name="TextBox 72"/>
          <p:cNvSpPr txBox="1"/>
          <p:nvPr/>
        </p:nvSpPr>
        <p:spPr>
          <a:xfrm>
            <a:off x="9695850" y="3148490"/>
            <a:ext cx="846746" cy="363196"/>
          </a:xfrm>
          <a:prstGeom prst="rect">
            <a:avLst/>
          </a:prstGeom>
          <a:noFill/>
        </p:spPr>
        <p:txBody>
          <a:bodyPr wrap="none" lIns="86697" tIns="43348" rIns="86697" bIns="43348" rtlCol="0">
            <a:spAutoFit/>
          </a:bodyPr>
          <a:lstStyle/>
          <a:p>
            <a:pPr>
              <a:lnSpc>
                <a:spcPct val="120000"/>
              </a:lnSpc>
            </a:pPr>
            <a:r>
              <a:rPr lang="en-US" sz="1600" b="1"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1.234K</a:t>
            </a:r>
            <a:endParaRPr lang="en-GB" sz="1600" b="1"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74" name="TextBox 73"/>
          <p:cNvSpPr txBox="1"/>
          <p:nvPr/>
        </p:nvSpPr>
        <p:spPr>
          <a:xfrm>
            <a:off x="9628913" y="2689077"/>
            <a:ext cx="1197740" cy="363196"/>
          </a:xfrm>
          <a:prstGeom prst="rect">
            <a:avLst/>
          </a:prstGeom>
          <a:noFill/>
        </p:spPr>
        <p:txBody>
          <a:bodyPr wrap="none" lIns="86697" tIns="43348" rIns="86697" bIns="43348" rtlCol="0">
            <a:spAutoFit/>
          </a:bodyPr>
          <a:lstStyle/>
          <a:p>
            <a:pPr>
              <a:lnSpc>
                <a:spcPct val="120000"/>
              </a:lnSpc>
            </a:pPr>
            <a:r>
              <a:rPr lang="en-US" sz="16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Male Users</a:t>
            </a:r>
            <a:endParaRPr lang="en-GB" sz="16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75" name="TextBox 74"/>
          <p:cNvSpPr txBox="1"/>
          <p:nvPr/>
        </p:nvSpPr>
        <p:spPr>
          <a:xfrm>
            <a:off x="9764586" y="4721358"/>
            <a:ext cx="846746" cy="363196"/>
          </a:xfrm>
          <a:prstGeom prst="rect">
            <a:avLst/>
          </a:prstGeom>
          <a:noFill/>
        </p:spPr>
        <p:txBody>
          <a:bodyPr wrap="none" lIns="86697" tIns="43348" rIns="86697" bIns="43348" rtlCol="0">
            <a:spAutoFit/>
          </a:bodyPr>
          <a:lstStyle/>
          <a:p>
            <a:pPr>
              <a:lnSpc>
                <a:spcPct val="120000"/>
              </a:lnSpc>
            </a:pPr>
            <a:r>
              <a:rPr lang="en-US" sz="1600" b="1"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1.234K</a:t>
            </a:r>
            <a:endParaRPr lang="en-GB" sz="1600" b="1"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76" name="TextBox 75"/>
          <p:cNvSpPr txBox="1"/>
          <p:nvPr/>
        </p:nvSpPr>
        <p:spPr>
          <a:xfrm>
            <a:off x="9764135" y="4247974"/>
            <a:ext cx="1443127" cy="363196"/>
          </a:xfrm>
          <a:prstGeom prst="rect">
            <a:avLst/>
          </a:prstGeom>
          <a:noFill/>
        </p:spPr>
        <p:txBody>
          <a:bodyPr wrap="none" lIns="86697" tIns="43348" rIns="86697" bIns="43348" rtlCol="0">
            <a:spAutoFit/>
          </a:bodyPr>
          <a:lstStyle/>
          <a:p>
            <a:pPr>
              <a:lnSpc>
                <a:spcPct val="120000"/>
              </a:lnSpc>
            </a:pPr>
            <a:r>
              <a:rPr lang="en-US" sz="16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Female Users</a:t>
            </a:r>
            <a:endParaRPr lang="en-GB" sz="16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p:cTn id="23" dur="500" fill="hold"/>
                                        <p:tgtEl>
                                          <p:spTgt spid="25"/>
                                        </p:tgtEl>
                                        <p:attrNameLst>
                                          <p:attrName>ppt_w</p:attrName>
                                        </p:attrNameLst>
                                      </p:cBhvr>
                                      <p:tavLst>
                                        <p:tav tm="0">
                                          <p:val>
                                            <p:fltVal val="0"/>
                                          </p:val>
                                        </p:tav>
                                        <p:tav tm="100000">
                                          <p:val>
                                            <p:strVal val="#ppt_w"/>
                                          </p:val>
                                        </p:tav>
                                      </p:tavLst>
                                    </p:anim>
                                    <p:anim calcmode="lin" valueType="num">
                                      <p:cBhvr>
                                        <p:cTn id="24" dur="500" fill="hold"/>
                                        <p:tgtEl>
                                          <p:spTgt spid="25"/>
                                        </p:tgtEl>
                                        <p:attrNameLst>
                                          <p:attrName>ppt_h</p:attrName>
                                        </p:attrNameLst>
                                      </p:cBhvr>
                                      <p:tavLst>
                                        <p:tav tm="0">
                                          <p:val>
                                            <p:fltVal val="0"/>
                                          </p:val>
                                        </p:tav>
                                        <p:tav tm="100000">
                                          <p:val>
                                            <p:strVal val="#ppt_h"/>
                                          </p:val>
                                        </p:tav>
                                      </p:tavLst>
                                    </p:anim>
                                    <p:animEffect transition="in" filter="fade">
                                      <p:cBhvr>
                                        <p:cTn id="25" dur="500"/>
                                        <p:tgtEl>
                                          <p:spTgt spid="25"/>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left)">
                                      <p:cBhvr>
                                        <p:cTn id="29" dur="500"/>
                                        <p:tgtEl>
                                          <p:spTgt spid="3"/>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wipe(left)">
                                      <p:cBhvr>
                                        <p:cTn id="33" dur="500"/>
                                        <p:tgtEl>
                                          <p:spTgt spid="4"/>
                                        </p:tgtEl>
                                      </p:cBhvr>
                                    </p:animEffect>
                                  </p:childTnLst>
                                </p:cTn>
                              </p:par>
                            </p:childTnLst>
                          </p:cTn>
                        </p:par>
                        <p:par>
                          <p:cTn id="34" fill="hold">
                            <p:stCondLst>
                              <p:cond delay="3000"/>
                            </p:stCondLst>
                            <p:childTnLst>
                              <p:par>
                                <p:cTn id="35" presetID="49" presetClass="entr" presetSubtype="0" decel="10000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 calcmode="lin" valueType="num">
                                      <p:cBhvr>
                                        <p:cTn id="39" dur="500" fill="hold"/>
                                        <p:tgtEl>
                                          <p:spTgt spid="5"/>
                                        </p:tgtEl>
                                        <p:attrNameLst>
                                          <p:attrName>style.rotation</p:attrName>
                                        </p:attrNameLst>
                                      </p:cBhvr>
                                      <p:tavLst>
                                        <p:tav tm="0">
                                          <p:val>
                                            <p:fltVal val="360"/>
                                          </p:val>
                                        </p:tav>
                                        <p:tav tm="100000">
                                          <p:val>
                                            <p:fltVal val="0"/>
                                          </p:val>
                                        </p:tav>
                                      </p:tavLst>
                                    </p:anim>
                                    <p:animEffect transition="in" filter="fade">
                                      <p:cBhvr>
                                        <p:cTn id="40" dur="500"/>
                                        <p:tgtEl>
                                          <p:spTgt spid="5"/>
                                        </p:tgtEl>
                                      </p:cBhvr>
                                    </p:animEffect>
                                  </p:childTnLst>
                                </p:cTn>
                              </p:par>
                            </p:childTnLst>
                          </p:cTn>
                        </p:par>
                        <p:par>
                          <p:cTn id="41" fill="hold">
                            <p:stCondLst>
                              <p:cond delay="3500"/>
                            </p:stCondLst>
                            <p:childTnLst>
                              <p:par>
                                <p:cTn id="42" presetID="49" presetClass="entr" presetSubtype="0" decel="100000"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p:cTn id="44" dur="500" fill="hold"/>
                                        <p:tgtEl>
                                          <p:spTgt spid="6"/>
                                        </p:tgtEl>
                                        <p:attrNameLst>
                                          <p:attrName>ppt_w</p:attrName>
                                        </p:attrNameLst>
                                      </p:cBhvr>
                                      <p:tavLst>
                                        <p:tav tm="0">
                                          <p:val>
                                            <p:fltVal val="0"/>
                                          </p:val>
                                        </p:tav>
                                        <p:tav tm="100000">
                                          <p:val>
                                            <p:strVal val="#ppt_w"/>
                                          </p:val>
                                        </p:tav>
                                      </p:tavLst>
                                    </p:anim>
                                    <p:anim calcmode="lin" valueType="num">
                                      <p:cBhvr>
                                        <p:cTn id="45" dur="500" fill="hold"/>
                                        <p:tgtEl>
                                          <p:spTgt spid="6"/>
                                        </p:tgtEl>
                                        <p:attrNameLst>
                                          <p:attrName>ppt_h</p:attrName>
                                        </p:attrNameLst>
                                      </p:cBhvr>
                                      <p:tavLst>
                                        <p:tav tm="0">
                                          <p:val>
                                            <p:fltVal val="0"/>
                                          </p:val>
                                        </p:tav>
                                        <p:tav tm="100000">
                                          <p:val>
                                            <p:strVal val="#ppt_h"/>
                                          </p:val>
                                        </p:tav>
                                      </p:tavLst>
                                    </p:anim>
                                    <p:anim calcmode="lin" valueType="num">
                                      <p:cBhvr>
                                        <p:cTn id="46" dur="500" fill="hold"/>
                                        <p:tgtEl>
                                          <p:spTgt spid="6"/>
                                        </p:tgtEl>
                                        <p:attrNameLst>
                                          <p:attrName>style.rotation</p:attrName>
                                        </p:attrNameLst>
                                      </p:cBhvr>
                                      <p:tavLst>
                                        <p:tav tm="0">
                                          <p:val>
                                            <p:fltVal val="360"/>
                                          </p:val>
                                        </p:tav>
                                        <p:tav tm="100000">
                                          <p:val>
                                            <p:fltVal val="0"/>
                                          </p:val>
                                        </p:tav>
                                      </p:tavLst>
                                    </p:anim>
                                    <p:animEffect transition="in" filter="fade">
                                      <p:cBhvr>
                                        <p:cTn id="47" dur="500"/>
                                        <p:tgtEl>
                                          <p:spTgt spid="6"/>
                                        </p:tgtEl>
                                      </p:cBhvr>
                                    </p:animEffect>
                                  </p:childTnLst>
                                </p:cTn>
                              </p:par>
                            </p:childTnLst>
                          </p:cTn>
                        </p:par>
                        <p:par>
                          <p:cTn id="48" fill="hold">
                            <p:stCondLst>
                              <p:cond delay="4000"/>
                            </p:stCondLst>
                            <p:childTnLst>
                              <p:par>
                                <p:cTn id="49" presetID="49" presetClass="entr" presetSubtype="0" decel="100000" fill="hold" grpId="0" nodeType="afterEffect">
                                  <p:stCondLst>
                                    <p:cond delay="0"/>
                                  </p:stCondLst>
                                  <p:childTnLst>
                                    <p:set>
                                      <p:cBhvr>
                                        <p:cTn id="50" dur="1" fill="hold">
                                          <p:stCondLst>
                                            <p:cond delay="0"/>
                                          </p:stCondLst>
                                        </p:cTn>
                                        <p:tgtEl>
                                          <p:spTgt spid="51"/>
                                        </p:tgtEl>
                                        <p:attrNameLst>
                                          <p:attrName>style.visibility</p:attrName>
                                        </p:attrNameLst>
                                      </p:cBhvr>
                                      <p:to>
                                        <p:strVal val="visible"/>
                                      </p:to>
                                    </p:set>
                                    <p:anim calcmode="lin" valueType="num">
                                      <p:cBhvr>
                                        <p:cTn id="51" dur="500" fill="hold"/>
                                        <p:tgtEl>
                                          <p:spTgt spid="51"/>
                                        </p:tgtEl>
                                        <p:attrNameLst>
                                          <p:attrName>ppt_w</p:attrName>
                                        </p:attrNameLst>
                                      </p:cBhvr>
                                      <p:tavLst>
                                        <p:tav tm="0">
                                          <p:val>
                                            <p:fltVal val="0"/>
                                          </p:val>
                                        </p:tav>
                                        <p:tav tm="100000">
                                          <p:val>
                                            <p:strVal val="#ppt_w"/>
                                          </p:val>
                                        </p:tav>
                                      </p:tavLst>
                                    </p:anim>
                                    <p:anim calcmode="lin" valueType="num">
                                      <p:cBhvr>
                                        <p:cTn id="52" dur="500" fill="hold"/>
                                        <p:tgtEl>
                                          <p:spTgt spid="51"/>
                                        </p:tgtEl>
                                        <p:attrNameLst>
                                          <p:attrName>ppt_h</p:attrName>
                                        </p:attrNameLst>
                                      </p:cBhvr>
                                      <p:tavLst>
                                        <p:tav tm="0">
                                          <p:val>
                                            <p:fltVal val="0"/>
                                          </p:val>
                                        </p:tav>
                                        <p:tav tm="100000">
                                          <p:val>
                                            <p:strVal val="#ppt_h"/>
                                          </p:val>
                                        </p:tav>
                                      </p:tavLst>
                                    </p:anim>
                                    <p:anim calcmode="lin" valueType="num">
                                      <p:cBhvr>
                                        <p:cTn id="53" dur="500" fill="hold"/>
                                        <p:tgtEl>
                                          <p:spTgt spid="51"/>
                                        </p:tgtEl>
                                        <p:attrNameLst>
                                          <p:attrName>style.rotation</p:attrName>
                                        </p:attrNameLst>
                                      </p:cBhvr>
                                      <p:tavLst>
                                        <p:tav tm="0">
                                          <p:val>
                                            <p:fltVal val="360"/>
                                          </p:val>
                                        </p:tav>
                                        <p:tav tm="100000">
                                          <p:val>
                                            <p:fltVal val="0"/>
                                          </p:val>
                                        </p:tav>
                                      </p:tavLst>
                                    </p:anim>
                                    <p:animEffect transition="in" filter="fade">
                                      <p:cBhvr>
                                        <p:cTn id="54" dur="500"/>
                                        <p:tgtEl>
                                          <p:spTgt spid="51"/>
                                        </p:tgtEl>
                                      </p:cBhvr>
                                    </p:animEffect>
                                  </p:childTnLst>
                                </p:cTn>
                              </p:par>
                            </p:childTnLst>
                          </p:cTn>
                        </p:par>
                        <p:par>
                          <p:cTn id="55" fill="hold">
                            <p:stCondLst>
                              <p:cond delay="4500"/>
                            </p:stCondLst>
                            <p:childTnLst>
                              <p:par>
                                <p:cTn id="56" presetID="49" presetClass="entr" presetSubtype="0" decel="100000" fill="hold" grpId="0" nodeType="afterEffect">
                                  <p:stCondLst>
                                    <p:cond delay="0"/>
                                  </p:stCondLst>
                                  <p:childTnLst>
                                    <p:set>
                                      <p:cBhvr>
                                        <p:cTn id="57" dur="1" fill="hold">
                                          <p:stCondLst>
                                            <p:cond delay="0"/>
                                          </p:stCondLst>
                                        </p:cTn>
                                        <p:tgtEl>
                                          <p:spTgt spid="46"/>
                                        </p:tgtEl>
                                        <p:attrNameLst>
                                          <p:attrName>style.visibility</p:attrName>
                                        </p:attrNameLst>
                                      </p:cBhvr>
                                      <p:to>
                                        <p:strVal val="visible"/>
                                      </p:to>
                                    </p:set>
                                    <p:anim calcmode="lin" valueType="num">
                                      <p:cBhvr>
                                        <p:cTn id="58" dur="500" fill="hold"/>
                                        <p:tgtEl>
                                          <p:spTgt spid="46"/>
                                        </p:tgtEl>
                                        <p:attrNameLst>
                                          <p:attrName>ppt_w</p:attrName>
                                        </p:attrNameLst>
                                      </p:cBhvr>
                                      <p:tavLst>
                                        <p:tav tm="0">
                                          <p:val>
                                            <p:fltVal val="0"/>
                                          </p:val>
                                        </p:tav>
                                        <p:tav tm="100000">
                                          <p:val>
                                            <p:strVal val="#ppt_w"/>
                                          </p:val>
                                        </p:tav>
                                      </p:tavLst>
                                    </p:anim>
                                    <p:anim calcmode="lin" valueType="num">
                                      <p:cBhvr>
                                        <p:cTn id="59" dur="500" fill="hold"/>
                                        <p:tgtEl>
                                          <p:spTgt spid="46"/>
                                        </p:tgtEl>
                                        <p:attrNameLst>
                                          <p:attrName>ppt_h</p:attrName>
                                        </p:attrNameLst>
                                      </p:cBhvr>
                                      <p:tavLst>
                                        <p:tav tm="0">
                                          <p:val>
                                            <p:fltVal val="0"/>
                                          </p:val>
                                        </p:tav>
                                        <p:tav tm="100000">
                                          <p:val>
                                            <p:strVal val="#ppt_h"/>
                                          </p:val>
                                        </p:tav>
                                      </p:tavLst>
                                    </p:anim>
                                    <p:anim calcmode="lin" valueType="num">
                                      <p:cBhvr>
                                        <p:cTn id="60" dur="500" fill="hold"/>
                                        <p:tgtEl>
                                          <p:spTgt spid="46"/>
                                        </p:tgtEl>
                                        <p:attrNameLst>
                                          <p:attrName>style.rotation</p:attrName>
                                        </p:attrNameLst>
                                      </p:cBhvr>
                                      <p:tavLst>
                                        <p:tav tm="0">
                                          <p:val>
                                            <p:fltVal val="360"/>
                                          </p:val>
                                        </p:tav>
                                        <p:tav tm="100000">
                                          <p:val>
                                            <p:fltVal val="0"/>
                                          </p:val>
                                        </p:tav>
                                      </p:tavLst>
                                    </p:anim>
                                    <p:animEffect transition="in" filter="fade">
                                      <p:cBhvr>
                                        <p:cTn id="61" dur="500"/>
                                        <p:tgtEl>
                                          <p:spTgt spid="46"/>
                                        </p:tgtEl>
                                      </p:cBhvr>
                                    </p:animEffect>
                                  </p:childTnLst>
                                </p:cTn>
                              </p:par>
                            </p:childTnLst>
                          </p:cTn>
                        </p:par>
                        <p:par>
                          <p:cTn id="62" fill="hold">
                            <p:stCondLst>
                              <p:cond delay="5000"/>
                            </p:stCondLst>
                            <p:childTnLst>
                              <p:par>
                                <p:cTn id="63" presetID="10" presetClass="entr" presetSubtype="0" fill="hold" nodeType="after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fade">
                                      <p:cBhvr>
                                        <p:cTn id="65" dur="500"/>
                                        <p:tgtEl>
                                          <p:spTgt spid="10"/>
                                        </p:tgtEl>
                                      </p:cBhvr>
                                    </p:animEffect>
                                  </p:childTnLst>
                                </p:cTn>
                              </p:par>
                            </p:childTnLst>
                          </p:cTn>
                        </p:par>
                        <p:par>
                          <p:cTn id="66" fill="hold">
                            <p:stCondLst>
                              <p:cond delay="5500"/>
                            </p:stCondLst>
                            <p:childTnLst>
                              <p:par>
                                <p:cTn id="67" presetID="10" presetClass="entr" presetSubtype="0" fill="hold" grpId="0" nodeType="afterEffect">
                                  <p:stCondLst>
                                    <p:cond delay="0"/>
                                  </p:stCondLst>
                                  <p:childTnLst>
                                    <p:set>
                                      <p:cBhvr>
                                        <p:cTn id="68" dur="1" fill="hold">
                                          <p:stCondLst>
                                            <p:cond delay="0"/>
                                          </p:stCondLst>
                                        </p:cTn>
                                        <p:tgtEl>
                                          <p:spTgt spid="73"/>
                                        </p:tgtEl>
                                        <p:attrNameLst>
                                          <p:attrName>style.visibility</p:attrName>
                                        </p:attrNameLst>
                                      </p:cBhvr>
                                      <p:to>
                                        <p:strVal val="visible"/>
                                      </p:to>
                                    </p:set>
                                    <p:animEffect transition="in" filter="fade">
                                      <p:cBhvr>
                                        <p:cTn id="69" dur="500"/>
                                        <p:tgtEl>
                                          <p:spTgt spid="73"/>
                                        </p:tgtEl>
                                      </p:cBhvr>
                                    </p:animEffect>
                                  </p:childTnLst>
                                </p:cTn>
                              </p:par>
                            </p:childTnLst>
                          </p:cTn>
                        </p:par>
                        <p:par>
                          <p:cTn id="70" fill="hold">
                            <p:stCondLst>
                              <p:cond delay="6000"/>
                            </p:stCondLst>
                            <p:childTnLst>
                              <p:par>
                                <p:cTn id="71" presetID="10" presetClass="entr" presetSubtype="0" fill="hold" grpId="0" nodeType="afterEffect">
                                  <p:stCondLst>
                                    <p:cond delay="0"/>
                                  </p:stCondLst>
                                  <p:childTnLst>
                                    <p:set>
                                      <p:cBhvr>
                                        <p:cTn id="72" dur="1" fill="hold">
                                          <p:stCondLst>
                                            <p:cond delay="0"/>
                                          </p:stCondLst>
                                        </p:cTn>
                                        <p:tgtEl>
                                          <p:spTgt spid="74"/>
                                        </p:tgtEl>
                                        <p:attrNameLst>
                                          <p:attrName>style.visibility</p:attrName>
                                        </p:attrNameLst>
                                      </p:cBhvr>
                                      <p:to>
                                        <p:strVal val="visible"/>
                                      </p:to>
                                    </p:set>
                                    <p:animEffect transition="in" filter="fade">
                                      <p:cBhvr>
                                        <p:cTn id="73" dur="500"/>
                                        <p:tgtEl>
                                          <p:spTgt spid="74"/>
                                        </p:tgtEl>
                                      </p:cBhvr>
                                    </p:animEffect>
                                  </p:childTnLst>
                                </p:cTn>
                              </p:par>
                            </p:childTnLst>
                          </p:cTn>
                        </p:par>
                        <p:par>
                          <p:cTn id="74" fill="hold">
                            <p:stCondLst>
                              <p:cond delay="6500"/>
                            </p:stCondLst>
                            <p:childTnLst>
                              <p:par>
                                <p:cTn id="75" presetID="10" presetClass="entr" presetSubtype="0" fill="hold" nodeType="after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fade">
                                      <p:cBhvr>
                                        <p:cTn id="77" dur="500"/>
                                        <p:tgtEl>
                                          <p:spTgt spid="8"/>
                                        </p:tgtEl>
                                      </p:cBhvr>
                                    </p:animEffect>
                                  </p:childTnLst>
                                </p:cTn>
                              </p:par>
                            </p:childTnLst>
                          </p:cTn>
                        </p:par>
                        <p:par>
                          <p:cTn id="78" fill="hold">
                            <p:stCondLst>
                              <p:cond delay="7000"/>
                            </p:stCondLst>
                            <p:childTnLst>
                              <p:par>
                                <p:cTn id="79" presetID="10" presetClass="entr" presetSubtype="0" fill="hold" grpId="0" nodeType="afterEffect">
                                  <p:stCondLst>
                                    <p:cond delay="0"/>
                                  </p:stCondLst>
                                  <p:childTnLst>
                                    <p:set>
                                      <p:cBhvr>
                                        <p:cTn id="80" dur="1" fill="hold">
                                          <p:stCondLst>
                                            <p:cond delay="0"/>
                                          </p:stCondLst>
                                        </p:cTn>
                                        <p:tgtEl>
                                          <p:spTgt spid="75"/>
                                        </p:tgtEl>
                                        <p:attrNameLst>
                                          <p:attrName>style.visibility</p:attrName>
                                        </p:attrNameLst>
                                      </p:cBhvr>
                                      <p:to>
                                        <p:strVal val="visible"/>
                                      </p:to>
                                    </p:set>
                                    <p:animEffect transition="in" filter="fade">
                                      <p:cBhvr>
                                        <p:cTn id="81" dur="500"/>
                                        <p:tgtEl>
                                          <p:spTgt spid="75"/>
                                        </p:tgtEl>
                                      </p:cBhvr>
                                    </p:animEffect>
                                  </p:childTnLst>
                                </p:cTn>
                              </p:par>
                            </p:childTnLst>
                          </p:cTn>
                        </p:par>
                        <p:par>
                          <p:cTn id="82" fill="hold">
                            <p:stCondLst>
                              <p:cond delay="7500"/>
                            </p:stCondLst>
                            <p:childTnLst>
                              <p:par>
                                <p:cTn id="83" presetID="10" presetClass="entr" presetSubtype="0" fill="hold" grpId="0" nodeType="afterEffect">
                                  <p:stCondLst>
                                    <p:cond delay="0"/>
                                  </p:stCondLst>
                                  <p:childTnLst>
                                    <p:set>
                                      <p:cBhvr>
                                        <p:cTn id="84" dur="1" fill="hold">
                                          <p:stCondLst>
                                            <p:cond delay="0"/>
                                          </p:stCondLst>
                                        </p:cTn>
                                        <p:tgtEl>
                                          <p:spTgt spid="76"/>
                                        </p:tgtEl>
                                        <p:attrNameLst>
                                          <p:attrName>style.visibility</p:attrName>
                                        </p:attrNameLst>
                                      </p:cBhvr>
                                      <p:to>
                                        <p:strVal val="visible"/>
                                      </p:to>
                                    </p:set>
                                    <p:animEffect transition="in" filter="fade">
                                      <p:cBhvr>
                                        <p:cTn id="85"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1" grpId="0"/>
      <p:bldP spid="25" grpId="0"/>
      <p:bldP spid="46" grpId="0" animBg="1"/>
      <p:bldP spid="51" grpId="0" animBg="1"/>
      <p:bldP spid="73" grpId="0"/>
      <p:bldP spid="74" grpId="0"/>
      <p:bldP spid="75" grpId="0"/>
      <p:bldP spid="7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 41">
            <a:extLst>
              <a:ext uri="{FF2B5EF4-FFF2-40B4-BE49-F238E27FC236}">
                <a16:creationId xmlns="" xmlns:a16="http://schemas.microsoft.com/office/drawing/2014/main" id="{15553447-AEF1-431E-AB84-FDEBB9D391D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56" r="5556"/>
          <a:stretch/>
        </p:blipFill>
        <p:spPr>
          <a:xfrm>
            <a:off x="0" y="0"/>
            <a:ext cx="12192000" cy="6858000"/>
          </a:xfrm>
          <a:prstGeom prst="rect">
            <a:avLst/>
          </a:prstGeom>
        </p:spPr>
      </p:pic>
      <p:pic>
        <p:nvPicPr>
          <p:cNvPr id="43" name="图片 42">
            <a:extLst>
              <a:ext uri="{FF2B5EF4-FFF2-40B4-BE49-F238E27FC236}">
                <a16:creationId xmlns="" xmlns:a16="http://schemas.microsoft.com/office/drawing/2014/main" id="{86E86982-E455-453E-8733-C04B6832E6D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84091"/>
          <a:stretch/>
        </p:blipFill>
        <p:spPr>
          <a:xfrm>
            <a:off x="0" y="5888182"/>
            <a:ext cx="12192000" cy="969818"/>
          </a:xfrm>
          <a:prstGeom prst="rect">
            <a:avLst/>
          </a:prstGeom>
        </p:spPr>
      </p:pic>
      <p:sp>
        <p:nvSpPr>
          <p:cNvPr id="44" name="文本框 43">
            <a:extLst>
              <a:ext uri="{FF2B5EF4-FFF2-40B4-BE49-F238E27FC236}">
                <a16:creationId xmlns="" xmlns:a16="http://schemas.microsoft.com/office/drawing/2014/main" id="{6FE71B25-5FF7-4FD5-B647-223B9EE1C68E}"/>
              </a:ext>
            </a:extLst>
          </p:cNvPr>
          <p:cNvSpPr txBox="1"/>
          <p:nvPr/>
        </p:nvSpPr>
        <p:spPr>
          <a:xfrm>
            <a:off x="1937110" y="713740"/>
            <a:ext cx="3338597" cy="630942"/>
          </a:xfrm>
          <a:prstGeom prst="rect">
            <a:avLst/>
          </a:prstGeom>
          <a:noFill/>
        </p:spPr>
        <p:txBody>
          <a:bodyPr wrap="square" rtlCol="0">
            <a:spAutoFit/>
          </a:bodyPr>
          <a:lstStyle/>
          <a:p>
            <a:pPr algn="l"/>
            <a:r>
              <a:rPr lang="zh-CN" altLang="en-US" sz="3500" dirty="0">
                <a:solidFill>
                  <a:srgbClr val="FCD7A1"/>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工作完成情况</a:t>
            </a:r>
          </a:p>
        </p:txBody>
      </p:sp>
      <p:grpSp>
        <p:nvGrpSpPr>
          <p:cNvPr id="45" name="组合 44">
            <a:extLst>
              <a:ext uri="{FF2B5EF4-FFF2-40B4-BE49-F238E27FC236}">
                <a16:creationId xmlns="" xmlns:a16="http://schemas.microsoft.com/office/drawing/2014/main" id="{6BEE786D-51A8-423C-8A85-0CE690889559}"/>
              </a:ext>
            </a:extLst>
          </p:cNvPr>
          <p:cNvGrpSpPr/>
          <p:nvPr/>
        </p:nvGrpSpPr>
        <p:grpSpPr>
          <a:xfrm>
            <a:off x="0" y="0"/>
            <a:ext cx="2410691" cy="2350087"/>
            <a:chOff x="0" y="0"/>
            <a:chExt cx="2410691" cy="2350087"/>
          </a:xfrm>
        </p:grpSpPr>
        <p:pic>
          <p:nvPicPr>
            <p:cNvPr id="46" name="图片 45">
              <a:extLst>
                <a:ext uri="{FF2B5EF4-FFF2-40B4-BE49-F238E27FC236}">
                  <a16:creationId xmlns="" xmlns:a16="http://schemas.microsoft.com/office/drawing/2014/main" id="{81D2D50C-9B41-4984-8D72-640058AEE03B}"/>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1944" r="2084" b="32222"/>
            <a:stretch/>
          </p:blipFill>
          <p:spPr>
            <a:xfrm>
              <a:off x="0" y="1"/>
              <a:ext cx="1801091" cy="2350086"/>
            </a:xfrm>
            <a:prstGeom prst="rect">
              <a:avLst/>
            </a:prstGeom>
          </p:spPr>
        </p:pic>
        <p:pic>
          <p:nvPicPr>
            <p:cNvPr id="47" name="图片 46">
              <a:extLst>
                <a:ext uri="{FF2B5EF4-FFF2-40B4-BE49-F238E27FC236}">
                  <a16:creationId xmlns="" xmlns:a16="http://schemas.microsoft.com/office/drawing/2014/main" id="{798AF9C0-EBC5-4937-8588-8CE6795A9D3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70682" b="54091"/>
            <a:stretch/>
          </p:blipFill>
          <p:spPr>
            <a:xfrm>
              <a:off x="0" y="0"/>
              <a:ext cx="2410691" cy="1887440"/>
            </a:xfrm>
            <a:prstGeom prst="rect">
              <a:avLst/>
            </a:prstGeom>
          </p:spPr>
        </p:pic>
      </p:grpSp>
      <p:sp>
        <p:nvSpPr>
          <p:cNvPr id="2" name="文本框 32"/>
          <p:cNvSpPr txBox="1"/>
          <p:nvPr/>
        </p:nvSpPr>
        <p:spPr>
          <a:xfrm>
            <a:off x="976355" y="4246568"/>
            <a:ext cx="2352261" cy="1228413"/>
          </a:xfrm>
          <a:prstGeom prst="rect">
            <a:avLst/>
          </a:prstGeom>
          <a:noFill/>
          <a:effectLst/>
        </p:spPr>
        <p:txBody>
          <a:bodyPr wrap="square" rtlCol="0">
            <a:spAutoFit/>
          </a:bodyPr>
          <a:lstStyle/>
          <a:p>
            <a:pPr algn="ctr">
              <a:spcBef>
                <a:spcPts val="1200"/>
              </a:spcBef>
            </a:pPr>
            <a:r>
              <a:rPr lang="zh-CN" altLang="en-US" sz="24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点击添加标题</a:t>
            </a:r>
            <a:endParaRPr lang="en-US" altLang="zh-CN" sz="24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endParaRPr>
          </a:p>
          <a:p>
            <a:pPr algn="ctr">
              <a:lnSpc>
                <a:spcPct val="150000"/>
              </a:lnSpc>
              <a:spcBef>
                <a:spcPts val="1200"/>
              </a:spcBef>
            </a:pPr>
            <a:r>
              <a:rPr lang="zh-CN" altLang="en-US" sz="14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您的内容打在这里，或者通过复制您的文本后</a:t>
            </a:r>
            <a:endParaRPr lang="en-US" altLang="zh-CN" sz="14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3" name="文本框 33"/>
          <p:cNvSpPr txBox="1"/>
          <p:nvPr/>
        </p:nvSpPr>
        <p:spPr>
          <a:xfrm>
            <a:off x="3776666" y="4246568"/>
            <a:ext cx="2352261" cy="1228413"/>
          </a:xfrm>
          <a:prstGeom prst="rect">
            <a:avLst/>
          </a:prstGeom>
          <a:noFill/>
          <a:effectLst/>
        </p:spPr>
        <p:txBody>
          <a:bodyPr wrap="square" rtlCol="0">
            <a:spAutoFit/>
          </a:bodyPr>
          <a:lstStyle/>
          <a:p>
            <a:pPr algn="ctr">
              <a:spcBef>
                <a:spcPts val="1200"/>
              </a:spcBef>
            </a:pPr>
            <a:r>
              <a:rPr lang="zh-CN" altLang="en-US" sz="24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点击添加标题</a:t>
            </a:r>
            <a:endParaRPr lang="en-US" altLang="zh-CN" sz="24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endParaRPr>
          </a:p>
          <a:p>
            <a:pPr algn="ctr">
              <a:lnSpc>
                <a:spcPct val="150000"/>
              </a:lnSpc>
              <a:spcBef>
                <a:spcPts val="1200"/>
              </a:spcBef>
            </a:pPr>
            <a:r>
              <a:rPr lang="zh-CN" altLang="en-US" sz="14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您的内容打在这里，或者通过复制您的文本后。</a:t>
            </a:r>
            <a:endParaRPr lang="en-US" altLang="zh-CN" sz="14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4" name="文本框 34"/>
          <p:cNvSpPr txBox="1"/>
          <p:nvPr/>
        </p:nvSpPr>
        <p:spPr>
          <a:xfrm>
            <a:off x="6576977" y="4246568"/>
            <a:ext cx="2352261" cy="1228413"/>
          </a:xfrm>
          <a:prstGeom prst="rect">
            <a:avLst/>
          </a:prstGeom>
          <a:noFill/>
          <a:effectLst/>
        </p:spPr>
        <p:txBody>
          <a:bodyPr wrap="square" rtlCol="0">
            <a:spAutoFit/>
          </a:bodyPr>
          <a:lstStyle/>
          <a:p>
            <a:pPr algn="ctr">
              <a:spcBef>
                <a:spcPts val="1200"/>
              </a:spcBef>
            </a:pPr>
            <a:r>
              <a:rPr lang="zh-CN" altLang="en-US" sz="24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点击添加标题</a:t>
            </a:r>
            <a:endParaRPr lang="en-US" altLang="zh-CN" sz="24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endParaRPr>
          </a:p>
          <a:p>
            <a:pPr algn="ctr">
              <a:lnSpc>
                <a:spcPct val="150000"/>
              </a:lnSpc>
              <a:spcBef>
                <a:spcPts val="1200"/>
              </a:spcBef>
            </a:pPr>
            <a:r>
              <a:rPr lang="zh-CN" altLang="en-US" sz="14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您的内容打在这里，或者通过复制您的文本后。</a:t>
            </a:r>
            <a:endParaRPr lang="en-US" altLang="zh-CN" sz="14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5" name="文本框 35"/>
          <p:cNvSpPr txBox="1"/>
          <p:nvPr/>
        </p:nvSpPr>
        <p:spPr>
          <a:xfrm>
            <a:off x="9377288" y="4246568"/>
            <a:ext cx="2352261" cy="1228413"/>
          </a:xfrm>
          <a:prstGeom prst="rect">
            <a:avLst/>
          </a:prstGeom>
          <a:noFill/>
          <a:effectLst/>
        </p:spPr>
        <p:txBody>
          <a:bodyPr wrap="square" rtlCol="0">
            <a:spAutoFit/>
          </a:bodyPr>
          <a:lstStyle/>
          <a:p>
            <a:pPr algn="ctr">
              <a:spcBef>
                <a:spcPts val="1200"/>
              </a:spcBef>
            </a:pPr>
            <a:r>
              <a:rPr lang="zh-CN" altLang="en-US" sz="24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点击添加标题</a:t>
            </a:r>
            <a:endParaRPr lang="en-US" altLang="zh-CN" sz="24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endParaRPr>
          </a:p>
          <a:p>
            <a:pPr algn="ctr">
              <a:lnSpc>
                <a:spcPct val="150000"/>
              </a:lnSpc>
              <a:spcBef>
                <a:spcPts val="1200"/>
              </a:spcBef>
            </a:pPr>
            <a:r>
              <a:rPr lang="zh-CN" altLang="en-US" sz="14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您的内容打在这里，或者通过复制您的文本后。</a:t>
            </a:r>
            <a:endParaRPr lang="en-US" altLang="zh-CN" sz="14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nvGrpSpPr>
          <p:cNvPr id="6" name="组合 5"/>
          <p:cNvGrpSpPr/>
          <p:nvPr/>
        </p:nvGrpSpPr>
        <p:grpSpPr>
          <a:xfrm>
            <a:off x="6627087" y="2030931"/>
            <a:ext cx="2248972" cy="1987456"/>
            <a:chOff x="6258441" y="2151930"/>
            <a:chExt cx="2255105" cy="2658581"/>
          </a:xfrm>
        </p:grpSpPr>
        <p:sp>
          <p:nvSpPr>
            <p:cNvPr id="7" name="任意多边形 6"/>
            <p:cNvSpPr/>
            <p:nvPr/>
          </p:nvSpPr>
          <p:spPr>
            <a:xfrm flipH="1">
              <a:off x="8073173" y="3334707"/>
              <a:ext cx="440373" cy="104557"/>
            </a:xfrm>
            <a:custGeom>
              <a:avLst/>
              <a:gdLst>
                <a:gd name="connsiteX0" fmla="*/ 440373 w 440373"/>
                <a:gd name="connsiteY0" fmla="*/ 0 h 104557"/>
                <a:gd name="connsiteX1" fmla="*/ 0 w 440373"/>
                <a:gd name="connsiteY1" fmla="*/ 0 h 104557"/>
                <a:gd name="connsiteX2" fmla="*/ 97713 w 440373"/>
                <a:gd name="connsiteY2" fmla="*/ 104557 h 104557"/>
                <a:gd name="connsiteX3" fmla="*/ 440373 w 440373"/>
                <a:gd name="connsiteY3" fmla="*/ 104557 h 104557"/>
              </a:gdLst>
              <a:ahLst/>
              <a:cxnLst>
                <a:cxn ang="0">
                  <a:pos x="connsiteX0" y="connsiteY0"/>
                </a:cxn>
                <a:cxn ang="0">
                  <a:pos x="connsiteX1" y="connsiteY1"/>
                </a:cxn>
                <a:cxn ang="0">
                  <a:pos x="connsiteX2" y="connsiteY2"/>
                </a:cxn>
                <a:cxn ang="0">
                  <a:pos x="connsiteX3" y="connsiteY3"/>
                </a:cxn>
              </a:cxnLst>
              <a:rect l="l" t="t" r="r" b="b"/>
              <a:pathLst>
                <a:path w="440373" h="104557">
                  <a:moveTo>
                    <a:pt x="440373" y="0"/>
                  </a:moveTo>
                  <a:lnTo>
                    <a:pt x="0" y="0"/>
                  </a:lnTo>
                  <a:lnTo>
                    <a:pt x="97713" y="104557"/>
                  </a:lnTo>
                  <a:lnTo>
                    <a:pt x="440373" y="104557"/>
                  </a:lnTo>
                  <a:close/>
                </a:path>
              </a:pathLst>
            </a:custGeom>
            <a:solidFill>
              <a:srgbClr val="FFE9B2"/>
            </a:solidFill>
            <a:ln>
              <a:solidFill>
                <a:srgbClr val="FCD7A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00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8" name="任意多边形 7"/>
            <p:cNvSpPr/>
            <p:nvPr/>
          </p:nvSpPr>
          <p:spPr>
            <a:xfrm>
              <a:off x="6258441" y="3334707"/>
              <a:ext cx="448795" cy="112613"/>
            </a:xfrm>
            <a:custGeom>
              <a:avLst/>
              <a:gdLst>
                <a:gd name="connsiteX0" fmla="*/ 0 w 448795"/>
                <a:gd name="connsiteY0" fmla="*/ 0 h 112613"/>
                <a:gd name="connsiteX1" fmla="*/ 448795 w 448795"/>
                <a:gd name="connsiteY1" fmla="*/ 0 h 112613"/>
                <a:gd name="connsiteX2" fmla="*/ 448795 w 448795"/>
                <a:gd name="connsiteY2" fmla="*/ 112613 h 112613"/>
                <a:gd name="connsiteX3" fmla="*/ 95917 w 448795"/>
                <a:gd name="connsiteY3" fmla="*/ 112613 h 112613"/>
              </a:gdLst>
              <a:ahLst/>
              <a:cxnLst>
                <a:cxn ang="0">
                  <a:pos x="connsiteX0" y="connsiteY0"/>
                </a:cxn>
                <a:cxn ang="0">
                  <a:pos x="connsiteX1" y="connsiteY1"/>
                </a:cxn>
                <a:cxn ang="0">
                  <a:pos x="connsiteX2" y="connsiteY2"/>
                </a:cxn>
                <a:cxn ang="0">
                  <a:pos x="connsiteX3" y="connsiteY3"/>
                </a:cxn>
              </a:cxnLst>
              <a:rect l="l" t="t" r="r" b="b"/>
              <a:pathLst>
                <a:path w="448795" h="112613">
                  <a:moveTo>
                    <a:pt x="0" y="0"/>
                  </a:moveTo>
                  <a:lnTo>
                    <a:pt x="448795" y="0"/>
                  </a:lnTo>
                  <a:lnTo>
                    <a:pt x="448795" y="112613"/>
                  </a:lnTo>
                  <a:lnTo>
                    <a:pt x="95917" y="112613"/>
                  </a:lnTo>
                  <a:close/>
                </a:path>
              </a:pathLst>
            </a:custGeom>
            <a:solidFill>
              <a:srgbClr val="FFE9B2"/>
            </a:solidFill>
            <a:ln>
              <a:solidFill>
                <a:srgbClr val="FCD7A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00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9" name="任意多边形 8"/>
            <p:cNvSpPr/>
            <p:nvPr/>
          </p:nvSpPr>
          <p:spPr>
            <a:xfrm>
              <a:off x="6682909" y="4689181"/>
              <a:ext cx="1405969" cy="121330"/>
            </a:xfrm>
            <a:custGeom>
              <a:avLst/>
              <a:gdLst>
                <a:gd name="connsiteX0" fmla="*/ 0 w 1584000"/>
                <a:gd name="connsiteY0" fmla="*/ 0 h 134747"/>
                <a:gd name="connsiteX1" fmla="*/ 1584000 w 1584000"/>
                <a:gd name="connsiteY1" fmla="*/ 0 h 134747"/>
                <a:gd name="connsiteX2" fmla="*/ 1584000 w 1584000"/>
                <a:gd name="connsiteY2" fmla="*/ 3638 h 134747"/>
                <a:gd name="connsiteX3" fmla="*/ 1480374 w 1584000"/>
                <a:gd name="connsiteY3" fmla="*/ 134747 h 134747"/>
                <a:gd name="connsiteX4" fmla="*/ 104224 w 1584000"/>
                <a:gd name="connsiteY4" fmla="*/ 134747 h 134747"/>
                <a:gd name="connsiteX5" fmla="*/ 0 w 1584000"/>
                <a:gd name="connsiteY5" fmla="*/ 2882 h 134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84000" h="134747">
                  <a:moveTo>
                    <a:pt x="0" y="0"/>
                  </a:moveTo>
                  <a:lnTo>
                    <a:pt x="1584000" y="0"/>
                  </a:lnTo>
                  <a:lnTo>
                    <a:pt x="1584000" y="3638"/>
                  </a:lnTo>
                  <a:lnTo>
                    <a:pt x="1480374" y="134747"/>
                  </a:lnTo>
                  <a:lnTo>
                    <a:pt x="104224" y="134747"/>
                  </a:lnTo>
                  <a:lnTo>
                    <a:pt x="0" y="2882"/>
                  </a:lnTo>
                  <a:close/>
                </a:path>
              </a:pathLst>
            </a:custGeom>
            <a:solidFill>
              <a:srgbClr val="FFE9B2"/>
            </a:solidFill>
            <a:ln>
              <a:solidFill>
                <a:srgbClr val="FCD7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10" name="Freeform 223"/>
            <p:cNvSpPr>
              <a:spLocks noChangeAspect="1"/>
            </p:cNvSpPr>
            <p:nvPr/>
          </p:nvSpPr>
          <p:spPr bwMode="auto">
            <a:xfrm>
              <a:off x="7099764" y="2752986"/>
              <a:ext cx="585099" cy="474528"/>
            </a:xfrm>
            <a:custGeom>
              <a:avLst/>
              <a:gdLst>
                <a:gd name="T0" fmla="*/ 107 w 107"/>
                <a:gd name="T1" fmla="*/ 10 h 87"/>
                <a:gd name="T2" fmla="*/ 95 w 107"/>
                <a:gd name="T3" fmla="*/ 13 h 87"/>
                <a:gd name="T4" fmla="*/ 104 w 107"/>
                <a:gd name="T5" fmla="*/ 1 h 87"/>
                <a:gd name="T6" fmla="*/ 90 w 107"/>
                <a:gd name="T7" fmla="*/ 7 h 87"/>
                <a:gd name="T8" fmla="*/ 74 w 107"/>
                <a:gd name="T9" fmla="*/ 0 h 87"/>
                <a:gd name="T10" fmla="*/ 52 w 107"/>
                <a:gd name="T11" fmla="*/ 22 h 87"/>
                <a:gd name="T12" fmla="*/ 53 w 107"/>
                <a:gd name="T13" fmla="*/ 27 h 87"/>
                <a:gd name="T14" fmla="*/ 7 w 107"/>
                <a:gd name="T15" fmla="*/ 4 h 87"/>
                <a:gd name="T16" fmla="*/ 4 w 107"/>
                <a:gd name="T17" fmla="*/ 15 h 87"/>
                <a:gd name="T18" fmla="*/ 14 w 107"/>
                <a:gd name="T19" fmla="*/ 33 h 87"/>
                <a:gd name="T20" fmla="*/ 4 w 107"/>
                <a:gd name="T21" fmla="*/ 30 h 87"/>
                <a:gd name="T22" fmla="*/ 4 w 107"/>
                <a:gd name="T23" fmla="*/ 31 h 87"/>
                <a:gd name="T24" fmla="*/ 22 w 107"/>
                <a:gd name="T25" fmla="*/ 52 h 87"/>
                <a:gd name="T26" fmla="*/ 16 w 107"/>
                <a:gd name="T27" fmla="*/ 53 h 87"/>
                <a:gd name="T28" fmla="*/ 12 w 107"/>
                <a:gd name="T29" fmla="*/ 53 h 87"/>
                <a:gd name="T30" fmla="*/ 32 w 107"/>
                <a:gd name="T31" fmla="*/ 68 h 87"/>
                <a:gd name="T32" fmla="*/ 5 w 107"/>
                <a:gd name="T33" fmla="*/ 77 h 87"/>
                <a:gd name="T34" fmla="*/ 0 w 107"/>
                <a:gd name="T35" fmla="*/ 77 h 87"/>
                <a:gd name="T36" fmla="*/ 33 w 107"/>
                <a:gd name="T37" fmla="*/ 87 h 87"/>
                <a:gd name="T38" fmla="*/ 96 w 107"/>
                <a:gd name="T39" fmla="*/ 24 h 87"/>
                <a:gd name="T40" fmla="*/ 96 w 107"/>
                <a:gd name="T41" fmla="*/ 21 h 87"/>
                <a:gd name="T42" fmla="*/ 107 w 107"/>
                <a:gd name="T43" fmla="*/ 1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 h="87">
                  <a:moveTo>
                    <a:pt x="107" y="10"/>
                  </a:moveTo>
                  <a:cubicBezTo>
                    <a:pt x="103" y="12"/>
                    <a:pt x="99" y="13"/>
                    <a:pt x="95" y="13"/>
                  </a:cubicBezTo>
                  <a:cubicBezTo>
                    <a:pt x="99" y="11"/>
                    <a:pt x="103" y="6"/>
                    <a:pt x="104" y="1"/>
                  </a:cubicBezTo>
                  <a:cubicBezTo>
                    <a:pt x="100" y="4"/>
                    <a:pt x="95" y="6"/>
                    <a:pt x="90" y="7"/>
                  </a:cubicBezTo>
                  <a:cubicBezTo>
                    <a:pt x="86" y="2"/>
                    <a:pt x="80" y="0"/>
                    <a:pt x="74" y="0"/>
                  </a:cubicBezTo>
                  <a:cubicBezTo>
                    <a:pt x="62" y="0"/>
                    <a:pt x="52" y="9"/>
                    <a:pt x="52" y="22"/>
                  </a:cubicBezTo>
                  <a:cubicBezTo>
                    <a:pt x="52" y="23"/>
                    <a:pt x="52" y="25"/>
                    <a:pt x="53" y="27"/>
                  </a:cubicBezTo>
                  <a:cubicBezTo>
                    <a:pt x="34" y="26"/>
                    <a:pt x="18" y="17"/>
                    <a:pt x="7" y="4"/>
                  </a:cubicBezTo>
                  <a:cubicBezTo>
                    <a:pt x="5" y="7"/>
                    <a:pt x="4" y="11"/>
                    <a:pt x="4" y="15"/>
                  </a:cubicBezTo>
                  <a:cubicBezTo>
                    <a:pt x="4" y="22"/>
                    <a:pt x="8" y="29"/>
                    <a:pt x="14" y="33"/>
                  </a:cubicBezTo>
                  <a:cubicBezTo>
                    <a:pt x="10" y="33"/>
                    <a:pt x="7" y="32"/>
                    <a:pt x="4" y="30"/>
                  </a:cubicBezTo>
                  <a:cubicBezTo>
                    <a:pt x="4" y="31"/>
                    <a:pt x="4" y="31"/>
                    <a:pt x="4" y="31"/>
                  </a:cubicBezTo>
                  <a:cubicBezTo>
                    <a:pt x="4" y="41"/>
                    <a:pt x="12" y="50"/>
                    <a:pt x="22" y="52"/>
                  </a:cubicBezTo>
                  <a:cubicBezTo>
                    <a:pt x="20" y="53"/>
                    <a:pt x="18" y="53"/>
                    <a:pt x="16" y="53"/>
                  </a:cubicBezTo>
                  <a:cubicBezTo>
                    <a:pt x="14" y="53"/>
                    <a:pt x="13" y="53"/>
                    <a:pt x="12" y="53"/>
                  </a:cubicBezTo>
                  <a:cubicBezTo>
                    <a:pt x="15" y="61"/>
                    <a:pt x="23" y="68"/>
                    <a:pt x="32" y="68"/>
                  </a:cubicBezTo>
                  <a:cubicBezTo>
                    <a:pt x="25" y="74"/>
                    <a:pt x="15" y="77"/>
                    <a:pt x="5" y="77"/>
                  </a:cubicBezTo>
                  <a:cubicBezTo>
                    <a:pt x="3" y="77"/>
                    <a:pt x="1" y="77"/>
                    <a:pt x="0" y="77"/>
                  </a:cubicBezTo>
                  <a:cubicBezTo>
                    <a:pt x="9" y="83"/>
                    <a:pt x="21" y="87"/>
                    <a:pt x="33" y="87"/>
                  </a:cubicBezTo>
                  <a:cubicBezTo>
                    <a:pt x="74" y="87"/>
                    <a:pt x="96" y="53"/>
                    <a:pt x="96" y="24"/>
                  </a:cubicBezTo>
                  <a:cubicBezTo>
                    <a:pt x="96" y="23"/>
                    <a:pt x="96" y="22"/>
                    <a:pt x="96" y="21"/>
                  </a:cubicBezTo>
                  <a:cubicBezTo>
                    <a:pt x="101" y="18"/>
                    <a:pt x="104" y="14"/>
                    <a:pt x="107" y="10"/>
                  </a:cubicBezTo>
                  <a:close/>
                </a:path>
              </a:pathLst>
            </a:custGeom>
            <a:solidFill>
              <a:srgbClr val="FFE9B2"/>
            </a:solidFill>
            <a:ln>
              <a:solidFill>
                <a:srgbClr val="FCD7A1"/>
              </a:solidFill>
            </a:ln>
          </p:spPr>
          <p:txBody>
            <a:bodyPr vert="horz" wrap="square" lIns="121920" tIns="60960" rIns="121920" bIns="60960" numCol="1" anchor="t" anchorCtr="0" compatLnSpc="1"/>
            <a:lstStyle/>
            <a:p>
              <a:endParaRPr lang="zh-CN" altLang="en-US" sz="200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11" name="文本框 31"/>
            <p:cNvSpPr txBox="1"/>
            <p:nvPr/>
          </p:nvSpPr>
          <p:spPr>
            <a:xfrm>
              <a:off x="6815406" y="3919198"/>
              <a:ext cx="1213889" cy="535219"/>
            </a:xfrm>
            <a:prstGeom prst="rect">
              <a:avLst/>
            </a:prstGeom>
            <a:noFill/>
            <a:ln>
              <a:noFill/>
            </a:ln>
            <a:effectLst/>
          </p:spPr>
          <p:txBody>
            <a:bodyPr wrap="none" rtlCol="0">
              <a:spAutoFit/>
            </a:bodyPr>
            <a:lstStyle/>
            <a:p>
              <a:r>
                <a:rPr lang="zh-CN" altLang="en-US" sz="20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添加标题</a:t>
              </a:r>
              <a:endParaRPr lang="en-US" altLang="zh-CN" sz="2000" b="1"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12" name="上箭头 11"/>
            <p:cNvSpPr/>
            <p:nvPr/>
          </p:nvSpPr>
          <p:spPr>
            <a:xfrm>
              <a:off x="6262497" y="2151930"/>
              <a:ext cx="2220204" cy="2533392"/>
            </a:xfrm>
            <a:prstGeom prst="upArrow">
              <a:avLst>
                <a:gd name="adj1" fmla="val 61972"/>
                <a:gd name="adj2" fmla="val 46169"/>
              </a:avLst>
            </a:prstGeom>
            <a:noFill/>
            <a:ln>
              <a:solidFill>
                <a:srgbClr val="FFE9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n>
                  <a:gradFill>
                    <a:gsLst>
                      <a:gs pos="0">
                        <a:srgbClr val="FBF56F"/>
                      </a:gs>
                      <a:gs pos="100000">
                        <a:srgbClr val="DEB024"/>
                      </a:gs>
                    </a:gsLst>
                    <a:lin ang="5400000" scaled="1"/>
                  </a:gradFill>
                </a:ln>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grpSp>
        <p:nvGrpSpPr>
          <p:cNvPr id="13" name="组合 12"/>
          <p:cNvGrpSpPr/>
          <p:nvPr/>
        </p:nvGrpSpPr>
        <p:grpSpPr>
          <a:xfrm>
            <a:off x="3825241" y="2030931"/>
            <a:ext cx="2248972" cy="1987456"/>
            <a:chOff x="3661383" y="2124220"/>
            <a:chExt cx="2255105" cy="2658581"/>
          </a:xfrm>
        </p:grpSpPr>
        <p:grpSp>
          <p:nvGrpSpPr>
            <p:cNvPr id="14" name="组合 19"/>
            <p:cNvGrpSpPr>
              <a:grpSpLocks noChangeAspect="1"/>
            </p:cNvGrpSpPr>
            <p:nvPr/>
          </p:nvGrpSpPr>
          <p:grpSpPr>
            <a:xfrm>
              <a:off x="4457328" y="2782142"/>
              <a:ext cx="655404" cy="497982"/>
              <a:chOff x="4268086" y="4221191"/>
              <a:chExt cx="509646" cy="387231"/>
            </a:xfrm>
            <a:gradFill>
              <a:gsLst>
                <a:gs pos="0">
                  <a:srgbClr val="FDFA75"/>
                </a:gs>
                <a:gs pos="100000">
                  <a:srgbClr val="D79E11"/>
                </a:gs>
              </a:gsLst>
              <a:lin ang="2700000" scaled="1"/>
            </a:gradFill>
          </p:grpSpPr>
          <p:sp>
            <p:nvSpPr>
              <p:cNvPr id="20"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solidFill>
                <a:srgbClr val="FFE9B2"/>
              </a:solidFill>
              <a:ln w="9525">
                <a:noFill/>
                <a:round/>
              </a:ln>
            </p:spPr>
            <p:txBody>
              <a:bodyPr vert="horz" wrap="square" lIns="121920" tIns="60960" rIns="121920" bIns="60960" numCol="1" anchor="t" anchorCtr="0" compatLnSpc="1"/>
              <a:lstStyle/>
              <a:p>
                <a:endParaRPr lang="zh-CN" altLang="en-US" sz="20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21"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solidFill>
                <a:srgbClr val="FFE9B2"/>
              </a:solidFill>
              <a:ln w="9525">
                <a:noFill/>
                <a:round/>
              </a:ln>
            </p:spPr>
            <p:txBody>
              <a:bodyPr vert="horz" wrap="square" lIns="121920" tIns="60960" rIns="121920" bIns="60960" numCol="1" anchor="t" anchorCtr="0" compatLnSpc="1"/>
              <a:lstStyle/>
              <a:p>
                <a:endParaRPr lang="zh-CN" altLang="en-US" sz="200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sp>
          <p:nvSpPr>
            <p:cNvPr id="15" name="任意多边形 14"/>
            <p:cNvSpPr/>
            <p:nvPr/>
          </p:nvSpPr>
          <p:spPr>
            <a:xfrm flipH="1">
              <a:off x="5476115" y="3310989"/>
              <a:ext cx="440373" cy="104557"/>
            </a:xfrm>
            <a:custGeom>
              <a:avLst/>
              <a:gdLst>
                <a:gd name="connsiteX0" fmla="*/ 440373 w 440373"/>
                <a:gd name="connsiteY0" fmla="*/ 0 h 104557"/>
                <a:gd name="connsiteX1" fmla="*/ 0 w 440373"/>
                <a:gd name="connsiteY1" fmla="*/ 0 h 104557"/>
                <a:gd name="connsiteX2" fmla="*/ 97713 w 440373"/>
                <a:gd name="connsiteY2" fmla="*/ 104557 h 104557"/>
                <a:gd name="connsiteX3" fmla="*/ 440373 w 440373"/>
                <a:gd name="connsiteY3" fmla="*/ 104557 h 104557"/>
              </a:gdLst>
              <a:ahLst/>
              <a:cxnLst>
                <a:cxn ang="0">
                  <a:pos x="connsiteX0" y="connsiteY0"/>
                </a:cxn>
                <a:cxn ang="0">
                  <a:pos x="connsiteX1" y="connsiteY1"/>
                </a:cxn>
                <a:cxn ang="0">
                  <a:pos x="connsiteX2" y="connsiteY2"/>
                </a:cxn>
                <a:cxn ang="0">
                  <a:pos x="connsiteX3" y="connsiteY3"/>
                </a:cxn>
              </a:cxnLst>
              <a:rect l="l" t="t" r="r" b="b"/>
              <a:pathLst>
                <a:path w="440373" h="104557">
                  <a:moveTo>
                    <a:pt x="440373" y="0"/>
                  </a:moveTo>
                  <a:lnTo>
                    <a:pt x="0" y="0"/>
                  </a:lnTo>
                  <a:lnTo>
                    <a:pt x="97713" y="104557"/>
                  </a:lnTo>
                  <a:lnTo>
                    <a:pt x="440373" y="104557"/>
                  </a:lnTo>
                  <a:close/>
                </a:path>
              </a:pathLst>
            </a:custGeom>
            <a:solidFill>
              <a:srgbClr val="FFE9B2"/>
            </a:solidFill>
            <a:ln>
              <a:solidFill>
                <a:srgbClr val="FCD7A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00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16" name="任意多边形 15"/>
            <p:cNvSpPr/>
            <p:nvPr/>
          </p:nvSpPr>
          <p:spPr>
            <a:xfrm>
              <a:off x="3661383" y="3310989"/>
              <a:ext cx="448795" cy="112613"/>
            </a:xfrm>
            <a:custGeom>
              <a:avLst/>
              <a:gdLst>
                <a:gd name="connsiteX0" fmla="*/ 0 w 448795"/>
                <a:gd name="connsiteY0" fmla="*/ 0 h 112613"/>
                <a:gd name="connsiteX1" fmla="*/ 448795 w 448795"/>
                <a:gd name="connsiteY1" fmla="*/ 0 h 112613"/>
                <a:gd name="connsiteX2" fmla="*/ 448795 w 448795"/>
                <a:gd name="connsiteY2" fmla="*/ 112613 h 112613"/>
                <a:gd name="connsiteX3" fmla="*/ 95917 w 448795"/>
                <a:gd name="connsiteY3" fmla="*/ 112613 h 112613"/>
              </a:gdLst>
              <a:ahLst/>
              <a:cxnLst>
                <a:cxn ang="0">
                  <a:pos x="connsiteX0" y="connsiteY0"/>
                </a:cxn>
                <a:cxn ang="0">
                  <a:pos x="connsiteX1" y="connsiteY1"/>
                </a:cxn>
                <a:cxn ang="0">
                  <a:pos x="connsiteX2" y="connsiteY2"/>
                </a:cxn>
                <a:cxn ang="0">
                  <a:pos x="connsiteX3" y="connsiteY3"/>
                </a:cxn>
              </a:cxnLst>
              <a:rect l="l" t="t" r="r" b="b"/>
              <a:pathLst>
                <a:path w="448795" h="112613">
                  <a:moveTo>
                    <a:pt x="0" y="0"/>
                  </a:moveTo>
                  <a:lnTo>
                    <a:pt x="448795" y="0"/>
                  </a:lnTo>
                  <a:lnTo>
                    <a:pt x="448795" y="112613"/>
                  </a:lnTo>
                  <a:lnTo>
                    <a:pt x="95917" y="112613"/>
                  </a:lnTo>
                  <a:close/>
                </a:path>
              </a:pathLst>
            </a:custGeom>
            <a:solidFill>
              <a:srgbClr val="FFE9B2"/>
            </a:solidFill>
            <a:ln>
              <a:solidFill>
                <a:srgbClr val="FCD7A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00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17" name="任意多边形 16"/>
            <p:cNvSpPr/>
            <p:nvPr/>
          </p:nvSpPr>
          <p:spPr>
            <a:xfrm>
              <a:off x="4093839" y="4661471"/>
              <a:ext cx="1405969" cy="121330"/>
            </a:xfrm>
            <a:custGeom>
              <a:avLst/>
              <a:gdLst>
                <a:gd name="connsiteX0" fmla="*/ 0 w 1584000"/>
                <a:gd name="connsiteY0" fmla="*/ 0 h 134747"/>
                <a:gd name="connsiteX1" fmla="*/ 1584000 w 1584000"/>
                <a:gd name="connsiteY1" fmla="*/ 0 h 134747"/>
                <a:gd name="connsiteX2" fmla="*/ 1584000 w 1584000"/>
                <a:gd name="connsiteY2" fmla="*/ 3638 h 134747"/>
                <a:gd name="connsiteX3" fmla="*/ 1480374 w 1584000"/>
                <a:gd name="connsiteY3" fmla="*/ 134747 h 134747"/>
                <a:gd name="connsiteX4" fmla="*/ 104224 w 1584000"/>
                <a:gd name="connsiteY4" fmla="*/ 134747 h 134747"/>
                <a:gd name="connsiteX5" fmla="*/ 0 w 1584000"/>
                <a:gd name="connsiteY5" fmla="*/ 2882 h 134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84000" h="134747">
                  <a:moveTo>
                    <a:pt x="0" y="0"/>
                  </a:moveTo>
                  <a:lnTo>
                    <a:pt x="1584000" y="0"/>
                  </a:lnTo>
                  <a:lnTo>
                    <a:pt x="1584000" y="3638"/>
                  </a:lnTo>
                  <a:lnTo>
                    <a:pt x="1480374" y="134747"/>
                  </a:lnTo>
                  <a:lnTo>
                    <a:pt x="104224" y="134747"/>
                  </a:lnTo>
                  <a:lnTo>
                    <a:pt x="0" y="2882"/>
                  </a:lnTo>
                  <a:close/>
                </a:path>
              </a:pathLst>
            </a:custGeom>
            <a:solidFill>
              <a:srgbClr val="FFE9B2"/>
            </a:solidFill>
            <a:ln>
              <a:solidFill>
                <a:srgbClr val="FCD7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18" name="文本框 40"/>
            <p:cNvSpPr txBox="1"/>
            <p:nvPr/>
          </p:nvSpPr>
          <p:spPr>
            <a:xfrm>
              <a:off x="4258182" y="3891488"/>
              <a:ext cx="1213889" cy="535219"/>
            </a:xfrm>
            <a:prstGeom prst="rect">
              <a:avLst/>
            </a:prstGeom>
            <a:noFill/>
            <a:ln>
              <a:noFill/>
            </a:ln>
            <a:effectLst/>
          </p:spPr>
          <p:txBody>
            <a:bodyPr wrap="none" rtlCol="0">
              <a:spAutoFit/>
            </a:bodyPr>
            <a:lstStyle/>
            <a:p>
              <a:r>
                <a:rPr lang="zh-CN" altLang="en-US" sz="20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添加标题</a:t>
              </a:r>
              <a:endParaRPr lang="en-US" altLang="zh-CN" sz="2000" b="1"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19" name="上箭头 18"/>
            <p:cNvSpPr/>
            <p:nvPr/>
          </p:nvSpPr>
          <p:spPr>
            <a:xfrm>
              <a:off x="3673427" y="2124220"/>
              <a:ext cx="2220204" cy="2533392"/>
            </a:xfrm>
            <a:prstGeom prst="upArrow">
              <a:avLst>
                <a:gd name="adj1" fmla="val 61972"/>
                <a:gd name="adj2" fmla="val 46169"/>
              </a:avLst>
            </a:prstGeom>
            <a:noFill/>
            <a:ln>
              <a:solidFill>
                <a:srgbClr val="FFE9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n>
                  <a:gradFill>
                    <a:gsLst>
                      <a:gs pos="0">
                        <a:srgbClr val="FBF56F"/>
                      </a:gs>
                      <a:gs pos="100000">
                        <a:srgbClr val="DEB024"/>
                      </a:gs>
                    </a:gsLst>
                    <a:lin ang="5400000" scaled="1"/>
                  </a:gradFill>
                </a:ln>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grpSp>
        <p:nvGrpSpPr>
          <p:cNvPr id="22" name="组合 21"/>
          <p:cNvGrpSpPr/>
          <p:nvPr/>
        </p:nvGrpSpPr>
        <p:grpSpPr>
          <a:xfrm>
            <a:off x="1023394" y="2030932"/>
            <a:ext cx="2248973" cy="1987455"/>
            <a:chOff x="1054886" y="2124221"/>
            <a:chExt cx="2255106" cy="2658580"/>
          </a:xfrm>
        </p:grpSpPr>
        <p:grpSp>
          <p:nvGrpSpPr>
            <p:cNvPr id="23" name="组合 22"/>
            <p:cNvGrpSpPr/>
            <p:nvPr/>
          </p:nvGrpSpPr>
          <p:grpSpPr>
            <a:xfrm>
              <a:off x="1914144" y="2775917"/>
              <a:ext cx="527204" cy="504207"/>
              <a:chOff x="1004888" y="993775"/>
              <a:chExt cx="2438400" cy="2332038"/>
            </a:xfrm>
            <a:gradFill>
              <a:gsLst>
                <a:gs pos="0">
                  <a:srgbClr val="FDFA75"/>
                </a:gs>
                <a:gs pos="100000">
                  <a:srgbClr val="D79E11"/>
                </a:gs>
              </a:gsLst>
              <a:lin ang="2700000" scaled="1"/>
            </a:gradFill>
          </p:grpSpPr>
          <p:sp>
            <p:nvSpPr>
              <p:cNvPr id="29" name="Freeform 25"/>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solidFill>
                <a:srgbClr val="FCD7A1"/>
              </a:solidFill>
              <a:ln>
                <a:solidFill>
                  <a:srgbClr val="FCD7A1"/>
                </a:solidFill>
              </a:ln>
            </p:spPr>
            <p:txBody>
              <a:bodyPr vert="horz" wrap="square" lIns="121920" tIns="60960" rIns="121920" bIns="60960" numCol="1" anchor="t" anchorCtr="0" compatLnSpc="1"/>
              <a:lstStyle/>
              <a:p>
                <a:endParaRPr lang="zh-CN" altLang="en-US" sz="200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30" name="任意多边形 29"/>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solidFill>
                <a:srgbClr val="FFE9B2"/>
              </a:solidFill>
              <a:ln>
                <a:solidFill>
                  <a:srgbClr val="FCD7A1"/>
                </a:solidFill>
              </a:ln>
            </p:spPr>
            <p:txBody>
              <a:bodyPr vert="horz" wrap="square" lIns="121920" tIns="60960" rIns="121920" bIns="60960" numCol="1" anchor="t" anchorCtr="0" compatLnSpc="1">
                <a:noAutofit/>
              </a:bodyPr>
              <a:lstStyle/>
              <a:p>
                <a:endParaRPr lang="zh-CN" altLang="en-US" sz="200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sp>
          <p:nvSpPr>
            <p:cNvPr id="24" name="任意多边形 23"/>
            <p:cNvSpPr/>
            <p:nvPr/>
          </p:nvSpPr>
          <p:spPr>
            <a:xfrm flipH="1">
              <a:off x="2869619" y="3310990"/>
              <a:ext cx="440373" cy="104557"/>
            </a:xfrm>
            <a:custGeom>
              <a:avLst/>
              <a:gdLst>
                <a:gd name="connsiteX0" fmla="*/ 440373 w 440373"/>
                <a:gd name="connsiteY0" fmla="*/ 0 h 104557"/>
                <a:gd name="connsiteX1" fmla="*/ 0 w 440373"/>
                <a:gd name="connsiteY1" fmla="*/ 0 h 104557"/>
                <a:gd name="connsiteX2" fmla="*/ 97713 w 440373"/>
                <a:gd name="connsiteY2" fmla="*/ 104557 h 104557"/>
                <a:gd name="connsiteX3" fmla="*/ 440373 w 440373"/>
                <a:gd name="connsiteY3" fmla="*/ 104557 h 104557"/>
              </a:gdLst>
              <a:ahLst/>
              <a:cxnLst>
                <a:cxn ang="0">
                  <a:pos x="connsiteX0" y="connsiteY0"/>
                </a:cxn>
                <a:cxn ang="0">
                  <a:pos x="connsiteX1" y="connsiteY1"/>
                </a:cxn>
                <a:cxn ang="0">
                  <a:pos x="connsiteX2" y="connsiteY2"/>
                </a:cxn>
                <a:cxn ang="0">
                  <a:pos x="connsiteX3" y="connsiteY3"/>
                </a:cxn>
              </a:cxnLst>
              <a:rect l="l" t="t" r="r" b="b"/>
              <a:pathLst>
                <a:path w="440373" h="104557">
                  <a:moveTo>
                    <a:pt x="440373" y="0"/>
                  </a:moveTo>
                  <a:lnTo>
                    <a:pt x="0" y="0"/>
                  </a:lnTo>
                  <a:lnTo>
                    <a:pt x="97713" y="104557"/>
                  </a:lnTo>
                  <a:lnTo>
                    <a:pt x="440373" y="104557"/>
                  </a:lnTo>
                  <a:close/>
                </a:path>
              </a:pathLst>
            </a:custGeom>
            <a:solidFill>
              <a:srgbClr val="FFE9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00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25" name="任意多边形 24"/>
            <p:cNvSpPr/>
            <p:nvPr/>
          </p:nvSpPr>
          <p:spPr>
            <a:xfrm>
              <a:off x="1054886" y="3310990"/>
              <a:ext cx="448795" cy="112613"/>
            </a:xfrm>
            <a:custGeom>
              <a:avLst/>
              <a:gdLst>
                <a:gd name="connsiteX0" fmla="*/ 0 w 448795"/>
                <a:gd name="connsiteY0" fmla="*/ 0 h 112613"/>
                <a:gd name="connsiteX1" fmla="*/ 448795 w 448795"/>
                <a:gd name="connsiteY1" fmla="*/ 0 h 112613"/>
                <a:gd name="connsiteX2" fmla="*/ 448795 w 448795"/>
                <a:gd name="connsiteY2" fmla="*/ 112613 h 112613"/>
                <a:gd name="connsiteX3" fmla="*/ 95917 w 448795"/>
                <a:gd name="connsiteY3" fmla="*/ 112613 h 112613"/>
              </a:gdLst>
              <a:ahLst/>
              <a:cxnLst>
                <a:cxn ang="0">
                  <a:pos x="connsiteX0" y="connsiteY0"/>
                </a:cxn>
                <a:cxn ang="0">
                  <a:pos x="connsiteX1" y="connsiteY1"/>
                </a:cxn>
                <a:cxn ang="0">
                  <a:pos x="connsiteX2" y="connsiteY2"/>
                </a:cxn>
                <a:cxn ang="0">
                  <a:pos x="connsiteX3" y="connsiteY3"/>
                </a:cxn>
              </a:cxnLst>
              <a:rect l="l" t="t" r="r" b="b"/>
              <a:pathLst>
                <a:path w="448795" h="112613">
                  <a:moveTo>
                    <a:pt x="0" y="0"/>
                  </a:moveTo>
                  <a:lnTo>
                    <a:pt x="448795" y="0"/>
                  </a:lnTo>
                  <a:lnTo>
                    <a:pt x="448795" y="112613"/>
                  </a:lnTo>
                  <a:lnTo>
                    <a:pt x="95917" y="112613"/>
                  </a:lnTo>
                  <a:close/>
                </a:path>
              </a:pathLst>
            </a:custGeom>
            <a:solidFill>
              <a:srgbClr val="FFE9B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00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26" name="任意多边形 25"/>
            <p:cNvSpPr/>
            <p:nvPr/>
          </p:nvSpPr>
          <p:spPr>
            <a:xfrm>
              <a:off x="1488247" y="4661471"/>
              <a:ext cx="1405969" cy="121330"/>
            </a:xfrm>
            <a:custGeom>
              <a:avLst/>
              <a:gdLst>
                <a:gd name="connsiteX0" fmla="*/ 0 w 1584000"/>
                <a:gd name="connsiteY0" fmla="*/ 0 h 134747"/>
                <a:gd name="connsiteX1" fmla="*/ 1584000 w 1584000"/>
                <a:gd name="connsiteY1" fmla="*/ 0 h 134747"/>
                <a:gd name="connsiteX2" fmla="*/ 1584000 w 1584000"/>
                <a:gd name="connsiteY2" fmla="*/ 3638 h 134747"/>
                <a:gd name="connsiteX3" fmla="*/ 1480374 w 1584000"/>
                <a:gd name="connsiteY3" fmla="*/ 134747 h 134747"/>
                <a:gd name="connsiteX4" fmla="*/ 104224 w 1584000"/>
                <a:gd name="connsiteY4" fmla="*/ 134747 h 134747"/>
                <a:gd name="connsiteX5" fmla="*/ 0 w 1584000"/>
                <a:gd name="connsiteY5" fmla="*/ 2882 h 134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84000" h="134747">
                  <a:moveTo>
                    <a:pt x="0" y="0"/>
                  </a:moveTo>
                  <a:lnTo>
                    <a:pt x="1584000" y="0"/>
                  </a:lnTo>
                  <a:lnTo>
                    <a:pt x="1584000" y="3638"/>
                  </a:lnTo>
                  <a:lnTo>
                    <a:pt x="1480374" y="134747"/>
                  </a:lnTo>
                  <a:lnTo>
                    <a:pt x="104224" y="134747"/>
                  </a:lnTo>
                  <a:lnTo>
                    <a:pt x="0" y="2882"/>
                  </a:lnTo>
                  <a:close/>
                </a:path>
              </a:pathLst>
            </a:custGeom>
            <a:solidFill>
              <a:srgbClr val="FFE9B2"/>
            </a:solidFill>
            <a:ln>
              <a:solidFill>
                <a:srgbClr val="FCD7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27" name="文本框 45"/>
            <p:cNvSpPr txBox="1"/>
            <p:nvPr/>
          </p:nvSpPr>
          <p:spPr>
            <a:xfrm>
              <a:off x="1584286" y="3900463"/>
              <a:ext cx="1213889" cy="535219"/>
            </a:xfrm>
            <a:prstGeom prst="rect">
              <a:avLst/>
            </a:prstGeom>
            <a:noFill/>
            <a:ln>
              <a:noFill/>
            </a:ln>
            <a:effectLst/>
          </p:spPr>
          <p:txBody>
            <a:bodyPr wrap="none" rtlCol="0">
              <a:spAutoFit/>
            </a:bodyPr>
            <a:lstStyle/>
            <a:p>
              <a:r>
                <a:rPr lang="zh-CN" altLang="en-US" sz="20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添加标题</a:t>
              </a:r>
              <a:endParaRPr lang="en-US" altLang="zh-CN" sz="2000" b="1"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28" name="上箭头 27"/>
            <p:cNvSpPr/>
            <p:nvPr/>
          </p:nvSpPr>
          <p:spPr>
            <a:xfrm>
              <a:off x="1067835" y="2124221"/>
              <a:ext cx="2220204" cy="2533392"/>
            </a:xfrm>
            <a:prstGeom prst="upArrow">
              <a:avLst>
                <a:gd name="adj1" fmla="val 61972"/>
                <a:gd name="adj2" fmla="val 46169"/>
              </a:avLst>
            </a:prstGeom>
            <a:noFill/>
            <a:ln>
              <a:solidFill>
                <a:srgbClr val="FFE9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n>
                  <a:gradFill>
                    <a:gsLst>
                      <a:gs pos="0">
                        <a:srgbClr val="FBF56F"/>
                      </a:gs>
                      <a:gs pos="100000">
                        <a:srgbClr val="DEB024"/>
                      </a:gs>
                    </a:gsLst>
                    <a:lin ang="5400000" scaled="1"/>
                  </a:gradFill>
                </a:ln>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grpSp>
        <p:nvGrpSpPr>
          <p:cNvPr id="31" name="组合 30"/>
          <p:cNvGrpSpPr/>
          <p:nvPr/>
        </p:nvGrpSpPr>
        <p:grpSpPr>
          <a:xfrm>
            <a:off x="9428932" y="2030931"/>
            <a:ext cx="2248973" cy="1987456"/>
            <a:chOff x="8859423" y="2151930"/>
            <a:chExt cx="2255106" cy="2658581"/>
          </a:xfrm>
        </p:grpSpPr>
        <p:grpSp>
          <p:nvGrpSpPr>
            <p:cNvPr id="32" name="组合 25"/>
            <p:cNvGrpSpPr/>
            <p:nvPr/>
          </p:nvGrpSpPr>
          <p:grpSpPr>
            <a:xfrm>
              <a:off x="9778918" y="2663592"/>
              <a:ext cx="441361" cy="564450"/>
              <a:chOff x="1605186" y="572440"/>
              <a:chExt cx="563562" cy="720725"/>
            </a:xfrm>
            <a:gradFill>
              <a:gsLst>
                <a:gs pos="0">
                  <a:srgbClr val="FDFA75"/>
                </a:gs>
                <a:gs pos="100000">
                  <a:srgbClr val="D79E11"/>
                </a:gs>
              </a:gsLst>
              <a:lin ang="2700000" scaled="1"/>
            </a:gradFill>
          </p:grpSpPr>
          <p:sp>
            <p:nvSpPr>
              <p:cNvPr id="38" name="Freeform 32"/>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solidFill>
                <a:srgbClr val="FFE9B2"/>
              </a:solidFill>
              <a:ln w="9525">
                <a:noFill/>
                <a:round/>
              </a:ln>
            </p:spPr>
            <p:txBody>
              <a:bodyPr vert="horz" wrap="square" lIns="121920" tIns="60960" rIns="121920" bIns="60960" numCol="1" anchor="t" anchorCtr="0" compatLnSpc="1"/>
              <a:lstStyle/>
              <a:p>
                <a:endParaRPr lang="zh-CN" altLang="en-US" sz="200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39" name="Freeform 33"/>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solidFill>
                <a:srgbClr val="FFE9B2"/>
              </a:solidFill>
              <a:ln w="9525">
                <a:noFill/>
                <a:round/>
              </a:ln>
            </p:spPr>
            <p:txBody>
              <a:bodyPr vert="horz" wrap="square" lIns="121920" tIns="60960" rIns="121920" bIns="60960" numCol="1" anchor="t" anchorCtr="0" compatLnSpc="1"/>
              <a:lstStyle/>
              <a:p>
                <a:endParaRPr lang="zh-CN" altLang="en-US" sz="200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40" name="Freeform 34"/>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solidFill>
                <a:srgbClr val="FFE9B2"/>
              </a:solidFill>
              <a:ln w="9525">
                <a:noFill/>
                <a:round/>
              </a:ln>
            </p:spPr>
            <p:txBody>
              <a:bodyPr vert="horz" wrap="square" lIns="121920" tIns="60960" rIns="121920" bIns="60960" numCol="1" anchor="t" anchorCtr="0" compatLnSpc="1"/>
              <a:lstStyle/>
              <a:p>
                <a:endParaRPr lang="zh-CN" altLang="en-US" sz="200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sp>
          <p:nvSpPr>
            <p:cNvPr id="33" name="任意多边形 47"/>
            <p:cNvSpPr/>
            <p:nvPr/>
          </p:nvSpPr>
          <p:spPr>
            <a:xfrm flipH="1">
              <a:off x="10674156" y="3328698"/>
              <a:ext cx="440373" cy="104557"/>
            </a:xfrm>
            <a:custGeom>
              <a:avLst/>
              <a:gdLst>
                <a:gd name="connsiteX0" fmla="*/ 440373 w 440373"/>
                <a:gd name="connsiteY0" fmla="*/ 0 h 104557"/>
                <a:gd name="connsiteX1" fmla="*/ 0 w 440373"/>
                <a:gd name="connsiteY1" fmla="*/ 0 h 104557"/>
                <a:gd name="connsiteX2" fmla="*/ 97713 w 440373"/>
                <a:gd name="connsiteY2" fmla="*/ 104557 h 104557"/>
                <a:gd name="connsiteX3" fmla="*/ 440373 w 440373"/>
                <a:gd name="connsiteY3" fmla="*/ 104557 h 104557"/>
              </a:gdLst>
              <a:ahLst/>
              <a:cxnLst>
                <a:cxn ang="0">
                  <a:pos x="connsiteX0" y="connsiteY0"/>
                </a:cxn>
                <a:cxn ang="0">
                  <a:pos x="connsiteX1" y="connsiteY1"/>
                </a:cxn>
                <a:cxn ang="0">
                  <a:pos x="connsiteX2" y="connsiteY2"/>
                </a:cxn>
                <a:cxn ang="0">
                  <a:pos x="connsiteX3" y="connsiteY3"/>
                </a:cxn>
              </a:cxnLst>
              <a:rect l="l" t="t" r="r" b="b"/>
              <a:pathLst>
                <a:path w="440373" h="104557">
                  <a:moveTo>
                    <a:pt x="440373" y="0"/>
                  </a:moveTo>
                  <a:lnTo>
                    <a:pt x="0" y="0"/>
                  </a:lnTo>
                  <a:lnTo>
                    <a:pt x="97713" y="104557"/>
                  </a:lnTo>
                  <a:lnTo>
                    <a:pt x="440373" y="104557"/>
                  </a:lnTo>
                  <a:close/>
                </a:path>
              </a:pathLst>
            </a:custGeom>
            <a:solidFill>
              <a:srgbClr val="FFE9B2"/>
            </a:solidFill>
            <a:ln>
              <a:solidFill>
                <a:srgbClr val="FCD7A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00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34" name="任意多边形 33"/>
            <p:cNvSpPr/>
            <p:nvPr/>
          </p:nvSpPr>
          <p:spPr>
            <a:xfrm>
              <a:off x="8859423" y="3328698"/>
              <a:ext cx="448795" cy="112613"/>
            </a:xfrm>
            <a:custGeom>
              <a:avLst/>
              <a:gdLst>
                <a:gd name="connsiteX0" fmla="*/ 0 w 448795"/>
                <a:gd name="connsiteY0" fmla="*/ 0 h 112613"/>
                <a:gd name="connsiteX1" fmla="*/ 448795 w 448795"/>
                <a:gd name="connsiteY1" fmla="*/ 0 h 112613"/>
                <a:gd name="connsiteX2" fmla="*/ 448795 w 448795"/>
                <a:gd name="connsiteY2" fmla="*/ 112613 h 112613"/>
                <a:gd name="connsiteX3" fmla="*/ 95917 w 448795"/>
                <a:gd name="connsiteY3" fmla="*/ 112613 h 112613"/>
              </a:gdLst>
              <a:ahLst/>
              <a:cxnLst>
                <a:cxn ang="0">
                  <a:pos x="connsiteX0" y="connsiteY0"/>
                </a:cxn>
                <a:cxn ang="0">
                  <a:pos x="connsiteX1" y="connsiteY1"/>
                </a:cxn>
                <a:cxn ang="0">
                  <a:pos x="connsiteX2" y="connsiteY2"/>
                </a:cxn>
                <a:cxn ang="0">
                  <a:pos x="connsiteX3" y="connsiteY3"/>
                </a:cxn>
              </a:cxnLst>
              <a:rect l="l" t="t" r="r" b="b"/>
              <a:pathLst>
                <a:path w="448795" h="112613">
                  <a:moveTo>
                    <a:pt x="0" y="0"/>
                  </a:moveTo>
                  <a:lnTo>
                    <a:pt x="448795" y="0"/>
                  </a:lnTo>
                  <a:lnTo>
                    <a:pt x="448795" y="112613"/>
                  </a:lnTo>
                  <a:lnTo>
                    <a:pt x="95917" y="112613"/>
                  </a:lnTo>
                  <a:close/>
                </a:path>
              </a:pathLst>
            </a:custGeom>
            <a:solidFill>
              <a:srgbClr val="FFE9B2"/>
            </a:solidFill>
            <a:ln>
              <a:solidFill>
                <a:srgbClr val="FCD7A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00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35" name="任意多边形 34"/>
            <p:cNvSpPr/>
            <p:nvPr/>
          </p:nvSpPr>
          <p:spPr>
            <a:xfrm>
              <a:off x="9313828" y="4689181"/>
              <a:ext cx="1405969" cy="121330"/>
            </a:xfrm>
            <a:custGeom>
              <a:avLst/>
              <a:gdLst>
                <a:gd name="connsiteX0" fmla="*/ 0 w 1584000"/>
                <a:gd name="connsiteY0" fmla="*/ 0 h 134747"/>
                <a:gd name="connsiteX1" fmla="*/ 1584000 w 1584000"/>
                <a:gd name="connsiteY1" fmla="*/ 0 h 134747"/>
                <a:gd name="connsiteX2" fmla="*/ 1584000 w 1584000"/>
                <a:gd name="connsiteY2" fmla="*/ 3638 h 134747"/>
                <a:gd name="connsiteX3" fmla="*/ 1480374 w 1584000"/>
                <a:gd name="connsiteY3" fmla="*/ 134747 h 134747"/>
                <a:gd name="connsiteX4" fmla="*/ 104224 w 1584000"/>
                <a:gd name="connsiteY4" fmla="*/ 134747 h 134747"/>
                <a:gd name="connsiteX5" fmla="*/ 0 w 1584000"/>
                <a:gd name="connsiteY5" fmla="*/ 2882 h 134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84000" h="134747">
                  <a:moveTo>
                    <a:pt x="0" y="0"/>
                  </a:moveTo>
                  <a:lnTo>
                    <a:pt x="1584000" y="0"/>
                  </a:lnTo>
                  <a:lnTo>
                    <a:pt x="1584000" y="3638"/>
                  </a:lnTo>
                  <a:lnTo>
                    <a:pt x="1480374" y="134747"/>
                  </a:lnTo>
                  <a:lnTo>
                    <a:pt x="104224" y="134747"/>
                  </a:lnTo>
                  <a:lnTo>
                    <a:pt x="0" y="2882"/>
                  </a:lnTo>
                  <a:close/>
                </a:path>
              </a:pathLst>
            </a:custGeom>
            <a:solidFill>
              <a:srgbClr val="FFE9B2"/>
            </a:solidFill>
            <a:ln>
              <a:solidFill>
                <a:srgbClr val="FCD7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36" name="文本框 50"/>
            <p:cNvSpPr txBox="1"/>
            <p:nvPr/>
          </p:nvSpPr>
          <p:spPr>
            <a:xfrm>
              <a:off x="9494462" y="3919198"/>
              <a:ext cx="1213889" cy="535219"/>
            </a:xfrm>
            <a:prstGeom prst="rect">
              <a:avLst/>
            </a:prstGeom>
            <a:noFill/>
            <a:ln>
              <a:noFill/>
            </a:ln>
            <a:effectLst/>
          </p:spPr>
          <p:txBody>
            <a:bodyPr wrap="none" rtlCol="0">
              <a:spAutoFit/>
            </a:bodyPr>
            <a:lstStyle/>
            <a:p>
              <a:r>
                <a:rPr lang="zh-CN" altLang="en-US" sz="20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添加标题</a:t>
              </a:r>
              <a:endParaRPr lang="en-US" altLang="zh-CN" sz="2000" b="1"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37" name="上箭头 36"/>
            <p:cNvSpPr/>
            <p:nvPr/>
          </p:nvSpPr>
          <p:spPr>
            <a:xfrm>
              <a:off x="8893416" y="2151930"/>
              <a:ext cx="2220204" cy="2533392"/>
            </a:xfrm>
            <a:prstGeom prst="upArrow">
              <a:avLst>
                <a:gd name="adj1" fmla="val 61972"/>
                <a:gd name="adj2" fmla="val 46169"/>
              </a:avLst>
            </a:prstGeom>
            <a:noFill/>
            <a:ln>
              <a:solidFill>
                <a:srgbClr val="FFE9B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ln>
                  <a:gradFill>
                    <a:gsLst>
                      <a:gs pos="0">
                        <a:srgbClr val="FBF56F"/>
                      </a:gs>
                      <a:gs pos="100000">
                        <a:srgbClr val="DEB024"/>
                      </a:gs>
                    </a:gsLst>
                    <a:lin ang="5400000" scaled="1"/>
                  </a:gradFill>
                </a:ln>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grpSp>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outVertical)">
                                      <p:cBhvr>
                                        <p:cTn id="13" dur="500"/>
                                        <p:tgtEl>
                                          <p:spTgt spid="2"/>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16" presetClass="entr" presetSubtype="37"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barn(outVertical)">
                                      <p:cBhvr>
                                        <p:cTn id="23" dur="500"/>
                                        <p:tgtEl>
                                          <p:spTgt spid="3"/>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16" presetClass="entr" presetSubtype="37"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barn(outVertical)">
                                      <p:cBhvr>
                                        <p:cTn id="33" dur="500"/>
                                        <p:tgtEl>
                                          <p:spTgt spid="4"/>
                                        </p:tgtEl>
                                      </p:cBhvr>
                                    </p:animEffect>
                                  </p:childTnLst>
                                </p:cTn>
                              </p:par>
                            </p:childTnLst>
                          </p:cTn>
                        </p:par>
                        <p:par>
                          <p:cTn id="34" fill="hold">
                            <p:stCondLst>
                              <p:cond delay="4500"/>
                            </p:stCondLst>
                            <p:childTnLst>
                              <p:par>
                                <p:cTn id="35" presetID="42" presetClass="entr" presetSubtype="0" fill="hold" nodeType="after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1000"/>
                                        <p:tgtEl>
                                          <p:spTgt spid="31"/>
                                        </p:tgtEl>
                                      </p:cBhvr>
                                    </p:animEffect>
                                    <p:anim calcmode="lin" valueType="num">
                                      <p:cBhvr>
                                        <p:cTn id="38" dur="1000" fill="hold"/>
                                        <p:tgtEl>
                                          <p:spTgt spid="31"/>
                                        </p:tgtEl>
                                        <p:attrNameLst>
                                          <p:attrName>ppt_x</p:attrName>
                                        </p:attrNameLst>
                                      </p:cBhvr>
                                      <p:tavLst>
                                        <p:tav tm="0">
                                          <p:val>
                                            <p:strVal val="#ppt_x"/>
                                          </p:val>
                                        </p:tav>
                                        <p:tav tm="100000">
                                          <p:val>
                                            <p:strVal val="#ppt_x"/>
                                          </p:val>
                                        </p:tav>
                                      </p:tavLst>
                                    </p:anim>
                                    <p:anim calcmode="lin" valueType="num">
                                      <p:cBhvr>
                                        <p:cTn id="39" dur="1000" fill="hold"/>
                                        <p:tgtEl>
                                          <p:spTgt spid="31"/>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16" presetClass="entr" presetSubtype="37" fill="hold" grpId="0"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barn(outVertical)">
                                      <p:cBhvr>
                                        <p:cTn id="4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图片 12">
            <a:extLst>
              <a:ext uri="{FF2B5EF4-FFF2-40B4-BE49-F238E27FC236}">
                <a16:creationId xmlns="" xmlns:a16="http://schemas.microsoft.com/office/drawing/2014/main" id="{DD5A1063-F87E-47FE-84D4-2D555F0B49F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56" r="5556"/>
          <a:stretch/>
        </p:blipFill>
        <p:spPr>
          <a:xfrm>
            <a:off x="0" y="0"/>
            <a:ext cx="12192000" cy="6858000"/>
          </a:xfrm>
          <a:prstGeom prst="rect">
            <a:avLst/>
          </a:prstGeom>
        </p:spPr>
      </p:pic>
      <p:pic>
        <p:nvPicPr>
          <p:cNvPr id="33" name="图片 32">
            <a:extLst>
              <a:ext uri="{FF2B5EF4-FFF2-40B4-BE49-F238E27FC236}">
                <a16:creationId xmlns="" xmlns:a16="http://schemas.microsoft.com/office/drawing/2014/main" id="{0B1FBF78-9911-4AC3-BAE4-1E50401BC43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1364" t="61381"/>
          <a:stretch/>
        </p:blipFill>
        <p:spPr>
          <a:xfrm>
            <a:off x="7481454" y="4503778"/>
            <a:ext cx="4710546" cy="2354222"/>
          </a:xfrm>
          <a:prstGeom prst="rect">
            <a:avLst/>
          </a:prstGeom>
        </p:spPr>
      </p:pic>
      <p:pic>
        <p:nvPicPr>
          <p:cNvPr id="26" name="图片 25">
            <a:extLst>
              <a:ext uri="{FF2B5EF4-FFF2-40B4-BE49-F238E27FC236}">
                <a16:creationId xmlns="" xmlns:a16="http://schemas.microsoft.com/office/drawing/2014/main" id="{CE85BB48-7A1C-4D5E-9367-1F5A69164AC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1944" r="2084" b="32222"/>
          <a:stretch/>
        </p:blipFill>
        <p:spPr>
          <a:xfrm>
            <a:off x="9025466" y="0"/>
            <a:ext cx="3166534" cy="4131733"/>
          </a:xfrm>
          <a:prstGeom prst="rect">
            <a:avLst/>
          </a:prstGeom>
        </p:spPr>
      </p:pic>
      <p:pic>
        <p:nvPicPr>
          <p:cNvPr id="27" name="图片 26">
            <a:extLst>
              <a:ext uri="{FF2B5EF4-FFF2-40B4-BE49-F238E27FC236}">
                <a16:creationId xmlns="" xmlns:a16="http://schemas.microsoft.com/office/drawing/2014/main" id="{F3CFE63D-F1A1-4C29-BAF6-154F80C112E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70682" b="54091"/>
          <a:stretch/>
        </p:blipFill>
        <p:spPr>
          <a:xfrm flipH="1">
            <a:off x="8617527" y="0"/>
            <a:ext cx="3574473" cy="2798618"/>
          </a:xfrm>
          <a:prstGeom prst="rect">
            <a:avLst/>
          </a:prstGeom>
        </p:spPr>
      </p:pic>
      <p:pic>
        <p:nvPicPr>
          <p:cNvPr id="28" name="图片 27">
            <a:extLst>
              <a:ext uri="{FF2B5EF4-FFF2-40B4-BE49-F238E27FC236}">
                <a16:creationId xmlns="" xmlns:a16="http://schemas.microsoft.com/office/drawing/2014/main" id="{557C0F58-6FDD-41F7-A32C-9C4C040148A4}"/>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84091"/>
          <a:stretch/>
        </p:blipFill>
        <p:spPr>
          <a:xfrm>
            <a:off x="0" y="5888182"/>
            <a:ext cx="12192000" cy="969818"/>
          </a:xfrm>
          <a:prstGeom prst="rect">
            <a:avLst/>
          </a:prstGeom>
        </p:spPr>
      </p:pic>
      <p:pic>
        <p:nvPicPr>
          <p:cNvPr id="35" name="图片 34">
            <a:extLst>
              <a:ext uri="{FF2B5EF4-FFF2-40B4-BE49-F238E27FC236}">
                <a16:creationId xmlns="" xmlns:a16="http://schemas.microsoft.com/office/drawing/2014/main" id="{8D4A6161-166C-4C96-839B-193BCFC11C7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8764" y="1073727"/>
            <a:ext cx="4710546" cy="4710546"/>
          </a:xfrm>
          <a:prstGeom prst="rect">
            <a:avLst/>
          </a:prstGeom>
          <a:effectLst>
            <a:outerShdw blurRad="50800" dist="38100" dir="2700000" algn="tl" rotWithShape="0">
              <a:prstClr val="black">
                <a:alpha val="40000"/>
              </a:prstClr>
            </a:outerShdw>
          </a:effectLst>
        </p:spPr>
      </p:pic>
      <p:sp>
        <p:nvSpPr>
          <p:cNvPr id="39" name="文本框 38">
            <a:extLst>
              <a:ext uri="{FF2B5EF4-FFF2-40B4-BE49-F238E27FC236}">
                <a16:creationId xmlns="" xmlns:a16="http://schemas.microsoft.com/office/drawing/2014/main" id="{BE4089A2-60B4-4262-ABF4-517A3E6F10AE}"/>
              </a:ext>
            </a:extLst>
          </p:cNvPr>
          <p:cNvSpPr txBox="1"/>
          <p:nvPr/>
        </p:nvSpPr>
        <p:spPr>
          <a:xfrm>
            <a:off x="699782" y="1925452"/>
            <a:ext cx="2313454" cy="2646878"/>
          </a:xfrm>
          <a:prstGeom prst="rect">
            <a:avLst/>
          </a:prstGeom>
          <a:noFill/>
        </p:spPr>
        <p:txBody>
          <a:bodyPr wrap="none" rtlCol="0">
            <a:spAutoFit/>
          </a:bodyPr>
          <a:lstStyle/>
          <a:p>
            <a:pPr algn="ctr"/>
            <a:r>
              <a:rPr lang="zh-CN" altLang="en-US" sz="16600" dirty="0">
                <a:solidFill>
                  <a:srgbClr val="FFE9B2"/>
                </a:solidFill>
                <a:latin typeface="字魂95号-手刻宋" panose="00000500000000000000" pitchFamily="2" charset="-122"/>
                <a:ea typeface="字魂95号-手刻宋" panose="00000500000000000000" pitchFamily="2" charset="-122"/>
                <a:sym typeface="思源黑体 CN Normal" panose="020B0400000000000000" pitchFamily="34" charset="-122"/>
              </a:rPr>
              <a:t>贰</a:t>
            </a:r>
          </a:p>
        </p:txBody>
      </p:sp>
      <p:sp>
        <p:nvSpPr>
          <p:cNvPr id="42" name="文本占位符 2">
            <a:extLst>
              <a:ext uri="{FF2B5EF4-FFF2-40B4-BE49-F238E27FC236}">
                <a16:creationId xmlns="" xmlns:a16="http://schemas.microsoft.com/office/drawing/2014/main" id="{4C9E8E34-B698-458A-B251-D0696F7C26B0}"/>
              </a:ext>
            </a:extLst>
          </p:cNvPr>
          <p:cNvSpPr txBox="1">
            <a:spLocks/>
          </p:cNvSpPr>
          <p:nvPr/>
        </p:nvSpPr>
        <p:spPr>
          <a:xfrm>
            <a:off x="4592012" y="2334491"/>
            <a:ext cx="4815224" cy="914400"/>
          </a:xfrm>
          <a:prstGeom prst="rect">
            <a:avLst/>
          </a:prstGeom>
          <a:effectLst>
            <a:outerShdw blurRad="50800" dist="38100" dir="5400000" algn="t" rotWithShape="0">
              <a:prstClr val="black">
                <a:alpha val="40000"/>
              </a:prstClr>
            </a:outerShdw>
          </a:effectLst>
        </p:spPr>
        <p:txBody>
          <a:bodyPr anchor="ctr">
            <a:noAutofit/>
          </a:bodyPr>
          <a:lstStyle>
            <a:lvl1pPr marL="0" indent="0" algn="ctr" defTabSz="914400" rtl="0" eaLnBrk="1" latinLnBrk="0" hangingPunct="1">
              <a:lnSpc>
                <a:spcPct val="90000"/>
              </a:lnSpc>
              <a:spcBef>
                <a:spcPts val="1000"/>
              </a:spcBef>
              <a:buFont typeface="Arial" panose="020B0604020202020204" pitchFamily="34" charset="0"/>
              <a:buNone/>
              <a:defRPr sz="6000" b="1" kern="1200">
                <a:solidFill>
                  <a:srgbClr val="950400"/>
                </a:solidFill>
                <a:latin typeface="方正正中黑简体" panose="02000000000000000000" pitchFamily="2" charset="-122"/>
                <a:ea typeface="方正正中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zh-CN" altLang="en-US" b="0" spc="-3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项目成果展示</a:t>
            </a:r>
          </a:p>
        </p:txBody>
      </p:sp>
      <p:sp>
        <p:nvSpPr>
          <p:cNvPr id="44" name="文本框 43">
            <a:extLst>
              <a:ext uri="{FF2B5EF4-FFF2-40B4-BE49-F238E27FC236}">
                <a16:creationId xmlns="" xmlns:a16="http://schemas.microsoft.com/office/drawing/2014/main" id="{8591A290-01FD-4DAC-81FC-441A85EFFC97}"/>
              </a:ext>
            </a:extLst>
          </p:cNvPr>
          <p:cNvSpPr txBox="1"/>
          <p:nvPr/>
        </p:nvSpPr>
        <p:spPr>
          <a:xfrm>
            <a:off x="4672555" y="3429000"/>
            <a:ext cx="4025515" cy="89466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200" dirty="0">
                <a:solidFill>
                  <a:srgbClr val="FCD7A1"/>
                </a:solidFill>
                <a:latin typeface="字魂36号-正文宋楷" panose="02000000000000000000" pitchFamily="2" charset="-122"/>
                <a:ea typeface="字魂36号-正文宋楷" panose="02000000000000000000" pitchFamily="2" charset="-122"/>
                <a:cs typeface="+mn-ea"/>
                <a:sym typeface="思源黑体 CN Normal" panose="020B0400000000000000" pitchFamily="34" charset="-122"/>
              </a:rPr>
              <a:t>请在此添加您的文字内容，请在此添加您的文字内容。请在此添加您的文字内容，请在此添加您的文字内容。请在此添加您的文字内容，请在此添加您的文字内容。</a:t>
            </a:r>
            <a:endParaRPr lang="en-US" altLang="zh-CN" sz="1200" dirty="0">
              <a:solidFill>
                <a:srgbClr val="FCD7A1"/>
              </a:solidFill>
              <a:latin typeface="字魂36号-正文宋楷" panose="02000000000000000000" pitchFamily="2" charset="-122"/>
              <a:ea typeface="字魂36号-正文宋楷" panose="02000000000000000000" pitchFamily="2" charset="-122"/>
              <a:cs typeface="+mn-ea"/>
              <a:sym typeface="思源黑体 CN Normal" panose="020B0400000000000000" pitchFamily="34" charset="-122"/>
            </a:endParaRPr>
          </a:p>
        </p:txBody>
      </p:sp>
    </p:spTree>
    <p:extLst>
      <p:ext uri="{BB962C8B-B14F-4D97-AF65-F5344CB8AC3E}">
        <p14:creationId xmlns:p14="http://schemas.microsoft.com/office/powerpoint/2010/main" val="3112338719"/>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1000" fill="hold"/>
                                        <p:tgtEl>
                                          <p:spTgt spid="27"/>
                                        </p:tgtEl>
                                        <p:attrNameLst>
                                          <p:attrName>ppt_x</p:attrName>
                                        </p:attrNameLst>
                                      </p:cBhvr>
                                      <p:tavLst>
                                        <p:tav tm="0">
                                          <p:val>
                                            <p:strVal val="1+#ppt_w/2"/>
                                          </p:val>
                                        </p:tav>
                                        <p:tav tm="100000">
                                          <p:val>
                                            <p:strVal val="#ppt_x"/>
                                          </p:val>
                                        </p:tav>
                                      </p:tavLst>
                                    </p:anim>
                                    <p:anim calcmode="lin" valueType="num">
                                      <p:cBhvr additive="base">
                                        <p:cTn id="13" dur="1000" fill="hold"/>
                                        <p:tgtEl>
                                          <p:spTgt spid="27"/>
                                        </p:tgtEl>
                                        <p:attrNameLst>
                                          <p:attrName>ppt_y</p:attrName>
                                        </p:attrNameLst>
                                      </p:cBhvr>
                                      <p:tavLst>
                                        <p:tav tm="0">
                                          <p:val>
                                            <p:strVal val="#ppt_y"/>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1000"/>
                                        <p:tgtEl>
                                          <p:spTgt spid="28"/>
                                        </p:tgtEl>
                                      </p:cBhvr>
                                    </p:animEffect>
                                    <p:anim calcmode="lin" valueType="num">
                                      <p:cBhvr>
                                        <p:cTn id="17" dur="1000" fill="hold"/>
                                        <p:tgtEl>
                                          <p:spTgt spid="28"/>
                                        </p:tgtEl>
                                        <p:attrNameLst>
                                          <p:attrName>ppt_x</p:attrName>
                                        </p:attrNameLst>
                                      </p:cBhvr>
                                      <p:tavLst>
                                        <p:tav tm="0">
                                          <p:val>
                                            <p:strVal val="#ppt_x"/>
                                          </p:val>
                                        </p:tav>
                                        <p:tav tm="100000">
                                          <p:val>
                                            <p:strVal val="#ppt_x"/>
                                          </p:val>
                                        </p:tav>
                                      </p:tavLst>
                                    </p:anim>
                                    <p:anim calcmode="lin" valueType="num">
                                      <p:cBhvr>
                                        <p:cTn id="18" dur="1000" fill="hold"/>
                                        <p:tgtEl>
                                          <p:spTgt spid="28"/>
                                        </p:tgtEl>
                                        <p:attrNameLst>
                                          <p:attrName>ppt_y</p:attrName>
                                        </p:attrNameLst>
                                      </p:cBhvr>
                                      <p:tavLst>
                                        <p:tav tm="0">
                                          <p:val>
                                            <p:strVal val="#ppt_y+.1"/>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1000" fill="hold"/>
                                        <p:tgtEl>
                                          <p:spTgt spid="33"/>
                                        </p:tgtEl>
                                        <p:attrNameLst>
                                          <p:attrName>ppt_x</p:attrName>
                                        </p:attrNameLst>
                                      </p:cBhvr>
                                      <p:tavLst>
                                        <p:tav tm="0">
                                          <p:val>
                                            <p:strVal val="1+#ppt_w/2"/>
                                          </p:val>
                                        </p:tav>
                                        <p:tav tm="100000">
                                          <p:val>
                                            <p:strVal val="#ppt_x"/>
                                          </p:val>
                                        </p:tav>
                                      </p:tavLst>
                                    </p:anim>
                                    <p:anim calcmode="lin" valueType="num">
                                      <p:cBhvr additive="base">
                                        <p:cTn id="22" dur="1000" fill="hold"/>
                                        <p:tgtEl>
                                          <p:spTgt spid="33"/>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53" presetClass="entr" presetSubtype="16" fill="hold" nodeType="after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p:cTn id="26" dur="500" fill="hold"/>
                                        <p:tgtEl>
                                          <p:spTgt spid="35"/>
                                        </p:tgtEl>
                                        <p:attrNameLst>
                                          <p:attrName>ppt_w</p:attrName>
                                        </p:attrNameLst>
                                      </p:cBhvr>
                                      <p:tavLst>
                                        <p:tav tm="0">
                                          <p:val>
                                            <p:fltVal val="0"/>
                                          </p:val>
                                        </p:tav>
                                        <p:tav tm="100000">
                                          <p:val>
                                            <p:strVal val="#ppt_w"/>
                                          </p:val>
                                        </p:tav>
                                      </p:tavLst>
                                    </p:anim>
                                    <p:anim calcmode="lin" valueType="num">
                                      <p:cBhvr>
                                        <p:cTn id="27" dur="500" fill="hold"/>
                                        <p:tgtEl>
                                          <p:spTgt spid="35"/>
                                        </p:tgtEl>
                                        <p:attrNameLst>
                                          <p:attrName>ppt_h</p:attrName>
                                        </p:attrNameLst>
                                      </p:cBhvr>
                                      <p:tavLst>
                                        <p:tav tm="0">
                                          <p:val>
                                            <p:fltVal val="0"/>
                                          </p:val>
                                        </p:tav>
                                        <p:tav tm="100000">
                                          <p:val>
                                            <p:strVal val="#ppt_h"/>
                                          </p:val>
                                        </p:tav>
                                      </p:tavLst>
                                    </p:anim>
                                    <p:animEffect transition="in" filter="fade">
                                      <p:cBhvr>
                                        <p:cTn id="28" dur="500"/>
                                        <p:tgtEl>
                                          <p:spTgt spid="35"/>
                                        </p:tgtEl>
                                      </p:cBhvr>
                                    </p:animEffect>
                                  </p:childTnLst>
                                </p:cTn>
                              </p:par>
                            </p:childTnLst>
                          </p:cTn>
                        </p:par>
                        <p:par>
                          <p:cTn id="29" fill="hold">
                            <p:stCondLst>
                              <p:cond delay="1500"/>
                            </p:stCondLst>
                            <p:childTnLst>
                              <p:par>
                                <p:cTn id="30" presetID="49" presetClass="entr" presetSubtype="0" decel="100000" fill="hold" grpId="0" nodeType="afterEffect">
                                  <p:stCondLst>
                                    <p:cond delay="0"/>
                                  </p:stCondLst>
                                  <p:childTnLst>
                                    <p:set>
                                      <p:cBhvr>
                                        <p:cTn id="31" dur="1" fill="hold">
                                          <p:stCondLst>
                                            <p:cond delay="0"/>
                                          </p:stCondLst>
                                        </p:cTn>
                                        <p:tgtEl>
                                          <p:spTgt spid="39"/>
                                        </p:tgtEl>
                                        <p:attrNameLst>
                                          <p:attrName>style.visibility</p:attrName>
                                        </p:attrNameLst>
                                      </p:cBhvr>
                                      <p:to>
                                        <p:strVal val="visible"/>
                                      </p:to>
                                    </p:set>
                                    <p:anim calcmode="lin" valueType="num">
                                      <p:cBhvr>
                                        <p:cTn id="32" dur="500" fill="hold"/>
                                        <p:tgtEl>
                                          <p:spTgt spid="39"/>
                                        </p:tgtEl>
                                        <p:attrNameLst>
                                          <p:attrName>ppt_w</p:attrName>
                                        </p:attrNameLst>
                                      </p:cBhvr>
                                      <p:tavLst>
                                        <p:tav tm="0">
                                          <p:val>
                                            <p:fltVal val="0"/>
                                          </p:val>
                                        </p:tav>
                                        <p:tav tm="100000">
                                          <p:val>
                                            <p:strVal val="#ppt_w"/>
                                          </p:val>
                                        </p:tav>
                                      </p:tavLst>
                                    </p:anim>
                                    <p:anim calcmode="lin" valueType="num">
                                      <p:cBhvr>
                                        <p:cTn id="33" dur="500" fill="hold"/>
                                        <p:tgtEl>
                                          <p:spTgt spid="39"/>
                                        </p:tgtEl>
                                        <p:attrNameLst>
                                          <p:attrName>ppt_h</p:attrName>
                                        </p:attrNameLst>
                                      </p:cBhvr>
                                      <p:tavLst>
                                        <p:tav tm="0">
                                          <p:val>
                                            <p:fltVal val="0"/>
                                          </p:val>
                                        </p:tav>
                                        <p:tav tm="100000">
                                          <p:val>
                                            <p:strVal val="#ppt_h"/>
                                          </p:val>
                                        </p:tav>
                                      </p:tavLst>
                                    </p:anim>
                                    <p:anim calcmode="lin" valueType="num">
                                      <p:cBhvr>
                                        <p:cTn id="34" dur="500" fill="hold"/>
                                        <p:tgtEl>
                                          <p:spTgt spid="39"/>
                                        </p:tgtEl>
                                        <p:attrNameLst>
                                          <p:attrName>style.rotation</p:attrName>
                                        </p:attrNameLst>
                                      </p:cBhvr>
                                      <p:tavLst>
                                        <p:tav tm="0">
                                          <p:val>
                                            <p:fltVal val="360"/>
                                          </p:val>
                                        </p:tav>
                                        <p:tav tm="100000">
                                          <p:val>
                                            <p:fltVal val="0"/>
                                          </p:val>
                                        </p:tav>
                                      </p:tavLst>
                                    </p:anim>
                                    <p:animEffect transition="in" filter="fade">
                                      <p:cBhvr>
                                        <p:cTn id="35" dur="500"/>
                                        <p:tgtEl>
                                          <p:spTgt spid="39"/>
                                        </p:tgtEl>
                                      </p:cBhvr>
                                    </p:animEffect>
                                  </p:childTnLst>
                                </p:cTn>
                              </p:par>
                            </p:childTnLst>
                          </p:cTn>
                        </p:par>
                        <p:par>
                          <p:cTn id="36" fill="hold">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wipe(left)">
                                      <p:cBhvr>
                                        <p:cTn id="39" dur="500"/>
                                        <p:tgtEl>
                                          <p:spTgt spid="42"/>
                                        </p:tgtEl>
                                      </p:cBhvr>
                                    </p:animEffect>
                                  </p:childTnLst>
                                </p:cTn>
                              </p:par>
                            </p:childTnLst>
                          </p:cTn>
                        </p:par>
                        <p:par>
                          <p:cTn id="40" fill="hold">
                            <p:stCondLst>
                              <p:cond delay="2500"/>
                            </p:stCondLst>
                            <p:childTnLst>
                              <p:par>
                                <p:cTn id="41" presetID="22" presetClass="entr" presetSubtype="2" fill="hold" grpId="0" nodeType="after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wipe(right)">
                                      <p:cBhvr>
                                        <p:cTn id="4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2" grpId="0"/>
      <p:bldP spid="4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AC527186-7518-4D9C-8E23-7631FECD515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56" r="5556"/>
          <a:stretch/>
        </p:blipFill>
        <p:spPr>
          <a:xfrm>
            <a:off x="0" y="0"/>
            <a:ext cx="12192000" cy="6858000"/>
          </a:xfrm>
          <a:prstGeom prst="rect">
            <a:avLst/>
          </a:prstGeom>
        </p:spPr>
      </p:pic>
      <p:pic>
        <p:nvPicPr>
          <p:cNvPr id="9" name="图片 8">
            <a:extLst>
              <a:ext uri="{FF2B5EF4-FFF2-40B4-BE49-F238E27FC236}">
                <a16:creationId xmlns="" xmlns:a16="http://schemas.microsoft.com/office/drawing/2014/main" id="{A4D96221-6732-4A49-8F68-4E4A17294B3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84091"/>
          <a:stretch/>
        </p:blipFill>
        <p:spPr>
          <a:xfrm>
            <a:off x="0" y="5888182"/>
            <a:ext cx="12192000" cy="969818"/>
          </a:xfrm>
          <a:prstGeom prst="rect">
            <a:avLst/>
          </a:prstGeom>
        </p:spPr>
      </p:pic>
      <p:sp>
        <p:nvSpPr>
          <p:cNvPr id="10" name="文本框 9">
            <a:extLst>
              <a:ext uri="{FF2B5EF4-FFF2-40B4-BE49-F238E27FC236}">
                <a16:creationId xmlns="" xmlns:a16="http://schemas.microsoft.com/office/drawing/2014/main" id="{1CC7620C-6B4C-459F-B1FE-0ECE96D1458F}"/>
              </a:ext>
            </a:extLst>
          </p:cNvPr>
          <p:cNvSpPr txBox="1"/>
          <p:nvPr/>
        </p:nvSpPr>
        <p:spPr>
          <a:xfrm>
            <a:off x="1937110" y="713740"/>
            <a:ext cx="3338597" cy="630942"/>
          </a:xfrm>
          <a:prstGeom prst="rect">
            <a:avLst/>
          </a:prstGeom>
          <a:noFill/>
        </p:spPr>
        <p:txBody>
          <a:bodyPr wrap="square" rtlCol="0">
            <a:spAutoFit/>
          </a:bodyPr>
          <a:lstStyle/>
          <a:p>
            <a:pPr algn="l"/>
            <a:r>
              <a:rPr lang="zh-CN" altLang="en-US" sz="3500" dirty="0">
                <a:solidFill>
                  <a:srgbClr val="FCD7A1"/>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项目成果展示</a:t>
            </a:r>
          </a:p>
        </p:txBody>
      </p:sp>
      <p:grpSp>
        <p:nvGrpSpPr>
          <p:cNvPr id="11" name="组合 10">
            <a:extLst>
              <a:ext uri="{FF2B5EF4-FFF2-40B4-BE49-F238E27FC236}">
                <a16:creationId xmlns="" xmlns:a16="http://schemas.microsoft.com/office/drawing/2014/main" id="{E688583B-E826-4A35-BFBC-AAE04EF41C41}"/>
              </a:ext>
            </a:extLst>
          </p:cNvPr>
          <p:cNvGrpSpPr/>
          <p:nvPr/>
        </p:nvGrpSpPr>
        <p:grpSpPr>
          <a:xfrm>
            <a:off x="0" y="0"/>
            <a:ext cx="2410691" cy="2350087"/>
            <a:chOff x="0" y="0"/>
            <a:chExt cx="2410691" cy="2350087"/>
          </a:xfrm>
        </p:grpSpPr>
        <p:pic>
          <p:nvPicPr>
            <p:cNvPr id="12" name="图片 11">
              <a:extLst>
                <a:ext uri="{FF2B5EF4-FFF2-40B4-BE49-F238E27FC236}">
                  <a16:creationId xmlns="" xmlns:a16="http://schemas.microsoft.com/office/drawing/2014/main" id="{36140F69-B32A-40AE-BA2E-D46CC49C216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1944" r="2084" b="32222"/>
            <a:stretch/>
          </p:blipFill>
          <p:spPr>
            <a:xfrm>
              <a:off x="0" y="1"/>
              <a:ext cx="1801091" cy="2350086"/>
            </a:xfrm>
            <a:prstGeom prst="rect">
              <a:avLst/>
            </a:prstGeom>
          </p:spPr>
        </p:pic>
        <p:pic>
          <p:nvPicPr>
            <p:cNvPr id="13" name="图片 12">
              <a:extLst>
                <a:ext uri="{FF2B5EF4-FFF2-40B4-BE49-F238E27FC236}">
                  <a16:creationId xmlns="" xmlns:a16="http://schemas.microsoft.com/office/drawing/2014/main" id="{8DCAA8C2-A639-40FC-96F5-718CCFDF917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70682" b="54091"/>
            <a:stretch/>
          </p:blipFill>
          <p:spPr>
            <a:xfrm>
              <a:off x="0" y="0"/>
              <a:ext cx="2410691" cy="1887440"/>
            </a:xfrm>
            <a:prstGeom prst="rect">
              <a:avLst/>
            </a:prstGeom>
          </p:spPr>
        </p:pic>
      </p:grpSp>
      <p:pic>
        <p:nvPicPr>
          <p:cNvPr id="17" name="图片 16">
            <a:extLst>
              <a:ext uri="{FF2B5EF4-FFF2-40B4-BE49-F238E27FC236}">
                <a16:creationId xmlns="" xmlns:a16="http://schemas.microsoft.com/office/drawing/2014/main" id="{A77D16C7-6275-4C46-BAE2-CF47D5B8287D}"/>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1534613" y="3652369"/>
            <a:ext cx="3040926" cy="2027284"/>
          </a:xfrm>
          <a:prstGeom prst="rect">
            <a:avLst/>
          </a:prstGeom>
        </p:spPr>
      </p:pic>
      <p:pic>
        <p:nvPicPr>
          <p:cNvPr id="18" name="图片 17">
            <a:extLst>
              <a:ext uri="{FF2B5EF4-FFF2-40B4-BE49-F238E27FC236}">
                <a16:creationId xmlns="" xmlns:a16="http://schemas.microsoft.com/office/drawing/2014/main" id="{695CBC26-939B-4EB4-9617-9CA700C4DE4E}"/>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4575539" y="1633322"/>
            <a:ext cx="3040924" cy="2027284"/>
          </a:xfrm>
          <a:prstGeom prst="rect">
            <a:avLst/>
          </a:prstGeom>
        </p:spPr>
      </p:pic>
      <p:pic>
        <p:nvPicPr>
          <p:cNvPr id="19" name="图片 18">
            <a:extLst>
              <a:ext uri="{FF2B5EF4-FFF2-40B4-BE49-F238E27FC236}">
                <a16:creationId xmlns="" xmlns:a16="http://schemas.microsoft.com/office/drawing/2014/main" id="{58E73DDA-4850-4495-8203-E49F8E456630}"/>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7616463" y="3652369"/>
            <a:ext cx="3040924" cy="2027284"/>
          </a:xfrm>
          <a:prstGeom prst="rect">
            <a:avLst/>
          </a:prstGeom>
        </p:spPr>
      </p:pic>
      <p:sp>
        <p:nvSpPr>
          <p:cNvPr id="20" name="文本框 32">
            <a:extLst>
              <a:ext uri="{FF2B5EF4-FFF2-40B4-BE49-F238E27FC236}">
                <a16:creationId xmlns="" xmlns:a16="http://schemas.microsoft.com/office/drawing/2014/main" id="{84C73793-4E67-4E2C-AF4E-F7C652498CBD}"/>
              </a:ext>
            </a:extLst>
          </p:cNvPr>
          <p:cNvSpPr txBox="1"/>
          <p:nvPr/>
        </p:nvSpPr>
        <p:spPr>
          <a:xfrm>
            <a:off x="1878946" y="2032758"/>
            <a:ext cx="2352261" cy="1228413"/>
          </a:xfrm>
          <a:prstGeom prst="rect">
            <a:avLst/>
          </a:prstGeom>
          <a:noFill/>
          <a:effectLst/>
        </p:spPr>
        <p:txBody>
          <a:bodyPr wrap="square" rtlCol="0">
            <a:spAutoFit/>
          </a:bodyPr>
          <a:lstStyle/>
          <a:p>
            <a:pPr algn="ctr">
              <a:spcBef>
                <a:spcPts val="1200"/>
              </a:spcBef>
            </a:pPr>
            <a:r>
              <a:rPr lang="zh-CN" altLang="en-US" sz="24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点击添加标题</a:t>
            </a:r>
            <a:endParaRPr lang="en-US" altLang="zh-CN" sz="24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endParaRPr>
          </a:p>
          <a:p>
            <a:pPr algn="ctr">
              <a:lnSpc>
                <a:spcPct val="150000"/>
              </a:lnSpc>
              <a:spcBef>
                <a:spcPts val="1200"/>
              </a:spcBef>
            </a:pPr>
            <a:r>
              <a:rPr lang="zh-CN" altLang="en-US" sz="14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您的内容打在这里，或者通过复制您的文本后</a:t>
            </a:r>
            <a:endParaRPr lang="en-US" altLang="zh-CN" sz="14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21" name="文本框 32">
            <a:extLst>
              <a:ext uri="{FF2B5EF4-FFF2-40B4-BE49-F238E27FC236}">
                <a16:creationId xmlns="" xmlns:a16="http://schemas.microsoft.com/office/drawing/2014/main" id="{7D62D6B4-4B29-4E8F-A28A-4EE0E167A665}"/>
              </a:ext>
            </a:extLst>
          </p:cNvPr>
          <p:cNvSpPr txBox="1"/>
          <p:nvPr/>
        </p:nvSpPr>
        <p:spPr>
          <a:xfrm>
            <a:off x="4919871" y="4051805"/>
            <a:ext cx="2352261" cy="1228413"/>
          </a:xfrm>
          <a:prstGeom prst="rect">
            <a:avLst/>
          </a:prstGeom>
          <a:noFill/>
          <a:effectLst/>
        </p:spPr>
        <p:txBody>
          <a:bodyPr wrap="square" rtlCol="0">
            <a:spAutoFit/>
          </a:bodyPr>
          <a:lstStyle/>
          <a:p>
            <a:pPr algn="ctr">
              <a:spcBef>
                <a:spcPts val="1200"/>
              </a:spcBef>
            </a:pPr>
            <a:r>
              <a:rPr lang="zh-CN" altLang="en-US" sz="24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点击添加标题</a:t>
            </a:r>
            <a:endParaRPr lang="en-US" altLang="zh-CN" sz="24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endParaRPr>
          </a:p>
          <a:p>
            <a:pPr algn="ctr">
              <a:lnSpc>
                <a:spcPct val="150000"/>
              </a:lnSpc>
              <a:spcBef>
                <a:spcPts val="1200"/>
              </a:spcBef>
            </a:pPr>
            <a:r>
              <a:rPr lang="zh-CN" altLang="en-US" sz="14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您的内容打在这里，或者通过复制您的文本后</a:t>
            </a:r>
            <a:endParaRPr lang="en-US" altLang="zh-CN" sz="14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
        <p:nvSpPr>
          <p:cNvPr id="22" name="文本框 32">
            <a:extLst>
              <a:ext uri="{FF2B5EF4-FFF2-40B4-BE49-F238E27FC236}">
                <a16:creationId xmlns="" xmlns:a16="http://schemas.microsoft.com/office/drawing/2014/main" id="{8468CCE0-35C3-46BD-8167-65A03A113B38}"/>
              </a:ext>
            </a:extLst>
          </p:cNvPr>
          <p:cNvSpPr txBox="1"/>
          <p:nvPr/>
        </p:nvSpPr>
        <p:spPr>
          <a:xfrm>
            <a:off x="7960795" y="2032758"/>
            <a:ext cx="2352261" cy="1228413"/>
          </a:xfrm>
          <a:prstGeom prst="rect">
            <a:avLst/>
          </a:prstGeom>
          <a:noFill/>
          <a:effectLst/>
        </p:spPr>
        <p:txBody>
          <a:bodyPr wrap="square" rtlCol="0">
            <a:spAutoFit/>
          </a:bodyPr>
          <a:lstStyle/>
          <a:p>
            <a:pPr algn="ctr">
              <a:spcBef>
                <a:spcPts val="1200"/>
              </a:spcBef>
            </a:pPr>
            <a:r>
              <a:rPr lang="zh-CN" altLang="en-US" sz="24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点击添加标题</a:t>
            </a:r>
            <a:endParaRPr lang="en-US" altLang="zh-CN" sz="24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endParaRPr>
          </a:p>
          <a:p>
            <a:pPr algn="ctr">
              <a:lnSpc>
                <a:spcPct val="150000"/>
              </a:lnSpc>
              <a:spcBef>
                <a:spcPts val="1200"/>
              </a:spcBef>
            </a:pPr>
            <a:r>
              <a:rPr lang="zh-CN" altLang="en-US" sz="14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rPr>
              <a:t>您的内容打在这里，或者通过复制您的文本后</a:t>
            </a:r>
            <a:endParaRPr lang="en-US" altLang="zh-CN" sz="1400" dirty="0">
              <a:solidFill>
                <a:srgbClr val="FFE9B2"/>
              </a:solidFill>
              <a:latin typeface="思源黑体 CN Normal" panose="020B0400000000000000" pitchFamily="34" charset="-122"/>
              <a:ea typeface="思源黑体 CN Normal" panose="020B0400000000000000" pitchFamily="34" charset="-122"/>
              <a:cs typeface="+mn-ea"/>
              <a:sym typeface="思源黑体 CN Normal" panose="020B0400000000000000" pitchFamily="34" charset="-122"/>
            </a:endParaRPr>
          </a:p>
        </p:txBody>
      </p:sp>
    </p:spTree>
    <p:extLst>
      <p:ext uri="{BB962C8B-B14F-4D97-AF65-F5344CB8AC3E}">
        <p14:creationId xmlns:p14="http://schemas.microsoft.com/office/powerpoint/2010/main" val="2490737813"/>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outVertical)">
                                      <p:cBhvr>
                                        <p:cTn id="7" dur="500"/>
                                        <p:tgtEl>
                                          <p:spTgt spid="20"/>
                                        </p:tgtEl>
                                      </p:cBhvr>
                                    </p:animEffect>
                                  </p:childTnLst>
                                </p:cTn>
                              </p:par>
                            </p:childTnLst>
                          </p:cTn>
                        </p:par>
                        <p:par>
                          <p:cTn id="8" fill="hold">
                            <p:stCondLst>
                              <p:cond delay="500"/>
                            </p:stCondLst>
                            <p:childTnLst>
                              <p:par>
                                <p:cTn id="9" presetID="16" presetClass="entr" presetSubtype="37"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barn(outVertical)">
                                      <p:cBhvr>
                                        <p:cTn id="11" dur="500"/>
                                        <p:tgtEl>
                                          <p:spTgt spid="21"/>
                                        </p:tgtEl>
                                      </p:cBhvr>
                                    </p:animEffect>
                                  </p:childTnLst>
                                </p:cTn>
                              </p:par>
                            </p:childTnLst>
                          </p:cTn>
                        </p:par>
                        <p:par>
                          <p:cTn id="12" fill="hold">
                            <p:stCondLst>
                              <p:cond delay="1000"/>
                            </p:stCondLst>
                            <p:childTnLst>
                              <p:par>
                                <p:cTn id="13" presetID="16" presetClass="entr" presetSubtype="37"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barn(outVertical)">
                                      <p:cBhvr>
                                        <p:cTn id="1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 xmlns:a16="http://schemas.microsoft.com/office/drawing/2014/main" id="{61313648-B5F3-414E-90BC-9C0D4750D4B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56" r="5556"/>
          <a:stretch/>
        </p:blipFill>
        <p:spPr>
          <a:xfrm>
            <a:off x="0" y="0"/>
            <a:ext cx="12192000" cy="6858000"/>
          </a:xfrm>
          <a:prstGeom prst="rect">
            <a:avLst/>
          </a:prstGeom>
        </p:spPr>
      </p:pic>
      <p:pic>
        <p:nvPicPr>
          <p:cNvPr id="13" name="图片 12">
            <a:extLst>
              <a:ext uri="{FF2B5EF4-FFF2-40B4-BE49-F238E27FC236}">
                <a16:creationId xmlns="" xmlns:a16="http://schemas.microsoft.com/office/drawing/2014/main" id="{FF52D75D-BC5C-423F-853F-C427F8F4F39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84091"/>
          <a:stretch/>
        </p:blipFill>
        <p:spPr>
          <a:xfrm>
            <a:off x="0" y="5888182"/>
            <a:ext cx="12192000" cy="969818"/>
          </a:xfrm>
          <a:prstGeom prst="rect">
            <a:avLst/>
          </a:prstGeom>
        </p:spPr>
      </p:pic>
      <p:sp>
        <p:nvSpPr>
          <p:cNvPr id="14" name="文本框 13">
            <a:extLst>
              <a:ext uri="{FF2B5EF4-FFF2-40B4-BE49-F238E27FC236}">
                <a16:creationId xmlns="" xmlns:a16="http://schemas.microsoft.com/office/drawing/2014/main" id="{5263874D-FF5F-448A-ABEB-9FD2C59946E3}"/>
              </a:ext>
            </a:extLst>
          </p:cNvPr>
          <p:cNvSpPr txBox="1"/>
          <p:nvPr/>
        </p:nvSpPr>
        <p:spPr>
          <a:xfrm>
            <a:off x="1937110" y="713740"/>
            <a:ext cx="3338597" cy="630942"/>
          </a:xfrm>
          <a:prstGeom prst="rect">
            <a:avLst/>
          </a:prstGeom>
          <a:noFill/>
        </p:spPr>
        <p:txBody>
          <a:bodyPr wrap="square" rtlCol="0">
            <a:spAutoFit/>
          </a:bodyPr>
          <a:lstStyle/>
          <a:p>
            <a:pPr algn="l"/>
            <a:r>
              <a:rPr lang="zh-CN" altLang="en-US" sz="3500" dirty="0">
                <a:solidFill>
                  <a:srgbClr val="FCD7A1"/>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项目成果展示</a:t>
            </a:r>
          </a:p>
        </p:txBody>
      </p:sp>
      <p:grpSp>
        <p:nvGrpSpPr>
          <p:cNvPr id="15" name="组合 14">
            <a:extLst>
              <a:ext uri="{FF2B5EF4-FFF2-40B4-BE49-F238E27FC236}">
                <a16:creationId xmlns="" xmlns:a16="http://schemas.microsoft.com/office/drawing/2014/main" id="{752FC8CE-6F7F-403F-9FDD-FAC56E1A58C4}"/>
              </a:ext>
            </a:extLst>
          </p:cNvPr>
          <p:cNvGrpSpPr/>
          <p:nvPr/>
        </p:nvGrpSpPr>
        <p:grpSpPr>
          <a:xfrm>
            <a:off x="0" y="0"/>
            <a:ext cx="2410691" cy="2350087"/>
            <a:chOff x="0" y="0"/>
            <a:chExt cx="2410691" cy="2350087"/>
          </a:xfrm>
        </p:grpSpPr>
        <p:pic>
          <p:nvPicPr>
            <p:cNvPr id="16" name="图片 15">
              <a:extLst>
                <a:ext uri="{FF2B5EF4-FFF2-40B4-BE49-F238E27FC236}">
                  <a16:creationId xmlns="" xmlns:a16="http://schemas.microsoft.com/office/drawing/2014/main" id="{A08F1581-B461-4788-8564-328EBF37841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1944" r="2084" b="32222"/>
            <a:stretch/>
          </p:blipFill>
          <p:spPr>
            <a:xfrm>
              <a:off x="0" y="1"/>
              <a:ext cx="1801091" cy="2350086"/>
            </a:xfrm>
            <a:prstGeom prst="rect">
              <a:avLst/>
            </a:prstGeom>
          </p:spPr>
        </p:pic>
        <p:pic>
          <p:nvPicPr>
            <p:cNvPr id="17" name="图片 16">
              <a:extLst>
                <a:ext uri="{FF2B5EF4-FFF2-40B4-BE49-F238E27FC236}">
                  <a16:creationId xmlns="" xmlns:a16="http://schemas.microsoft.com/office/drawing/2014/main" id="{19A041C9-39B9-4078-AECA-9D2453A919C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70682" b="54091"/>
            <a:stretch/>
          </p:blipFill>
          <p:spPr>
            <a:xfrm>
              <a:off x="0" y="0"/>
              <a:ext cx="2410691" cy="1887440"/>
            </a:xfrm>
            <a:prstGeom prst="rect">
              <a:avLst/>
            </a:prstGeom>
          </p:spPr>
        </p:pic>
      </p:grpSp>
      <p:sp>
        <p:nvSpPr>
          <p:cNvPr id="2" name="矩形 1"/>
          <p:cNvSpPr/>
          <p:nvPr/>
        </p:nvSpPr>
        <p:spPr>
          <a:xfrm>
            <a:off x="1129561" y="2400278"/>
            <a:ext cx="3382752" cy="572434"/>
          </a:xfrm>
          <a:prstGeom prst="rect">
            <a:avLst/>
          </a:prstGeom>
        </p:spPr>
        <p:txBody>
          <a:bodyPr wrap="square" lIns="91412" tIns="45705" rIns="91412" bIns="45705">
            <a:spAutoFit/>
          </a:bodyPr>
          <a:lstStyle/>
          <a:p>
            <a:pPr algn="r">
              <a:lnSpc>
                <a:spcPct val="130000"/>
              </a:lnSpc>
            </a:pPr>
            <a:r>
              <a:rPr lang="zh-CN" altLang="en-US" sz="1200" dirty="0">
                <a:solidFill>
                  <a:srgbClr val="FCD7A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您的内容打在这里，或者通过复制您的文本后，在此框中选择粘贴，并选择只保留文字。</a:t>
            </a:r>
          </a:p>
        </p:txBody>
      </p:sp>
      <p:sp>
        <p:nvSpPr>
          <p:cNvPr id="3" name="矩形 2"/>
          <p:cNvSpPr/>
          <p:nvPr/>
        </p:nvSpPr>
        <p:spPr>
          <a:xfrm>
            <a:off x="2503818" y="2065062"/>
            <a:ext cx="2008495" cy="400079"/>
          </a:xfrm>
          <a:prstGeom prst="rect">
            <a:avLst/>
          </a:prstGeom>
        </p:spPr>
        <p:txBody>
          <a:bodyPr wrap="square" lIns="91412" tIns="45705" rIns="91412" bIns="45705">
            <a:spAutoFit/>
          </a:bodyPr>
          <a:lstStyle/>
          <a:p>
            <a:pPr algn="r"/>
            <a:r>
              <a:rPr lang="zh-CN" altLang="en-US" sz="2000" dirty="0">
                <a:solidFill>
                  <a:srgbClr val="FCD7A1"/>
                </a:solidFill>
                <a:latin typeface="字魂95号-手刻宋" panose="00000500000000000000" pitchFamily="2" charset="-122"/>
                <a:ea typeface="字魂95号-手刻宋" panose="00000500000000000000" pitchFamily="2" charset="-122"/>
                <a:sym typeface="思源黑体 CN Normal" panose="020B0400000000000000" pitchFamily="34" charset="-122"/>
              </a:rPr>
              <a:t>单击添加标题</a:t>
            </a:r>
          </a:p>
        </p:txBody>
      </p:sp>
      <p:sp>
        <p:nvSpPr>
          <p:cNvPr id="4" name="矩形 3"/>
          <p:cNvSpPr/>
          <p:nvPr/>
        </p:nvSpPr>
        <p:spPr>
          <a:xfrm>
            <a:off x="1599366" y="4528088"/>
            <a:ext cx="2826385" cy="812500"/>
          </a:xfrm>
          <a:prstGeom prst="rect">
            <a:avLst/>
          </a:prstGeom>
        </p:spPr>
        <p:txBody>
          <a:bodyPr wrap="square" lIns="91412" tIns="45705" rIns="91412" bIns="45705">
            <a:spAutoFit/>
          </a:bodyPr>
          <a:lstStyle/>
          <a:p>
            <a:pPr algn="r">
              <a:lnSpc>
                <a:spcPct val="130000"/>
              </a:lnSpc>
            </a:pPr>
            <a:r>
              <a:rPr lang="zh-CN" altLang="en-US" sz="1200" dirty="0">
                <a:solidFill>
                  <a:srgbClr val="FCD7A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您的内容打在这里，或者通过复制您的文本后，在此框中选择粘贴，并选择只保留文字。</a:t>
            </a:r>
          </a:p>
        </p:txBody>
      </p:sp>
      <p:sp>
        <p:nvSpPr>
          <p:cNvPr id="5" name="矩形 4"/>
          <p:cNvSpPr/>
          <p:nvPr/>
        </p:nvSpPr>
        <p:spPr>
          <a:xfrm>
            <a:off x="2417256" y="4180007"/>
            <a:ext cx="2008495" cy="400079"/>
          </a:xfrm>
          <a:prstGeom prst="rect">
            <a:avLst/>
          </a:prstGeom>
        </p:spPr>
        <p:txBody>
          <a:bodyPr wrap="square" lIns="91412" tIns="45705" rIns="91412" bIns="45705">
            <a:spAutoFit/>
          </a:bodyPr>
          <a:lstStyle/>
          <a:p>
            <a:pPr algn="r"/>
            <a:r>
              <a:rPr lang="zh-CN" altLang="en-US" sz="2000" dirty="0">
                <a:solidFill>
                  <a:srgbClr val="FCD7A1"/>
                </a:solidFill>
                <a:latin typeface="字魂95号-手刻宋" panose="00000500000000000000" pitchFamily="2" charset="-122"/>
                <a:ea typeface="字魂95号-手刻宋" panose="00000500000000000000" pitchFamily="2" charset="-122"/>
                <a:sym typeface="思源黑体 CN Normal" panose="020B0400000000000000" pitchFamily="34" charset="-122"/>
              </a:rPr>
              <a:t>单击添加标题</a:t>
            </a:r>
          </a:p>
        </p:txBody>
      </p:sp>
      <p:sp>
        <p:nvSpPr>
          <p:cNvPr id="6" name="矩形 5"/>
          <p:cNvSpPr/>
          <p:nvPr/>
        </p:nvSpPr>
        <p:spPr>
          <a:xfrm>
            <a:off x="8909031" y="2309335"/>
            <a:ext cx="2342835" cy="812500"/>
          </a:xfrm>
          <a:prstGeom prst="rect">
            <a:avLst/>
          </a:prstGeom>
        </p:spPr>
        <p:txBody>
          <a:bodyPr wrap="square" lIns="91412" tIns="45705" rIns="91412" bIns="45705">
            <a:spAutoFit/>
          </a:bodyPr>
          <a:lstStyle/>
          <a:p>
            <a:pPr>
              <a:lnSpc>
                <a:spcPct val="130000"/>
              </a:lnSpc>
            </a:pPr>
            <a:r>
              <a:rPr lang="zh-CN" altLang="en-US" sz="1200" dirty="0">
                <a:solidFill>
                  <a:srgbClr val="FCD7A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您的内容打在这里，或者通过复制您的文本后，在此框中选择粘贴，并选择只保留文字。</a:t>
            </a:r>
          </a:p>
        </p:txBody>
      </p:sp>
      <p:sp>
        <p:nvSpPr>
          <p:cNvPr id="7" name="矩形 6"/>
          <p:cNvSpPr/>
          <p:nvPr/>
        </p:nvSpPr>
        <p:spPr>
          <a:xfrm>
            <a:off x="8909031" y="1979169"/>
            <a:ext cx="2008495" cy="400079"/>
          </a:xfrm>
          <a:prstGeom prst="rect">
            <a:avLst/>
          </a:prstGeom>
        </p:spPr>
        <p:txBody>
          <a:bodyPr wrap="square" lIns="91412" tIns="45705" rIns="91412" bIns="45705">
            <a:spAutoFit/>
          </a:bodyPr>
          <a:lstStyle/>
          <a:p>
            <a:r>
              <a:rPr lang="zh-CN" altLang="en-US" sz="2000" dirty="0">
                <a:solidFill>
                  <a:srgbClr val="FCD7A1"/>
                </a:solidFill>
                <a:latin typeface="字魂95号-手刻宋" panose="00000500000000000000" pitchFamily="2" charset="-122"/>
                <a:ea typeface="字魂95号-手刻宋" panose="00000500000000000000" pitchFamily="2" charset="-122"/>
                <a:sym typeface="思源黑体 CN Normal" panose="020B0400000000000000" pitchFamily="34" charset="-122"/>
              </a:rPr>
              <a:t>单击添加标题</a:t>
            </a:r>
          </a:p>
        </p:txBody>
      </p:sp>
      <p:sp>
        <p:nvSpPr>
          <p:cNvPr id="8" name="矩形 7"/>
          <p:cNvSpPr/>
          <p:nvPr/>
        </p:nvSpPr>
        <p:spPr>
          <a:xfrm>
            <a:off x="7766250" y="4987548"/>
            <a:ext cx="3382752" cy="572434"/>
          </a:xfrm>
          <a:prstGeom prst="rect">
            <a:avLst/>
          </a:prstGeom>
        </p:spPr>
        <p:txBody>
          <a:bodyPr wrap="square" lIns="91412" tIns="45705" rIns="91412" bIns="45705">
            <a:spAutoFit/>
          </a:bodyPr>
          <a:lstStyle/>
          <a:p>
            <a:pPr>
              <a:lnSpc>
                <a:spcPct val="130000"/>
              </a:lnSpc>
            </a:pPr>
            <a:r>
              <a:rPr lang="zh-CN" altLang="en-US" sz="1200" dirty="0">
                <a:solidFill>
                  <a:srgbClr val="FCD7A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您的内容打在这里，或者通过复制您的文本后，在此框中选择粘贴，并选择只保留文字。</a:t>
            </a:r>
          </a:p>
        </p:txBody>
      </p:sp>
      <p:sp>
        <p:nvSpPr>
          <p:cNvPr id="9" name="矩形 8"/>
          <p:cNvSpPr/>
          <p:nvPr/>
        </p:nvSpPr>
        <p:spPr>
          <a:xfrm>
            <a:off x="7766249" y="4652332"/>
            <a:ext cx="2008495" cy="400079"/>
          </a:xfrm>
          <a:prstGeom prst="rect">
            <a:avLst/>
          </a:prstGeom>
        </p:spPr>
        <p:txBody>
          <a:bodyPr wrap="square" lIns="91412" tIns="45705" rIns="91412" bIns="45705">
            <a:spAutoFit/>
          </a:bodyPr>
          <a:lstStyle/>
          <a:p>
            <a:r>
              <a:rPr lang="zh-CN" altLang="en-US" sz="2000" dirty="0">
                <a:solidFill>
                  <a:srgbClr val="FCD7A1"/>
                </a:solidFill>
                <a:latin typeface="字魂95号-手刻宋" panose="00000500000000000000" pitchFamily="2" charset="-122"/>
                <a:ea typeface="字魂95号-手刻宋" panose="00000500000000000000" pitchFamily="2" charset="-122"/>
                <a:sym typeface="思源黑体 CN Normal" panose="020B0400000000000000" pitchFamily="34" charset="-122"/>
              </a:rPr>
              <a:t>单击添加标题</a:t>
            </a:r>
          </a:p>
        </p:txBody>
      </p:sp>
      <p:pic>
        <p:nvPicPr>
          <p:cNvPr id="26" name="图片 25"/>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4655949" y="1979295"/>
            <a:ext cx="3918742" cy="2614930"/>
          </a:xfrm>
          <a:prstGeom prst="rect">
            <a:avLst/>
          </a:prstGeom>
        </p:spPr>
      </p:pic>
    </p:spTree>
    <p:extLst>
      <p:ext uri="{BB962C8B-B14F-4D97-AF65-F5344CB8AC3E}">
        <p14:creationId xmlns:p14="http://schemas.microsoft.com/office/powerpoint/2010/main" val="3068483943"/>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25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250" fill="hold"/>
                                        <p:tgtEl>
                                          <p:spTgt spid="2"/>
                                        </p:tgtEl>
                                        <p:attrNameLst>
                                          <p:attrName>ppt_y</p:attrName>
                                        </p:attrNameLst>
                                      </p:cBhvr>
                                      <p:tavLst>
                                        <p:tav tm="0">
                                          <p:val>
                                            <p:strVal val="#ppt_y"/>
                                          </p:val>
                                        </p:tav>
                                        <p:tav tm="100000">
                                          <p:val>
                                            <p:strVal val="#ppt_y"/>
                                          </p:val>
                                        </p:tav>
                                      </p:tavLst>
                                    </p:anim>
                                    <p:anim calcmode="lin" valueType="num">
                                      <p:cBhvr>
                                        <p:cTn id="9" dur="25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25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250" tmFilter="0,0; .5, 1; 1, 1"/>
                                        <p:tgtEl>
                                          <p:spTgt spid="2"/>
                                        </p:tgtEl>
                                      </p:cBhvr>
                                    </p:animEffect>
                                  </p:childTnLst>
                                </p:cTn>
                              </p:par>
                              <p:par>
                                <p:cTn id="12" presetID="41" presetClass="entr" presetSubtype="0" fill="hold" grpId="0" nodeType="withEffect">
                                  <p:stCondLst>
                                    <p:cond delay="250"/>
                                  </p:stCondLst>
                                  <p:iterate type="lt">
                                    <p:tmPct val="10000"/>
                                  </p:iterate>
                                  <p:childTnLst>
                                    <p:set>
                                      <p:cBhvr>
                                        <p:cTn id="13" dur="1" fill="hold">
                                          <p:stCondLst>
                                            <p:cond delay="0"/>
                                          </p:stCondLst>
                                        </p:cTn>
                                        <p:tgtEl>
                                          <p:spTgt spid="3"/>
                                        </p:tgtEl>
                                        <p:attrNameLst>
                                          <p:attrName>style.visibility</p:attrName>
                                        </p:attrNameLst>
                                      </p:cBhvr>
                                      <p:to>
                                        <p:strVal val="visible"/>
                                      </p:to>
                                    </p:set>
                                    <p:anim calcmode="lin" valueType="num">
                                      <p:cBhvr>
                                        <p:cTn id="14" dur="25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5" dur="250" fill="hold"/>
                                        <p:tgtEl>
                                          <p:spTgt spid="3"/>
                                        </p:tgtEl>
                                        <p:attrNameLst>
                                          <p:attrName>ppt_y</p:attrName>
                                        </p:attrNameLst>
                                      </p:cBhvr>
                                      <p:tavLst>
                                        <p:tav tm="0">
                                          <p:val>
                                            <p:strVal val="#ppt_y"/>
                                          </p:val>
                                        </p:tav>
                                        <p:tav tm="100000">
                                          <p:val>
                                            <p:strVal val="#ppt_y"/>
                                          </p:val>
                                        </p:tav>
                                      </p:tavLst>
                                    </p:anim>
                                    <p:anim calcmode="lin" valueType="num">
                                      <p:cBhvr>
                                        <p:cTn id="16" dur="25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7" dur="25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8" dur="250" tmFilter="0,0; .5, 1; 1, 1"/>
                                        <p:tgtEl>
                                          <p:spTgt spid="3"/>
                                        </p:tgtEl>
                                      </p:cBhvr>
                                    </p:animEffect>
                                  </p:childTnLst>
                                </p:cTn>
                              </p:par>
                              <p:par>
                                <p:cTn id="19" presetID="41" presetClass="entr" presetSubtype="0" fill="hold" grpId="0" nodeType="withEffect">
                                  <p:stCondLst>
                                    <p:cond delay="250"/>
                                  </p:stCondLst>
                                  <p:iterate type="lt">
                                    <p:tmPct val="10000"/>
                                  </p:iterate>
                                  <p:childTnLst>
                                    <p:set>
                                      <p:cBhvr>
                                        <p:cTn id="20" dur="1" fill="hold">
                                          <p:stCondLst>
                                            <p:cond delay="0"/>
                                          </p:stCondLst>
                                        </p:cTn>
                                        <p:tgtEl>
                                          <p:spTgt spid="4"/>
                                        </p:tgtEl>
                                        <p:attrNameLst>
                                          <p:attrName>style.visibility</p:attrName>
                                        </p:attrNameLst>
                                      </p:cBhvr>
                                      <p:to>
                                        <p:strVal val="visible"/>
                                      </p:to>
                                    </p:set>
                                    <p:anim calcmode="lin" valueType="num">
                                      <p:cBhvr>
                                        <p:cTn id="21" dur="25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2" dur="250" fill="hold"/>
                                        <p:tgtEl>
                                          <p:spTgt spid="4"/>
                                        </p:tgtEl>
                                        <p:attrNameLst>
                                          <p:attrName>ppt_y</p:attrName>
                                        </p:attrNameLst>
                                      </p:cBhvr>
                                      <p:tavLst>
                                        <p:tav tm="0">
                                          <p:val>
                                            <p:strVal val="#ppt_y"/>
                                          </p:val>
                                        </p:tav>
                                        <p:tav tm="100000">
                                          <p:val>
                                            <p:strVal val="#ppt_y"/>
                                          </p:val>
                                        </p:tav>
                                      </p:tavLst>
                                    </p:anim>
                                    <p:anim calcmode="lin" valueType="num">
                                      <p:cBhvr>
                                        <p:cTn id="23" dur="25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4" dur="25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5" dur="250" tmFilter="0,0; .5, 1; 1, 1"/>
                                        <p:tgtEl>
                                          <p:spTgt spid="4"/>
                                        </p:tgtEl>
                                      </p:cBhvr>
                                    </p:animEffect>
                                  </p:childTnLst>
                                </p:cTn>
                              </p:par>
                              <p:par>
                                <p:cTn id="26" presetID="41" presetClass="entr" presetSubtype="0" fill="hold" grpId="0" nodeType="withEffect">
                                  <p:stCondLst>
                                    <p:cond delay="250"/>
                                  </p:stCondLst>
                                  <p:iterate type="lt">
                                    <p:tmPct val="10000"/>
                                  </p:iterate>
                                  <p:childTnLst>
                                    <p:set>
                                      <p:cBhvr>
                                        <p:cTn id="27" dur="1" fill="hold">
                                          <p:stCondLst>
                                            <p:cond delay="0"/>
                                          </p:stCondLst>
                                        </p:cTn>
                                        <p:tgtEl>
                                          <p:spTgt spid="5"/>
                                        </p:tgtEl>
                                        <p:attrNameLst>
                                          <p:attrName>style.visibility</p:attrName>
                                        </p:attrNameLst>
                                      </p:cBhvr>
                                      <p:to>
                                        <p:strVal val="visible"/>
                                      </p:to>
                                    </p:set>
                                    <p:anim calcmode="lin" valueType="num">
                                      <p:cBhvr>
                                        <p:cTn id="28" dur="25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9" dur="250" fill="hold"/>
                                        <p:tgtEl>
                                          <p:spTgt spid="5"/>
                                        </p:tgtEl>
                                        <p:attrNameLst>
                                          <p:attrName>ppt_y</p:attrName>
                                        </p:attrNameLst>
                                      </p:cBhvr>
                                      <p:tavLst>
                                        <p:tav tm="0">
                                          <p:val>
                                            <p:strVal val="#ppt_y"/>
                                          </p:val>
                                        </p:tav>
                                        <p:tav tm="100000">
                                          <p:val>
                                            <p:strVal val="#ppt_y"/>
                                          </p:val>
                                        </p:tav>
                                      </p:tavLst>
                                    </p:anim>
                                    <p:anim calcmode="lin" valueType="num">
                                      <p:cBhvr>
                                        <p:cTn id="30" dur="25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1" dur="25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2" dur="250" tmFilter="0,0; .5, 1; 1, 1"/>
                                        <p:tgtEl>
                                          <p:spTgt spid="5"/>
                                        </p:tgtEl>
                                      </p:cBhvr>
                                    </p:animEffect>
                                  </p:childTnLst>
                                </p:cTn>
                              </p:par>
                              <p:par>
                                <p:cTn id="33" presetID="41" presetClass="entr" presetSubtype="0" fill="hold" grpId="0" nodeType="withEffect">
                                  <p:stCondLst>
                                    <p:cond delay="250"/>
                                  </p:stCondLst>
                                  <p:iterate type="lt">
                                    <p:tmPct val="10000"/>
                                  </p:iterate>
                                  <p:childTnLst>
                                    <p:set>
                                      <p:cBhvr>
                                        <p:cTn id="34" dur="1" fill="hold">
                                          <p:stCondLst>
                                            <p:cond delay="0"/>
                                          </p:stCondLst>
                                        </p:cTn>
                                        <p:tgtEl>
                                          <p:spTgt spid="6"/>
                                        </p:tgtEl>
                                        <p:attrNameLst>
                                          <p:attrName>style.visibility</p:attrName>
                                        </p:attrNameLst>
                                      </p:cBhvr>
                                      <p:to>
                                        <p:strVal val="visible"/>
                                      </p:to>
                                    </p:set>
                                    <p:anim calcmode="lin" valueType="num">
                                      <p:cBhvr>
                                        <p:cTn id="35" dur="25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36" dur="250" fill="hold"/>
                                        <p:tgtEl>
                                          <p:spTgt spid="6"/>
                                        </p:tgtEl>
                                        <p:attrNameLst>
                                          <p:attrName>ppt_y</p:attrName>
                                        </p:attrNameLst>
                                      </p:cBhvr>
                                      <p:tavLst>
                                        <p:tav tm="0">
                                          <p:val>
                                            <p:strVal val="#ppt_y"/>
                                          </p:val>
                                        </p:tav>
                                        <p:tav tm="100000">
                                          <p:val>
                                            <p:strVal val="#ppt_y"/>
                                          </p:val>
                                        </p:tav>
                                      </p:tavLst>
                                    </p:anim>
                                    <p:anim calcmode="lin" valueType="num">
                                      <p:cBhvr>
                                        <p:cTn id="37" dur="25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8" dur="25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9" dur="250" tmFilter="0,0; .5, 1; 1, 1"/>
                                        <p:tgtEl>
                                          <p:spTgt spid="6"/>
                                        </p:tgtEl>
                                      </p:cBhvr>
                                    </p:animEffect>
                                  </p:childTnLst>
                                </p:cTn>
                              </p:par>
                              <p:par>
                                <p:cTn id="40" presetID="41" presetClass="entr" presetSubtype="0" fill="hold" grpId="0" nodeType="withEffect">
                                  <p:stCondLst>
                                    <p:cond delay="250"/>
                                  </p:stCondLst>
                                  <p:iterate type="lt">
                                    <p:tmPct val="10000"/>
                                  </p:iterate>
                                  <p:childTnLst>
                                    <p:set>
                                      <p:cBhvr>
                                        <p:cTn id="41" dur="1" fill="hold">
                                          <p:stCondLst>
                                            <p:cond delay="0"/>
                                          </p:stCondLst>
                                        </p:cTn>
                                        <p:tgtEl>
                                          <p:spTgt spid="7"/>
                                        </p:tgtEl>
                                        <p:attrNameLst>
                                          <p:attrName>style.visibility</p:attrName>
                                        </p:attrNameLst>
                                      </p:cBhvr>
                                      <p:to>
                                        <p:strVal val="visible"/>
                                      </p:to>
                                    </p:set>
                                    <p:anim calcmode="lin" valueType="num">
                                      <p:cBhvr>
                                        <p:cTn id="42" dur="25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43" dur="250" fill="hold"/>
                                        <p:tgtEl>
                                          <p:spTgt spid="7"/>
                                        </p:tgtEl>
                                        <p:attrNameLst>
                                          <p:attrName>ppt_y</p:attrName>
                                        </p:attrNameLst>
                                      </p:cBhvr>
                                      <p:tavLst>
                                        <p:tav tm="0">
                                          <p:val>
                                            <p:strVal val="#ppt_y"/>
                                          </p:val>
                                        </p:tav>
                                        <p:tav tm="100000">
                                          <p:val>
                                            <p:strVal val="#ppt_y"/>
                                          </p:val>
                                        </p:tav>
                                      </p:tavLst>
                                    </p:anim>
                                    <p:anim calcmode="lin" valueType="num">
                                      <p:cBhvr>
                                        <p:cTn id="44" dur="25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45" dur="25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46" dur="250" tmFilter="0,0; .5, 1; 1, 1"/>
                                        <p:tgtEl>
                                          <p:spTgt spid="7"/>
                                        </p:tgtEl>
                                      </p:cBhvr>
                                    </p:animEffect>
                                  </p:childTnLst>
                                </p:cTn>
                              </p:par>
                              <p:par>
                                <p:cTn id="47" presetID="41" presetClass="entr" presetSubtype="0" fill="hold" grpId="0" nodeType="withEffect">
                                  <p:stCondLst>
                                    <p:cond delay="250"/>
                                  </p:stCondLst>
                                  <p:iterate type="lt">
                                    <p:tmPct val="10000"/>
                                  </p:iterate>
                                  <p:childTnLst>
                                    <p:set>
                                      <p:cBhvr>
                                        <p:cTn id="48" dur="1" fill="hold">
                                          <p:stCondLst>
                                            <p:cond delay="0"/>
                                          </p:stCondLst>
                                        </p:cTn>
                                        <p:tgtEl>
                                          <p:spTgt spid="8"/>
                                        </p:tgtEl>
                                        <p:attrNameLst>
                                          <p:attrName>style.visibility</p:attrName>
                                        </p:attrNameLst>
                                      </p:cBhvr>
                                      <p:to>
                                        <p:strVal val="visible"/>
                                      </p:to>
                                    </p:set>
                                    <p:anim calcmode="lin" valueType="num">
                                      <p:cBhvr>
                                        <p:cTn id="49" dur="25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50" dur="250" fill="hold"/>
                                        <p:tgtEl>
                                          <p:spTgt spid="8"/>
                                        </p:tgtEl>
                                        <p:attrNameLst>
                                          <p:attrName>ppt_y</p:attrName>
                                        </p:attrNameLst>
                                      </p:cBhvr>
                                      <p:tavLst>
                                        <p:tav tm="0">
                                          <p:val>
                                            <p:strVal val="#ppt_y"/>
                                          </p:val>
                                        </p:tav>
                                        <p:tav tm="100000">
                                          <p:val>
                                            <p:strVal val="#ppt_y"/>
                                          </p:val>
                                        </p:tav>
                                      </p:tavLst>
                                    </p:anim>
                                    <p:anim calcmode="lin" valueType="num">
                                      <p:cBhvr>
                                        <p:cTn id="51" dur="25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52" dur="25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53" dur="250" tmFilter="0,0; .5, 1; 1, 1"/>
                                        <p:tgtEl>
                                          <p:spTgt spid="8"/>
                                        </p:tgtEl>
                                      </p:cBhvr>
                                    </p:animEffect>
                                  </p:childTnLst>
                                </p:cTn>
                              </p:par>
                              <p:par>
                                <p:cTn id="54" presetID="41" presetClass="entr" presetSubtype="0" fill="hold" grpId="0" nodeType="withEffect">
                                  <p:stCondLst>
                                    <p:cond delay="250"/>
                                  </p:stCondLst>
                                  <p:iterate type="lt">
                                    <p:tmPct val="10000"/>
                                  </p:iterate>
                                  <p:childTnLst>
                                    <p:set>
                                      <p:cBhvr>
                                        <p:cTn id="55" dur="1" fill="hold">
                                          <p:stCondLst>
                                            <p:cond delay="0"/>
                                          </p:stCondLst>
                                        </p:cTn>
                                        <p:tgtEl>
                                          <p:spTgt spid="9"/>
                                        </p:tgtEl>
                                        <p:attrNameLst>
                                          <p:attrName>style.visibility</p:attrName>
                                        </p:attrNameLst>
                                      </p:cBhvr>
                                      <p:to>
                                        <p:strVal val="visible"/>
                                      </p:to>
                                    </p:set>
                                    <p:anim calcmode="lin" valueType="num">
                                      <p:cBhvr>
                                        <p:cTn id="56" dur="25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57" dur="250" fill="hold"/>
                                        <p:tgtEl>
                                          <p:spTgt spid="9"/>
                                        </p:tgtEl>
                                        <p:attrNameLst>
                                          <p:attrName>ppt_y</p:attrName>
                                        </p:attrNameLst>
                                      </p:cBhvr>
                                      <p:tavLst>
                                        <p:tav tm="0">
                                          <p:val>
                                            <p:strVal val="#ppt_y"/>
                                          </p:val>
                                        </p:tav>
                                        <p:tav tm="100000">
                                          <p:val>
                                            <p:strVal val="#ppt_y"/>
                                          </p:val>
                                        </p:tav>
                                      </p:tavLst>
                                    </p:anim>
                                    <p:anim calcmode="lin" valueType="num">
                                      <p:cBhvr>
                                        <p:cTn id="58" dur="25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59" dur="25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60" dur="250" tmFilter="0,0; .5, 1; 1, 1"/>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 xmlns:a16="http://schemas.microsoft.com/office/drawing/2014/main" id="{E9BB63DF-E6D2-45EE-A1F7-707B6E89E7F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56" r="5556"/>
          <a:stretch/>
        </p:blipFill>
        <p:spPr>
          <a:xfrm>
            <a:off x="0" y="0"/>
            <a:ext cx="12192000" cy="6858000"/>
          </a:xfrm>
          <a:prstGeom prst="rect">
            <a:avLst/>
          </a:prstGeom>
        </p:spPr>
      </p:pic>
      <p:pic>
        <p:nvPicPr>
          <p:cNvPr id="22" name="图片 21">
            <a:extLst>
              <a:ext uri="{FF2B5EF4-FFF2-40B4-BE49-F238E27FC236}">
                <a16:creationId xmlns="" xmlns:a16="http://schemas.microsoft.com/office/drawing/2014/main" id="{874279BE-33A3-4403-BE7C-555B774A0F2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84091"/>
          <a:stretch/>
        </p:blipFill>
        <p:spPr>
          <a:xfrm>
            <a:off x="0" y="5888182"/>
            <a:ext cx="12192000" cy="969818"/>
          </a:xfrm>
          <a:prstGeom prst="rect">
            <a:avLst/>
          </a:prstGeom>
        </p:spPr>
      </p:pic>
      <p:sp>
        <p:nvSpPr>
          <p:cNvPr id="23" name="文本框 22">
            <a:extLst>
              <a:ext uri="{FF2B5EF4-FFF2-40B4-BE49-F238E27FC236}">
                <a16:creationId xmlns="" xmlns:a16="http://schemas.microsoft.com/office/drawing/2014/main" id="{3C11C667-5B6E-40A0-94F0-D7DF64A081CB}"/>
              </a:ext>
            </a:extLst>
          </p:cNvPr>
          <p:cNvSpPr txBox="1"/>
          <p:nvPr/>
        </p:nvSpPr>
        <p:spPr>
          <a:xfrm>
            <a:off x="1937110" y="713740"/>
            <a:ext cx="3338597" cy="630942"/>
          </a:xfrm>
          <a:prstGeom prst="rect">
            <a:avLst/>
          </a:prstGeom>
          <a:noFill/>
        </p:spPr>
        <p:txBody>
          <a:bodyPr wrap="square" rtlCol="0">
            <a:spAutoFit/>
          </a:bodyPr>
          <a:lstStyle/>
          <a:p>
            <a:pPr algn="l"/>
            <a:r>
              <a:rPr lang="zh-CN" altLang="en-US" sz="3500" dirty="0">
                <a:solidFill>
                  <a:srgbClr val="FCD7A1"/>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项目成果展示</a:t>
            </a:r>
          </a:p>
        </p:txBody>
      </p:sp>
      <p:grpSp>
        <p:nvGrpSpPr>
          <p:cNvPr id="25" name="组合 24">
            <a:extLst>
              <a:ext uri="{FF2B5EF4-FFF2-40B4-BE49-F238E27FC236}">
                <a16:creationId xmlns="" xmlns:a16="http://schemas.microsoft.com/office/drawing/2014/main" id="{33DD21F1-C85F-4299-AF4D-70FB62AD73BB}"/>
              </a:ext>
            </a:extLst>
          </p:cNvPr>
          <p:cNvGrpSpPr/>
          <p:nvPr/>
        </p:nvGrpSpPr>
        <p:grpSpPr>
          <a:xfrm>
            <a:off x="0" y="0"/>
            <a:ext cx="2410691" cy="2350087"/>
            <a:chOff x="0" y="0"/>
            <a:chExt cx="2410691" cy="2350087"/>
          </a:xfrm>
        </p:grpSpPr>
        <p:pic>
          <p:nvPicPr>
            <p:cNvPr id="26" name="图片 25">
              <a:extLst>
                <a:ext uri="{FF2B5EF4-FFF2-40B4-BE49-F238E27FC236}">
                  <a16:creationId xmlns="" xmlns:a16="http://schemas.microsoft.com/office/drawing/2014/main" id="{84ABC23C-2BED-4619-B9D8-8C0B825A678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1944" r="2084" b="32222"/>
            <a:stretch/>
          </p:blipFill>
          <p:spPr>
            <a:xfrm>
              <a:off x="0" y="1"/>
              <a:ext cx="1801091" cy="2350086"/>
            </a:xfrm>
            <a:prstGeom prst="rect">
              <a:avLst/>
            </a:prstGeom>
          </p:spPr>
        </p:pic>
        <p:pic>
          <p:nvPicPr>
            <p:cNvPr id="27" name="图片 26">
              <a:extLst>
                <a:ext uri="{FF2B5EF4-FFF2-40B4-BE49-F238E27FC236}">
                  <a16:creationId xmlns="" xmlns:a16="http://schemas.microsoft.com/office/drawing/2014/main" id="{273E3357-C9E6-4822-AD1D-2105F1B24E7B}"/>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70682" b="54091"/>
            <a:stretch/>
          </p:blipFill>
          <p:spPr>
            <a:xfrm>
              <a:off x="0" y="0"/>
              <a:ext cx="2410691" cy="1887440"/>
            </a:xfrm>
            <a:prstGeom prst="rect">
              <a:avLst/>
            </a:prstGeom>
          </p:spPr>
        </p:pic>
      </p:grpSp>
      <p:grpSp>
        <p:nvGrpSpPr>
          <p:cNvPr id="7" name="组合 6"/>
          <p:cNvGrpSpPr/>
          <p:nvPr/>
        </p:nvGrpSpPr>
        <p:grpSpPr>
          <a:xfrm>
            <a:off x="1890577" y="2248041"/>
            <a:ext cx="666750" cy="3303612"/>
            <a:chOff x="1890577" y="1923547"/>
            <a:chExt cx="666750" cy="3303612"/>
          </a:xfrm>
        </p:grpSpPr>
        <p:sp>
          <p:nvSpPr>
            <p:cNvPr id="2" name="椭圆 1"/>
            <p:cNvSpPr/>
            <p:nvPr/>
          </p:nvSpPr>
          <p:spPr>
            <a:xfrm>
              <a:off x="1890577" y="1923547"/>
              <a:ext cx="666750" cy="666750"/>
            </a:xfrm>
            <a:prstGeom prst="ellipse">
              <a:avLst/>
            </a:prstGeom>
            <a:solidFill>
              <a:srgbClr val="FFE9B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4" name="椭圆 23"/>
            <p:cNvSpPr/>
            <p:nvPr/>
          </p:nvSpPr>
          <p:spPr>
            <a:xfrm>
              <a:off x="1890577" y="3241978"/>
              <a:ext cx="666750" cy="666750"/>
            </a:xfrm>
            <a:prstGeom prst="ellipse">
              <a:avLst/>
            </a:prstGeom>
            <a:solidFill>
              <a:srgbClr val="FFE9B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3" name="椭圆 2"/>
            <p:cNvSpPr/>
            <p:nvPr/>
          </p:nvSpPr>
          <p:spPr>
            <a:xfrm>
              <a:off x="1890577" y="4560409"/>
              <a:ext cx="666750" cy="666750"/>
            </a:xfrm>
            <a:prstGeom prst="ellipse">
              <a:avLst/>
            </a:prstGeom>
            <a:solidFill>
              <a:srgbClr val="FFE9B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 name="Freeform 106"/>
            <p:cNvSpPr>
              <a:spLocks noEditPoints="1"/>
            </p:cNvSpPr>
            <p:nvPr/>
          </p:nvSpPr>
          <p:spPr bwMode="auto">
            <a:xfrm>
              <a:off x="2047371" y="2105991"/>
              <a:ext cx="333084" cy="300912"/>
            </a:xfrm>
            <a:custGeom>
              <a:avLst/>
              <a:gdLst>
                <a:gd name="T0" fmla="*/ 0 w 77"/>
                <a:gd name="T1" fmla="*/ 29 h 70"/>
                <a:gd name="T2" fmla="*/ 5 w 77"/>
                <a:gd name="T3" fmla="*/ 29 h 70"/>
                <a:gd name="T4" fmla="*/ 5 w 77"/>
                <a:gd name="T5" fmla="*/ 26 h 70"/>
                <a:gd name="T6" fmla="*/ 13 w 77"/>
                <a:gd name="T7" fmla="*/ 8 h 70"/>
                <a:gd name="T8" fmla="*/ 31 w 77"/>
                <a:gd name="T9" fmla="*/ 0 h 70"/>
                <a:gd name="T10" fmla="*/ 48 w 77"/>
                <a:gd name="T11" fmla="*/ 0 h 70"/>
                <a:gd name="T12" fmla="*/ 66 w 77"/>
                <a:gd name="T13" fmla="*/ 8 h 70"/>
                <a:gd name="T14" fmla="*/ 74 w 77"/>
                <a:gd name="T15" fmla="*/ 26 h 70"/>
                <a:gd name="T16" fmla="*/ 74 w 77"/>
                <a:gd name="T17" fmla="*/ 29 h 70"/>
                <a:gd name="T18" fmla="*/ 77 w 77"/>
                <a:gd name="T19" fmla="*/ 29 h 70"/>
                <a:gd name="T20" fmla="*/ 77 w 77"/>
                <a:gd name="T21" fmla="*/ 58 h 70"/>
                <a:gd name="T22" fmla="*/ 71 w 77"/>
                <a:gd name="T23" fmla="*/ 58 h 70"/>
                <a:gd name="T24" fmla="*/ 71 w 77"/>
                <a:gd name="T25" fmla="*/ 70 h 70"/>
                <a:gd name="T26" fmla="*/ 56 w 77"/>
                <a:gd name="T27" fmla="*/ 70 h 70"/>
                <a:gd name="T28" fmla="*/ 56 w 77"/>
                <a:gd name="T29" fmla="*/ 58 h 70"/>
                <a:gd name="T30" fmla="*/ 21 w 77"/>
                <a:gd name="T31" fmla="*/ 58 h 70"/>
                <a:gd name="T32" fmla="*/ 21 w 77"/>
                <a:gd name="T33" fmla="*/ 70 h 70"/>
                <a:gd name="T34" fmla="*/ 7 w 77"/>
                <a:gd name="T35" fmla="*/ 70 h 70"/>
                <a:gd name="T36" fmla="*/ 7 w 77"/>
                <a:gd name="T37" fmla="*/ 58 h 70"/>
                <a:gd name="T38" fmla="*/ 0 w 77"/>
                <a:gd name="T39" fmla="*/ 58 h 70"/>
                <a:gd name="T40" fmla="*/ 0 w 77"/>
                <a:gd name="T41" fmla="*/ 29 h 70"/>
                <a:gd name="T42" fmla="*/ 16 w 77"/>
                <a:gd name="T43" fmla="*/ 29 h 70"/>
                <a:gd name="T44" fmla="*/ 63 w 77"/>
                <a:gd name="T45" fmla="*/ 29 h 70"/>
                <a:gd name="T46" fmla="*/ 63 w 77"/>
                <a:gd name="T47" fmla="*/ 26 h 70"/>
                <a:gd name="T48" fmla="*/ 59 w 77"/>
                <a:gd name="T49" fmla="*/ 15 h 70"/>
                <a:gd name="T50" fmla="*/ 48 w 77"/>
                <a:gd name="T51" fmla="*/ 11 h 70"/>
                <a:gd name="T52" fmla="*/ 31 w 77"/>
                <a:gd name="T53" fmla="*/ 11 h 70"/>
                <a:gd name="T54" fmla="*/ 20 w 77"/>
                <a:gd name="T55" fmla="*/ 15 h 70"/>
                <a:gd name="T56" fmla="*/ 16 w 77"/>
                <a:gd name="T57" fmla="*/ 26 h 70"/>
                <a:gd name="T58" fmla="*/ 16 w 77"/>
                <a:gd name="T59" fmla="*/ 29 h 70"/>
                <a:gd name="T60" fmla="*/ 70 w 77"/>
                <a:gd name="T61" fmla="*/ 37 h 70"/>
                <a:gd name="T62" fmla="*/ 53 w 77"/>
                <a:gd name="T63" fmla="*/ 40 h 70"/>
                <a:gd name="T64" fmla="*/ 53 w 77"/>
                <a:gd name="T65" fmla="*/ 48 h 70"/>
                <a:gd name="T66" fmla="*/ 63 w 77"/>
                <a:gd name="T67" fmla="*/ 48 h 70"/>
                <a:gd name="T68" fmla="*/ 70 w 77"/>
                <a:gd name="T69" fmla="*/ 48 h 70"/>
                <a:gd name="T70" fmla="*/ 70 w 77"/>
                <a:gd name="T71" fmla="*/ 37 h 70"/>
                <a:gd name="T72" fmla="*/ 7 w 77"/>
                <a:gd name="T73" fmla="*/ 37 h 70"/>
                <a:gd name="T74" fmla="*/ 7 w 77"/>
                <a:gd name="T75" fmla="*/ 48 h 70"/>
                <a:gd name="T76" fmla="*/ 16 w 77"/>
                <a:gd name="T77" fmla="*/ 48 h 70"/>
                <a:gd name="T78" fmla="*/ 24 w 77"/>
                <a:gd name="T79" fmla="*/ 48 h 70"/>
                <a:gd name="T80" fmla="*/ 24 w 77"/>
                <a:gd name="T81" fmla="*/ 40 h 70"/>
                <a:gd name="T82" fmla="*/ 7 w 77"/>
                <a:gd name="T83" fmla="*/ 3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7" h="70">
                  <a:moveTo>
                    <a:pt x="0" y="29"/>
                  </a:moveTo>
                  <a:cubicBezTo>
                    <a:pt x="5" y="29"/>
                    <a:pt x="5" y="29"/>
                    <a:pt x="5" y="29"/>
                  </a:cubicBezTo>
                  <a:cubicBezTo>
                    <a:pt x="5" y="26"/>
                    <a:pt x="5" y="26"/>
                    <a:pt x="5" y="26"/>
                  </a:cubicBezTo>
                  <a:cubicBezTo>
                    <a:pt x="5" y="19"/>
                    <a:pt x="8" y="12"/>
                    <a:pt x="13" y="8"/>
                  </a:cubicBezTo>
                  <a:cubicBezTo>
                    <a:pt x="17" y="3"/>
                    <a:pt x="24" y="0"/>
                    <a:pt x="31" y="0"/>
                  </a:cubicBezTo>
                  <a:cubicBezTo>
                    <a:pt x="48" y="0"/>
                    <a:pt x="48" y="0"/>
                    <a:pt x="48" y="0"/>
                  </a:cubicBezTo>
                  <a:cubicBezTo>
                    <a:pt x="55" y="0"/>
                    <a:pt x="61" y="3"/>
                    <a:pt x="66" y="8"/>
                  </a:cubicBezTo>
                  <a:cubicBezTo>
                    <a:pt x="71" y="12"/>
                    <a:pt x="74" y="19"/>
                    <a:pt x="74" y="26"/>
                  </a:cubicBezTo>
                  <a:cubicBezTo>
                    <a:pt x="74" y="29"/>
                    <a:pt x="74" y="29"/>
                    <a:pt x="74" y="29"/>
                  </a:cubicBezTo>
                  <a:cubicBezTo>
                    <a:pt x="77" y="29"/>
                    <a:pt x="77" y="29"/>
                    <a:pt x="77" y="29"/>
                  </a:cubicBezTo>
                  <a:cubicBezTo>
                    <a:pt x="77" y="58"/>
                    <a:pt x="77" y="58"/>
                    <a:pt x="77" y="58"/>
                  </a:cubicBezTo>
                  <a:cubicBezTo>
                    <a:pt x="71" y="58"/>
                    <a:pt x="71" y="58"/>
                    <a:pt x="71" y="58"/>
                  </a:cubicBezTo>
                  <a:cubicBezTo>
                    <a:pt x="71" y="70"/>
                    <a:pt x="71" y="70"/>
                    <a:pt x="71" y="70"/>
                  </a:cubicBezTo>
                  <a:cubicBezTo>
                    <a:pt x="56" y="70"/>
                    <a:pt x="56" y="70"/>
                    <a:pt x="56" y="70"/>
                  </a:cubicBezTo>
                  <a:cubicBezTo>
                    <a:pt x="56" y="58"/>
                    <a:pt x="56" y="58"/>
                    <a:pt x="56" y="58"/>
                  </a:cubicBezTo>
                  <a:cubicBezTo>
                    <a:pt x="21" y="58"/>
                    <a:pt x="21" y="58"/>
                    <a:pt x="21" y="58"/>
                  </a:cubicBezTo>
                  <a:cubicBezTo>
                    <a:pt x="21" y="70"/>
                    <a:pt x="21" y="70"/>
                    <a:pt x="21" y="70"/>
                  </a:cubicBezTo>
                  <a:cubicBezTo>
                    <a:pt x="7" y="70"/>
                    <a:pt x="7" y="70"/>
                    <a:pt x="7" y="70"/>
                  </a:cubicBezTo>
                  <a:cubicBezTo>
                    <a:pt x="7" y="58"/>
                    <a:pt x="7" y="58"/>
                    <a:pt x="7" y="58"/>
                  </a:cubicBezTo>
                  <a:cubicBezTo>
                    <a:pt x="0" y="58"/>
                    <a:pt x="0" y="58"/>
                    <a:pt x="0" y="58"/>
                  </a:cubicBezTo>
                  <a:cubicBezTo>
                    <a:pt x="0" y="29"/>
                    <a:pt x="0" y="29"/>
                    <a:pt x="0" y="29"/>
                  </a:cubicBezTo>
                  <a:close/>
                  <a:moveTo>
                    <a:pt x="16" y="29"/>
                  </a:moveTo>
                  <a:cubicBezTo>
                    <a:pt x="63" y="29"/>
                    <a:pt x="63" y="29"/>
                    <a:pt x="63" y="29"/>
                  </a:cubicBezTo>
                  <a:cubicBezTo>
                    <a:pt x="63" y="26"/>
                    <a:pt x="63" y="26"/>
                    <a:pt x="63" y="26"/>
                  </a:cubicBezTo>
                  <a:cubicBezTo>
                    <a:pt x="63" y="22"/>
                    <a:pt x="61" y="18"/>
                    <a:pt x="59" y="15"/>
                  </a:cubicBezTo>
                  <a:cubicBezTo>
                    <a:pt x="56" y="13"/>
                    <a:pt x="52" y="11"/>
                    <a:pt x="48" y="11"/>
                  </a:cubicBezTo>
                  <a:cubicBezTo>
                    <a:pt x="31" y="11"/>
                    <a:pt x="31" y="11"/>
                    <a:pt x="31" y="11"/>
                  </a:cubicBezTo>
                  <a:cubicBezTo>
                    <a:pt x="27" y="11"/>
                    <a:pt x="23" y="13"/>
                    <a:pt x="20" y="15"/>
                  </a:cubicBezTo>
                  <a:cubicBezTo>
                    <a:pt x="18" y="18"/>
                    <a:pt x="16" y="22"/>
                    <a:pt x="16" y="26"/>
                  </a:cubicBezTo>
                  <a:cubicBezTo>
                    <a:pt x="16" y="29"/>
                    <a:pt x="16" y="29"/>
                    <a:pt x="16" y="29"/>
                  </a:cubicBezTo>
                  <a:close/>
                  <a:moveTo>
                    <a:pt x="70" y="37"/>
                  </a:moveTo>
                  <a:cubicBezTo>
                    <a:pt x="53" y="40"/>
                    <a:pt x="53" y="40"/>
                    <a:pt x="53" y="40"/>
                  </a:cubicBezTo>
                  <a:cubicBezTo>
                    <a:pt x="53" y="48"/>
                    <a:pt x="53" y="48"/>
                    <a:pt x="53" y="48"/>
                  </a:cubicBezTo>
                  <a:cubicBezTo>
                    <a:pt x="63" y="48"/>
                    <a:pt x="63" y="48"/>
                    <a:pt x="63" y="48"/>
                  </a:cubicBezTo>
                  <a:cubicBezTo>
                    <a:pt x="70" y="48"/>
                    <a:pt x="70" y="48"/>
                    <a:pt x="70" y="48"/>
                  </a:cubicBezTo>
                  <a:cubicBezTo>
                    <a:pt x="70" y="37"/>
                    <a:pt x="70" y="37"/>
                    <a:pt x="70" y="37"/>
                  </a:cubicBezTo>
                  <a:close/>
                  <a:moveTo>
                    <a:pt x="7" y="37"/>
                  </a:moveTo>
                  <a:cubicBezTo>
                    <a:pt x="7" y="48"/>
                    <a:pt x="7" y="48"/>
                    <a:pt x="7" y="48"/>
                  </a:cubicBezTo>
                  <a:cubicBezTo>
                    <a:pt x="16" y="48"/>
                    <a:pt x="16" y="48"/>
                    <a:pt x="16" y="48"/>
                  </a:cubicBezTo>
                  <a:cubicBezTo>
                    <a:pt x="24" y="48"/>
                    <a:pt x="24" y="48"/>
                    <a:pt x="24" y="48"/>
                  </a:cubicBezTo>
                  <a:cubicBezTo>
                    <a:pt x="24" y="40"/>
                    <a:pt x="24" y="40"/>
                    <a:pt x="24" y="40"/>
                  </a:cubicBezTo>
                  <a:lnTo>
                    <a:pt x="7" y="37"/>
                  </a:lnTo>
                  <a:close/>
                </a:path>
              </a:pathLst>
            </a:custGeom>
            <a:solidFill>
              <a:srgbClr val="89213A"/>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dirty="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6" name="Freeform 170"/>
            <p:cNvSpPr/>
            <p:nvPr/>
          </p:nvSpPr>
          <p:spPr bwMode="auto">
            <a:xfrm>
              <a:off x="2062728" y="4747895"/>
              <a:ext cx="333084" cy="303897"/>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rgbClr val="89213A"/>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0" name="Freeform 176"/>
            <p:cNvSpPr>
              <a:spLocks noEditPoints="1"/>
            </p:cNvSpPr>
            <p:nvPr/>
          </p:nvSpPr>
          <p:spPr bwMode="auto">
            <a:xfrm>
              <a:off x="2062728" y="3388911"/>
              <a:ext cx="279627" cy="348813"/>
            </a:xfrm>
            <a:custGeom>
              <a:avLst/>
              <a:gdLst>
                <a:gd name="T0" fmla="*/ 49 w 85"/>
                <a:gd name="T1" fmla="*/ 26 h 106"/>
                <a:gd name="T2" fmla="*/ 33 w 85"/>
                <a:gd name="T3" fmla="*/ 22 h 106"/>
                <a:gd name="T4" fmla="*/ 26 w 85"/>
                <a:gd name="T5" fmla="*/ 42 h 106"/>
                <a:gd name="T6" fmla="*/ 34 w 85"/>
                <a:gd name="T7" fmla="*/ 55 h 106"/>
                <a:gd name="T8" fmla="*/ 35 w 85"/>
                <a:gd name="T9" fmla="*/ 59 h 106"/>
                <a:gd name="T10" fmla="*/ 49 w 85"/>
                <a:gd name="T11" fmla="*/ 63 h 106"/>
                <a:gd name="T12" fmla="*/ 63 w 85"/>
                <a:gd name="T13" fmla="*/ 59 h 106"/>
                <a:gd name="T14" fmla="*/ 63 w 85"/>
                <a:gd name="T15" fmla="*/ 55 h 106"/>
                <a:gd name="T16" fmla="*/ 72 w 85"/>
                <a:gd name="T17" fmla="*/ 42 h 106"/>
                <a:gd name="T18" fmla="*/ 64 w 85"/>
                <a:gd name="T19" fmla="*/ 22 h 106"/>
                <a:gd name="T20" fmla="*/ 49 w 85"/>
                <a:gd name="T21" fmla="*/ 26 h 106"/>
                <a:gd name="T22" fmla="*/ 84 w 85"/>
                <a:gd name="T23" fmla="*/ 77 h 106"/>
                <a:gd name="T24" fmla="*/ 14 w 85"/>
                <a:gd name="T25" fmla="*/ 77 h 106"/>
                <a:gd name="T26" fmla="*/ 11 w 85"/>
                <a:gd name="T27" fmla="*/ 87 h 106"/>
                <a:gd name="T28" fmla="*/ 11 w 85"/>
                <a:gd name="T29" fmla="*/ 87 h 106"/>
                <a:gd name="T30" fmla="*/ 14 w 85"/>
                <a:gd name="T31" fmla="*/ 96 h 106"/>
                <a:gd name="T32" fmla="*/ 85 w 85"/>
                <a:gd name="T33" fmla="*/ 96 h 106"/>
                <a:gd name="T34" fmla="*/ 85 w 85"/>
                <a:gd name="T35" fmla="*/ 106 h 106"/>
                <a:gd name="T36" fmla="*/ 12 w 85"/>
                <a:gd name="T37" fmla="*/ 106 h 106"/>
                <a:gd name="T38" fmla="*/ 10 w 85"/>
                <a:gd name="T39" fmla="*/ 106 h 106"/>
                <a:gd name="T40" fmla="*/ 8 w 85"/>
                <a:gd name="T41" fmla="*/ 105 h 106"/>
                <a:gd name="T42" fmla="*/ 7 w 85"/>
                <a:gd name="T43" fmla="*/ 104 h 106"/>
                <a:gd name="T44" fmla="*/ 0 w 85"/>
                <a:gd name="T45" fmla="*/ 87 h 106"/>
                <a:gd name="T46" fmla="*/ 0 w 85"/>
                <a:gd name="T47" fmla="*/ 87 h 106"/>
                <a:gd name="T48" fmla="*/ 7 w 85"/>
                <a:gd name="T49" fmla="*/ 69 h 106"/>
                <a:gd name="T50" fmla="*/ 8 w 85"/>
                <a:gd name="T51" fmla="*/ 68 h 106"/>
                <a:gd name="T52" fmla="*/ 9 w 85"/>
                <a:gd name="T53" fmla="*/ 66 h 106"/>
                <a:gd name="T54" fmla="*/ 12 w 85"/>
                <a:gd name="T55" fmla="*/ 66 h 106"/>
                <a:gd name="T56" fmla="*/ 84 w 85"/>
                <a:gd name="T57" fmla="*/ 66 h 106"/>
                <a:gd name="T58" fmla="*/ 84 w 85"/>
                <a:gd name="T59" fmla="*/ 77 h 106"/>
                <a:gd name="T60" fmla="*/ 16 w 85"/>
                <a:gd name="T61" fmla="*/ 91 h 106"/>
                <a:gd name="T62" fmla="*/ 16 w 85"/>
                <a:gd name="T63" fmla="*/ 93 h 106"/>
                <a:gd name="T64" fmla="*/ 78 w 85"/>
                <a:gd name="T65" fmla="*/ 93 h 106"/>
                <a:gd name="T66" fmla="*/ 78 w 85"/>
                <a:gd name="T67" fmla="*/ 91 h 106"/>
                <a:gd name="T68" fmla="*/ 16 w 85"/>
                <a:gd name="T69" fmla="*/ 91 h 106"/>
                <a:gd name="T70" fmla="*/ 16 w 85"/>
                <a:gd name="T71" fmla="*/ 80 h 106"/>
                <a:gd name="T72" fmla="*/ 16 w 85"/>
                <a:gd name="T73" fmla="*/ 82 h 106"/>
                <a:gd name="T74" fmla="*/ 78 w 85"/>
                <a:gd name="T75" fmla="*/ 82 h 106"/>
                <a:gd name="T76" fmla="*/ 78 w 85"/>
                <a:gd name="T77" fmla="*/ 80 h 106"/>
                <a:gd name="T78" fmla="*/ 16 w 85"/>
                <a:gd name="T79" fmla="*/ 80 h 106"/>
                <a:gd name="T80" fmla="*/ 16 w 85"/>
                <a:gd name="T81" fmla="*/ 85 h 106"/>
                <a:gd name="T82" fmla="*/ 16 w 85"/>
                <a:gd name="T83" fmla="*/ 88 h 106"/>
                <a:gd name="T84" fmla="*/ 78 w 85"/>
                <a:gd name="T85" fmla="*/ 88 h 106"/>
                <a:gd name="T86" fmla="*/ 78 w 85"/>
                <a:gd name="T87" fmla="*/ 85 h 106"/>
                <a:gd name="T88" fmla="*/ 16 w 85"/>
                <a:gd name="T89" fmla="*/ 85 h 106"/>
                <a:gd name="T90" fmla="*/ 50 w 85"/>
                <a:gd name="T91" fmla="*/ 10 h 106"/>
                <a:gd name="T92" fmla="*/ 73 w 85"/>
                <a:gd name="T93" fmla="*/ 8 h 106"/>
                <a:gd name="T94" fmla="*/ 51 w 85"/>
                <a:gd name="T95" fmla="*/ 15 h 106"/>
                <a:gd name="T96" fmla="*/ 50 w 85"/>
                <a:gd name="T97" fmla="*/ 24 h 106"/>
                <a:gd name="T98" fmla="*/ 48 w 85"/>
                <a:gd name="T99" fmla="*/ 24 h 106"/>
                <a:gd name="T100" fmla="*/ 40 w 85"/>
                <a:gd name="T101" fmla="*/ 8 h 106"/>
                <a:gd name="T102" fmla="*/ 46 w 85"/>
                <a:gd name="T103" fmla="*/ 4 h 106"/>
                <a:gd name="T104" fmla="*/ 50 w 85"/>
                <a:gd name="T105" fmla="*/ 1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5" h="106">
                  <a:moveTo>
                    <a:pt x="49" y="26"/>
                  </a:moveTo>
                  <a:cubicBezTo>
                    <a:pt x="47" y="24"/>
                    <a:pt x="40" y="19"/>
                    <a:pt x="33" y="22"/>
                  </a:cubicBezTo>
                  <a:cubicBezTo>
                    <a:pt x="25" y="25"/>
                    <a:pt x="22" y="34"/>
                    <a:pt x="26" y="42"/>
                  </a:cubicBezTo>
                  <a:cubicBezTo>
                    <a:pt x="30" y="50"/>
                    <a:pt x="33" y="53"/>
                    <a:pt x="34" y="55"/>
                  </a:cubicBezTo>
                  <a:cubicBezTo>
                    <a:pt x="35" y="56"/>
                    <a:pt x="34" y="58"/>
                    <a:pt x="35" y="59"/>
                  </a:cubicBezTo>
                  <a:cubicBezTo>
                    <a:pt x="36" y="64"/>
                    <a:pt x="46" y="66"/>
                    <a:pt x="49" y="63"/>
                  </a:cubicBezTo>
                  <a:cubicBezTo>
                    <a:pt x="52" y="66"/>
                    <a:pt x="62" y="64"/>
                    <a:pt x="63" y="59"/>
                  </a:cubicBezTo>
                  <a:cubicBezTo>
                    <a:pt x="63" y="58"/>
                    <a:pt x="63" y="56"/>
                    <a:pt x="63" y="55"/>
                  </a:cubicBezTo>
                  <a:cubicBezTo>
                    <a:pt x="64" y="53"/>
                    <a:pt x="68" y="50"/>
                    <a:pt x="72" y="42"/>
                  </a:cubicBezTo>
                  <a:cubicBezTo>
                    <a:pt x="76" y="34"/>
                    <a:pt x="73" y="25"/>
                    <a:pt x="64" y="22"/>
                  </a:cubicBezTo>
                  <a:cubicBezTo>
                    <a:pt x="58" y="19"/>
                    <a:pt x="51" y="24"/>
                    <a:pt x="49" y="26"/>
                  </a:cubicBezTo>
                  <a:close/>
                  <a:moveTo>
                    <a:pt x="84" y="77"/>
                  </a:moveTo>
                  <a:cubicBezTo>
                    <a:pt x="14" y="77"/>
                    <a:pt x="14" y="77"/>
                    <a:pt x="14" y="77"/>
                  </a:cubicBezTo>
                  <a:cubicBezTo>
                    <a:pt x="11" y="80"/>
                    <a:pt x="10" y="83"/>
                    <a:pt x="11" y="87"/>
                  </a:cubicBezTo>
                  <a:cubicBezTo>
                    <a:pt x="11" y="87"/>
                    <a:pt x="11" y="87"/>
                    <a:pt x="11" y="87"/>
                  </a:cubicBezTo>
                  <a:cubicBezTo>
                    <a:pt x="11" y="90"/>
                    <a:pt x="12" y="93"/>
                    <a:pt x="14" y="96"/>
                  </a:cubicBezTo>
                  <a:cubicBezTo>
                    <a:pt x="85" y="96"/>
                    <a:pt x="85" y="96"/>
                    <a:pt x="85" y="96"/>
                  </a:cubicBezTo>
                  <a:cubicBezTo>
                    <a:pt x="85" y="106"/>
                    <a:pt x="85" y="106"/>
                    <a:pt x="85" y="106"/>
                  </a:cubicBezTo>
                  <a:cubicBezTo>
                    <a:pt x="12" y="106"/>
                    <a:pt x="12" y="106"/>
                    <a:pt x="12" y="106"/>
                  </a:cubicBezTo>
                  <a:cubicBezTo>
                    <a:pt x="10" y="106"/>
                    <a:pt x="10" y="106"/>
                    <a:pt x="10" y="106"/>
                  </a:cubicBezTo>
                  <a:cubicBezTo>
                    <a:pt x="8" y="105"/>
                    <a:pt x="8" y="105"/>
                    <a:pt x="8" y="105"/>
                  </a:cubicBezTo>
                  <a:cubicBezTo>
                    <a:pt x="8" y="104"/>
                    <a:pt x="7" y="104"/>
                    <a:pt x="7" y="104"/>
                  </a:cubicBezTo>
                  <a:cubicBezTo>
                    <a:pt x="3" y="99"/>
                    <a:pt x="0" y="93"/>
                    <a:pt x="0" y="87"/>
                  </a:cubicBezTo>
                  <a:cubicBezTo>
                    <a:pt x="0" y="87"/>
                    <a:pt x="0" y="87"/>
                    <a:pt x="0" y="87"/>
                  </a:cubicBezTo>
                  <a:cubicBezTo>
                    <a:pt x="0" y="81"/>
                    <a:pt x="2" y="74"/>
                    <a:pt x="7" y="69"/>
                  </a:cubicBezTo>
                  <a:cubicBezTo>
                    <a:pt x="7" y="69"/>
                    <a:pt x="7" y="68"/>
                    <a:pt x="8" y="68"/>
                  </a:cubicBezTo>
                  <a:cubicBezTo>
                    <a:pt x="9" y="66"/>
                    <a:pt x="9" y="66"/>
                    <a:pt x="9" y="66"/>
                  </a:cubicBezTo>
                  <a:cubicBezTo>
                    <a:pt x="12" y="66"/>
                    <a:pt x="12" y="66"/>
                    <a:pt x="12" y="66"/>
                  </a:cubicBezTo>
                  <a:cubicBezTo>
                    <a:pt x="84" y="66"/>
                    <a:pt x="84" y="66"/>
                    <a:pt x="84" y="66"/>
                  </a:cubicBezTo>
                  <a:cubicBezTo>
                    <a:pt x="84" y="77"/>
                    <a:pt x="84" y="77"/>
                    <a:pt x="84" y="77"/>
                  </a:cubicBezTo>
                  <a:close/>
                  <a:moveTo>
                    <a:pt x="16" y="91"/>
                  </a:moveTo>
                  <a:cubicBezTo>
                    <a:pt x="16" y="93"/>
                    <a:pt x="16" y="93"/>
                    <a:pt x="16" y="93"/>
                  </a:cubicBezTo>
                  <a:cubicBezTo>
                    <a:pt x="78" y="93"/>
                    <a:pt x="78" y="93"/>
                    <a:pt x="78" y="93"/>
                  </a:cubicBezTo>
                  <a:cubicBezTo>
                    <a:pt x="78" y="91"/>
                    <a:pt x="78" y="91"/>
                    <a:pt x="78" y="91"/>
                  </a:cubicBezTo>
                  <a:cubicBezTo>
                    <a:pt x="16" y="91"/>
                    <a:pt x="16" y="91"/>
                    <a:pt x="16" y="91"/>
                  </a:cubicBezTo>
                  <a:close/>
                  <a:moveTo>
                    <a:pt x="16" y="80"/>
                  </a:moveTo>
                  <a:cubicBezTo>
                    <a:pt x="16" y="82"/>
                    <a:pt x="16" y="82"/>
                    <a:pt x="16" y="82"/>
                  </a:cubicBezTo>
                  <a:cubicBezTo>
                    <a:pt x="78" y="82"/>
                    <a:pt x="78" y="82"/>
                    <a:pt x="78" y="82"/>
                  </a:cubicBezTo>
                  <a:cubicBezTo>
                    <a:pt x="78" y="80"/>
                    <a:pt x="78" y="80"/>
                    <a:pt x="78" y="80"/>
                  </a:cubicBezTo>
                  <a:cubicBezTo>
                    <a:pt x="16" y="80"/>
                    <a:pt x="16" y="80"/>
                    <a:pt x="16" y="80"/>
                  </a:cubicBezTo>
                  <a:close/>
                  <a:moveTo>
                    <a:pt x="16" y="85"/>
                  </a:moveTo>
                  <a:cubicBezTo>
                    <a:pt x="16" y="88"/>
                    <a:pt x="16" y="88"/>
                    <a:pt x="16" y="88"/>
                  </a:cubicBezTo>
                  <a:cubicBezTo>
                    <a:pt x="78" y="88"/>
                    <a:pt x="78" y="88"/>
                    <a:pt x="78" y="88"/>
                  </a:cubicBezTo>
                  <a:cubicBezTo>
                    <a:pt x="78" y="85"/>
                    <a:pt x="78" y="85"/>
                    <a:pt x="78" y="85"/>
                  </a:cubicBezTo>
                  <a:cubicBezTo>
                    <a:pt x="16" y="85"/>
                    <a:pt x="16" y="85"/>
                    <a:pt x="16" y="85"/>
                  </a:cubicBezTo>
                  <a:close/>
                  <a:moveTo>
                    <a:pt x="50" y="10"/>
                  </a:moveTo>
                  <a:cubicBezTo>
                    <a:pt x="54" y="0"/>
                    <a:pt x="64" y="5"/>
                    <a:pt x="73" y="8"/>
                  </a:cubicBezTo>
                  <a:cubicBezTo>
                    <a:pt x="69" y="14"/>
                    <a:pt x="58" y="18"/>
                    <a:pt x="51" y="15"/>
                  </a:cubicBezTo>
                  <a:cubicBezTo>
                    <a:pt x="51" y="18"/>
                    <a:pt x="50" y="21"/>
                    <a:pt x="50" y="24"/>
                  </a:cubicBezTo>
                  <a:cubicBezTo>
                    <a:pt x="48" y="24"/>
                    <a:pt x="48" y="24"/>
                    <a:pt x="48" y="24"/>
                  </a:cubicBezTo>
                  <a:cubicBezTo>
                    <a:pt x="48" y="17"/>
                    <a:pt x="46" y="13"/>
                    <a:pt x="40" y="8"/>
                  </a:cubicBezTo>
                  <a:cubicBezTo>
                    <a:pt x="46" y="4"/>
                    <a:pt x="46" y="4"/>
                    <a:pt x="46" y="4"/>
                  </a:cubicBezTo>
                  <a:cubicBezTo>
                    <a:pt x="48" y="6"/>
                    <a:pt x="50" y="8"/>
                    <a:pt x="50" y="10"/>
                  </a:cubicBezTo>
                  <a:close/>
                </a:path>
              </a:pathLst>
            </a:custGeom>
            <a:solidFill>
              <a:srgbClr val="89213A"/>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grpSp>
        <p:nvGrpSpPr>
          <p:cNvPr id="8" name="组合 7"/>
          <p:cNvGrpSpPr/>
          <p:nvPr/>
        </p:nvGrpSpPr>
        <p:grpSpPr>
          <a:xfrm>
            <a:off x="2708910" y="2128529"/>
            <a:ext cx="3589655" cy="3475674"/>
            <a:chOff x="2708910" y="1804035"/>
            <a:chExt cx="3589655" cy="3475674"/>
          </a:xfrm>
        </p:grpSpPr>
        <p:sp>
          <p:nvSpPr>
            <p:cNvPr id="15" name="TextBox 76"/>
            <p:cNvSpPr txBox="1"/>
            <p:nvPr/>
          </p:nvSpPr>
          <p:spPr>
            <a:xfrm>
              <a:off x="2708910" y="1804035"/>
              <a:ext cx="1217295" cy="398780"/>
            </a:xfrm>
            <a:prstGeom prst="rect">
              <a:avLst/>
            </a:prstGeom>
            <a:noFill/>
          </p:spPr>
          <p:txBody>
            <a:bodyPr wrap="square" rtlCol="0">
              <a:spAutoFit/>
            </a:bodyPr>
            <a:lstStyle/>
            <a:p>
              <a:pPr algn="ctr"/>
              <a:r>
                <a:rPr lang="zh-CN" altLang="en-US" sz="2000" dirty="0">
                  <a:solidFill>
                    <a:srgbClr val="FFE9B2"/>
                  </a:solidFill>
                  <a:latin typeface="字魂95号-手刻宋" panose="00000500000000000000" pitchFamily="2" charset="-122"/>
                  <a:ea typeface="字魂95号-手刻宋" panose="00000500000000000000" pitchFamily="2" charset="-122"/>
                  <a:sym typeface="思源黑体 CN Normal" panose="020B0400000000000000" pitchFamily="34" charset="-122"/>
                </a:rPr>
                <a:t>添加标题</a:t>
              </a:r>
            </a:p>
          </p:txBody>
        </p:sp>
        <p:sp>
          <p:nvSpPr>
            <p:cNvPr id="16" name="文本框 15"/>
            <p:cNvSpPr txBox="1"/>
            <p:nvPr/>
          </p:nvSpPr>
          <p:spPr>
            <a:xfrm>
              <a:off x="2708910" y="2162493"/>
              <a:ext cx="3589655" cy="553037"/>
            </a:xfrm>
            <a:prstGeom prst="rect">
              <a:avLst/>
            </a:prstGeom>
            <a:noFill/>
          </p:spPr>
          <p:txBody>
            <a:bodyPr wrap="square" rtlCol="0">
              <a:spAutoFit/>
            </a:bodyPr>
            <a:lstStyle/>
            <a:p>
              <a:pPr algn="l">
                <a:lnSpc>
                  <a:spcPct val="130000"/>
                </a:lnSpc>
              </a:pPr>
              <a:r>
                <a:rPr lang="zh-CN" sz="1200" dirty="0">
                  <a:solidFill>
                    <a:srgbClr val="FFE9B2"/>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请在此添加您的文字内容，请在此添加您的文字内容。请在此添加您的文字内容，</a:t>
              </a:r>
              <a:endParaRPr lang="zh-CN" altLang="zh-CN" sz="1200" dirty="0">
                <a:solidFill>
                  <a:srgbClr val="FFE9B2"/>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7" name="TextBox 76"/>
            <p:cNvSpPr txBox="1"/>
            <p:nvPr/>
          </p:nvSpPr>
          <p:spPr>
            <a:xfrm>
              <a:off x="2708910" y="3086735"/>
              <a:ext cx="1217295" cy="398780"/>
            </a:xfrm>
            <a:prstGeom prst="rect">
              <a:avLst/>
            </a:prstGeom>
            <a:noFill/>
          </p:spPr>
          <p:txBody>
            <a:bodyPr wrap="square" rtlCol="0">
              <a:spAutoFit/>
            </a:bodyPr>
            <a:lstStyle/>
            <a:p>
              <a:pPr algn="ctr"/>
              <a:r>
                <a:rPr lang="zh-CN" altLang="en-US" sz="2000" dirty="0">
                  <a:solidFill>
                    <a:srgbClr val="FFE9B2"/>
                  </a:solidFill>
                  <a:latin typeface="字魂95号-手刻宋" panose="00000500000000000000" pitchFamily="2" charset="-122"/>
                  <a:ea typeface="字魂95号-手刻宋" panose="00000500000000000000" pitchFamily="2" charset="-122"/>
                  <a:sym typeface="思源黑体 CN Normal" panose="020B0400000000000000" pitchFamily="34" charset="-122"/>
                </a:rPr>
                <a:t>添加标题</a:t>
              </a:r>
            </a:p>
          </p:txBody>
        </p:sp>
        <p:sp>
          <p:nvSpPr>
            <p:cNvPr id="18" name="文本框 17"/>
            <p:cNvSpPr txBox="1"/>
            <p:nvPr/>
          </p:nvSpPr>
          <p:spPr>
            <a:xfrm>
              <a:off x="2708910" y="3490595"/>
              <a:ext cx="3589655" cy="553037"/>
            </a:xfrm>
            <a:prstGeom prst="rect">
              <a:avLst/>
            </a:prstGeom>
            <a:noFill/>
          </p:spPr>
          <p:txBody>
            <a:bodyPr wrap="square" rtlCol="0">
              <a:spAutoFit/>
            </a:bodyPr>
            <a:lstStyle/>
            <a:p>
              <a:pPr algn="l">
                <a:lnSpc>
                  <a:spcPct val="130000"/>
                </a:lnSpc>
              </a:pPr>
              <a:r>
                <a:rPr lang="zh-CN" sz="1200" dirty="0">
                  <a:solidFill>
                    <a:srgbClr val="FFE9B2"/>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请在此添加您的文字内容，请在此添加您的文字内容。请在此添加您的文字内容，</a:t>
              </a:r>
              <a:endParaRPr lang="zh-CN" altLang="zh-CN" sz="1200" dirty="0">
                <a:solidFill>
                  <a:srgbClr val="FFE9B2"/>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9" name="TextBox 76"/>
            <p:cNvSpPr txBox="1"/>
            <p:nvPr/>
          </p:nvSpPr>
          <p:spPr>
            <a:xfrm>
              <a:off x="2708910" y="4274820"/>
              <a:ext cx="1217295" cy="398780"/>
            </a:xfrm>
            <a:prstGeom prst="rect">
              <a:avLst/>
            </a:prstGeom>
            <a:noFill/>
          </p:spPr>
          <p:txBody>
            <a:bodyPr wrap="square" rtlCol="0">
              <a:spAutoFit/>
            </a:bodyPr>
            <a:lstStyle/>
            <a:p>
              <a:pPr algn="ctr"/>
              <a:r>
                <a:rPr lang="zh-CN" altLang="en-US" sz="2000" dirty="0">
                  <a:solidFill>
                    <a:srgbClr val="FFE9B2"/>
                  </a:solidFill>
                  <a:latin typeface="字魂95号-手刻宋" panose="00000500000000000000" pitchFamily="2" charset="-122"/>
                  <a:ea typeface="字魂95号-手刻宋" panose="00000500000000000000" pitchFamily="2" charset="-122"/>
                  <a:sym typeface="思源黑体 CN Normal" panose="020B0400000000000000" pitchFamily="34" charset="-122"/>
                </a:rPr>
                <a:t>添加标题</a:t>
              </a:r>
            </a:p>
          </p:txBody>
        </p:sp>
        <p:sp>
          <p:nvSpPr>
            <p:cNvPr id="20" name="文本框 19"/>
            <p:cNvSpPr txBox="1"/>
            <p:nvPr/>
          </p:nvSpPr>
          <p:spPr>
            <a:xfrm>
              <a:off x="2708910" y="4726672"/>
              <a:ext cx="3589655" cy="553037"/>
            </a:xfrm>
            <a:prstGeom prst="rect">
              <a:avLst/>
            </a:prstGeom>
            <a:noFill/>
          </p:spPr>
          <p:txBody>
            <a:bodyPr wrap="square" rtlCol="0">
              <a:spAutoFit/>
            </a:bodyPr>
            <a:lstStyle/>
            <a:p>
              <a:pPr algn="l">
                <a:lnSpc>
                  <a:spcPct val="130000"/>
                </a:lnSpc>
              </a:pPr>
              <a:r>
                <a:rPr lang="zh-CN" sz="1200" dirty="0">
                  <a:solidFill>
                    <a:srgbClr val="FFE9B2"/>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请在此添加您的文字内容，请在此添加您的文字内容。请在此添加您的文字内容，</a:t>
              </a:r>
              <a:endParaRPr lang="zh-CN" altLang="zh-CN" sz="1200" dirty="0">
                <a:solidFill>
                  <a:srgbClr val="FFE9B2"/>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11" name="圆角矩形 10"/>
          <p:cNvSpPr/>
          <p:nvPr/>
        </p:nvSpPr>
        <p:spPr>
          <a:xfrm>
            <a:off x="7577343" y="1982685"/>
            <a:ext cx="2606565" cy="3810251"/>
          </a:xfrm>
          <a:prstGeom prst="roundRect">
            <a:avLst>
              <a:gd name="adj" fmla="val 11099"/>
            </a:avLst>
          </a:prstGeom>
          <a:blipFill dpi="0" rotWithShape="1">
            <a:blip r:embed="rId7"/>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Tree>
    <p:extLst>
      <p:ext uri="{BB962C8B-B14F-4D97-AF65-F5344CB8AC3E}">
        <p14:creationId xmlns:p14="http://schemas.microsoft.com/office/powerpoint/2010/main" val="4032331268"/>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图片 36">
            <a:extLst>
              <a:ext uri="{FF2B5EF4-FFF2-40B4-BE49-F238E27FC236}">
                <a16:creationId xmlns="" xmlns:a16="http://schemas.microsoft.com/office/drawing/2014/main" id="{7E82A7D3-0AFD-4C35-B33F-D1ABA08CE18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56" r="5556"/>
          <a:stretch/>
        </p:blipFill>
        <p:spPr>
          <a:xfrm>
            <a:off x="0" y="0"/>
            <a:ext cx="12192000" cy="6858000"/>
          </a:xfrm>
          <a:prstGeom prst="rect">
            <a:avLst/>
          </a:prstGeom>
        </p:spPr>
      </p:pic>
      <p:sp>
        <p:nvSpPr>
          <p:cNvPr id="91" name="Shape 4886"/>
          <p:cNvSpPr/>
          <p:nvPr/>
        </p:nvSpPr>
        <p:spPr>
          <a:xfrm rot="10800000">
            <a:off x="5351085" y="3982219"/>
            <a:ext cx="1249451" cy="123636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598" y="21600"/>
                </a:lnTo>
                <a:lnTo>
                  <a:pt x="21600" y="4475"/>
                </a:lnTo>
                <a:cubicBezTo>
                  <a:pt x="21536" y="3240"/>
                  <a:pt x="20989" y="2082"/>
                  <a:pt x="20078" y="1257"/>
                </a:cubicBezTo>
                <a:cubicBezTo>
                  <a:pt x="19237" y="494"/>
                  <a:pt x="18147" y="72"/>
                  <a:pt x="17017" y="72"/>
                </a:cubicBezTo>
                <a:lnTo>
                  <a:pt x="0" y="0"/>
                </a:lnTo>
                <a:close/>
              </a:path>
            </a:pathLst>
          </a:custGeom>
          <a:solidFill>
            <a:srgbClr val="FCD7A1"/>
          </a:solidFill>
          <a:ln w="28575" cap="flat">
            <a:noFill/>
            <a:miter lim="800000"/>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3600">
              <a:solidFill>
                <a:srgbClr val="950400"/>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92" name="Shape 4887"/>
          <p:cNvSpPr/>
          <p:nvPr/>
        </p:nvSpPr>
        <p:spPr>
          <a:xfrm>
            <a:off x="6030599" y="4879338"/>
            <a:ext cx="355868" cy="379591"/>
          </a:xfrm>
          <a:prstGeom prst="rect">
            <a:avLst/>
          </a:prstGeom>
          <a:ln w="12700">
            <a:noFill/>
            <a:miter lim="400000"/>
          </a:ln>
          <a:effectLst>
            <a:outerShdw blurRad="50800" dist="38100" dir="2700000" algn="tl" rotWithShape="0">
              <a:prstClr val="black">
                <a:alpha val="40000"/>
              </a:prstClr>
            </a:outerShdw>
          </a:effectLst>
        </p:spPr>
        <p:txBody>
          <a:bodyPr wrap="none" lIns="50800" tIns="50800" rIns="50800" bIns="50800" anchor="ctr">
            <a:spAutoFit/>
          </a:bodyPr>
          <a:lstStyle>
            <a:lvl1pPr algn="ctr">
              <a:defRPr sz="4200">
                <a:solidFill>
                  <a:srgbClr val="F6F6F6"/>
                </a:solidFill>
                <a:latin typeface="+mn-lt"/>
                <a:ea typeface="+mn-ea"/>
                <a:cs typeface="+mn-cs"/>
                <a:sym typeface="Gill Sans"/>
              </a:defRPr>
            </a:lvl1pPr>
          </a:lstStyle>
          <a:p>
            <a:pPr lvl="0">
              <a:defRPr sz="1800">
                <a:solidFill>
                  <a:srgbClr val="000000"/>
                </a:solidFill>
              </a:defRPr>
            </a:pPr>
            <a:r>
              <a:rPr sz="1800">
                <a:solidFill>
                  <a:srgbClr val="9504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05</a:t>
            </a:r>
          </a:p>
        </p:txBody>
      </p:sp>
      <p:sp>
        <p:nvSpPr>
          <p:cNvPr id="103" name="Shape 4915"/>
          <p:cNvSpPr/>
          <p:nvPr/>
        </p:nvSpPr>
        <p:spPr>
          <a:xfrm>
            <a:off x="5561433" y="4612965"/>
            <a:ext cx="286759" cy="302980"/>
          </a:xfrm>
          <a:custGeom>
            <a:avLst/>
            <a:gdLst/>
            <a:ahLst/>
            <a:cxnLst>
              <a:cxn ang="0">
                <a:pos x="wd2" y="hd2"/>
              </a:cxn>
              <a:cxn ang="5400000">
                <a:pos x="wd2" y="hd2"/>
              </a:cxn>
              <a:cxn ang="10800000">
                <a:pos x="wd2" y="hd2"/>
              </a:cxn>
              <a:cxn ang="16200000">
                <a:pos x="wd2" y="hd2"/>
              </a:cxn>
            </a:cxnLst>
            <a:rect l="0" t="0" r="r" b="b"/>
            <a:pathLst>
              <a:path w="21043" h="21600" extrusionOk="0">
                <a:moveTo>
                  <a:pt x="20935" y="19550"/>
                </a:moveTo>
                <a:lnTo>
                  <a:pt x="19415" y="15120"/>
                </a:lnTo>
                <a:lnTo>
                  <a:pt x="17748" y="15120"/>
                </a:lnTo>
                <a:lnTo>
                  <a:pt x="18674" y="19440"/>
                </a:lnTo>
                <a:lnTo>
                  <a:pt x="2370" y="19440"/>
                </a:lnTo>
                <a:lnTo>
                  <a:pt x="3296" y="15120"/>
                </a:lnTo>
                <a:lnTo>
                  <a:pt x="1629" y="15120"/>
                </a:lnTo>
                <a:lnTo>
                  <a:pt x="108" y="19550"/>
                </a:lnTo>
                <a:cubicBezTo>
                  <a:pt x="-278" y="20678"/>
                  <a:pt x="406" y="21600"/>
                  <a:pt x="1629" y="21600"/>
                </a:cubicBezTo>
                <a:lnTo>
                  <a:pt x="19415" y="21600"/>
                </a:lnTo>
                <a:cubicBezTo>
                  <a:pt x="20638" y="21600"/>
                  <a:pt x="21322" y="20678"/>
                  <a:pt x="20935" y="19550"/>
                </a:cubicBezTo>
                <a:close/>
                <a:moveTo>
                  <a:pt x="16080" y="5400"/>
                </a:moveTo>
                <a:cubicBezTo>
                  <a:pt x="16080" y="2418"/>
                  <a:pt x="13592" y="0"/>
                  <a:pt x="10522" y="0"/>
                </a:cubicBezTo>
                <a:cubicBezTo>
                  <a:pt x="7452" y="0"/>
                  <a:pt x="4964" y="2418"/>
                  <a:pt x="4964" y="5400"/>
                </a:cubicBezTo>
                <a:cubicBezTo>
                  <a:pt x="4964" y="10557"/>
                  <a:pt x="10522" y="16200"/>
                  <a:pt x="10522" y="16200"/>
                </a:cubicBezTo>
                <a:cubicBezTo>
                  <a:pt x="10522" y="16200"/>
                  <a:pt x="16080" y="10557"/>
                  <a:pt x="16080" y="5400"/>
                </a:cubicBezTo>
                <a:close/>
                <a:moveTo>
                  <a:pt x="7520" y="5465"/>
                </a:moveTo>
                <a:cubicBezTo>
                  <a:pt x="7520" y="3855"/>
                  <a:pt x="8863" y="2550"/>
                  <a:pt x="10522" y="2550"/>
                </a:cubicBezTo>
                <a:cubicBezTo>
                  <a:pt x="12181" y="2550"/>
                  <a:pt x="13524" y="3855"/>
                  <a:pt x="13524" y="5465"/>
                </a:cubicBezTo>
                <a:cubicBezTo>
                  <a:pt x="13524" y="7076"/>
                  <a:pt x="12180" y="8381"/>
                  <a:pt x="10522" y="8381"/>
                </a:cubicBezTo>
                <a:cubicBezTo>
                  <a:pt x="8864" y="8381"/>
                  <a:pt x="7520" y="7075"/>
                  <a:pt x="7520" y="5465"/>
                </a:cubicBezTo>
                <a:close/>
              </a:path>
            </a:pathLst>
          </a:custGeom>
          <a:solidFill>
            <a:srgbClr val="950400"/>
          </a:solidFill>
          <a:ln w="12700">
            <a:noFill/>
            <a:miter lim="400000"/>
          </a:ln>
          <a:effectLst>
            <a:outerShdw blurRad="50800" dist="38100" dir="2700000" algn="tl" rotWithShape="0">
              <a:prstClr val="black">
                <a:alpha val="40000"/>
              </a:prstClr>
            </a:outerShdw>
          </a:effectLst>
        </p:spPr>
        <p:txBody>
          <a:bodyPr lIns="34291" tIns="34291" rIns="34291" bIns="34291" anchor="ctr"/>
          <a:lstStyle/>
          <a:p>
            <a:pPr algn="ctr" defTabSz="456565">
              <a:lnSpc>
                <a:spcPts val="3300"/>
              </a:lnSpc>
              <a:tabLst>
                <a:tab pos="837565" algn="l"/>
              </a:tabLst>
              <a:defRPr sz="2800">
                <a:solidFill>
                  <a:srgbClr val="000000"/>
                </a:solidFill>
                <a:effectLst>
                  <a:outerShdw blurRad="38100" dist="12700" dir="5400000" rotWithShape="0">
                    <a:srgbClr val="000000">
                      <a:alpha val="50000"/>
                    </a:srgbClr>
                  </a:outerShdw>
                </a:effectLst>
                <a:latin typeface="+mn-lt"/>
                <a:ea typeface="+mn-ea"/>
                <a:cs typeface="+mn-cs"/>
                <a:sym typeface="Gill Sans"/>
              </a:defRPr>
            </a:pPr>
            <a:endParaRPr sz="3600">
              <a:solidFill>
                <a:srgbClr val="9504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79" name="Shape 4874"/>
          <p:cNvSpPr/>
          <p:nvPr/>
        </p:nvSpPr>
        <p:spPr>
          <a:xfrm>
            <a:off x="5733333" y="1935203"/>
            <a:ext cx="1249451" cy="123636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598" y="21600"/>
                </a:lnTo>
                <a:lnTo>
                  <a:pt x="21600" y="4475"/>
                </a:lnTo>
                <a:cubicBezTo>
                  <a:pt x="21536" y="3240"/>
                  <a:pt x="20989" y="2082"/>
                  <a:pt x="20078" y="1257"/>
                </a:cubicBezTo>
                <a:cubicBezTo>
                  <a:pt x="19237" y="494"/>
                  <a:pt x="18147" y="72"/>
                  <a:pt x="17017" y="72"/>
                </a:cubicBezTo>
                <a:lnTo>
                  <a:pt x="0" y="0"/>
                </a:lnTo>
                <a:close/>
              </a:path>
            </a:pathLst>
          </a:custGeom>
          <a:solidFill>
            <a:srgbClr val="FCD7A1"/>
          </a:solidFill>
          <a:ln w="28575" cap="flat">
            <a:noFill/>
            <a:miter lim="800000"/>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3600">
              <a:solidFill>
                <a:srgbClr val="950400"/>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80" name="Shape 4875"/>
          <p:cNvSpPr/>
          <p:nvPr/>
        </p:nvSpPr>
        <p:spPr>
          <a:xfrm>
            <a:off x="5962119" y="1889351"/>
            <a:ext cx="355867" cy="379591"/>
          </a:xfrm>
          <a:prstGeom prst="rect">
            <a:avLst/>
          </a:prstGeom>
          <a:ln w="12700">
            <a:noFill/>
            <a:miter lim="400000"/>
          </a:ln>
          <a:effectLst>
            <a:outerShdw blurRad="50800" dist="38100" dir="2700000" algn="tl" rotWithShape="0">
              <a:prstClr val="black">
                <a:alpha val="40000"/>
              </a:prstClr>
            </a:outerShdw>
          </a:effectLst>
        </p:spPr>
        <p:txBody>
          <a:bodyPr wrap="none" lIns="50800" tIns="50800" rIns="50800" bIns="50800" anchor="ctr">
            <a:spAutoFit/>
          </a:bodyPr>
          <a:lstStyle>
            <a:lvl1pPr algn="ctr">
              <a:defRPr sz="4200">
                <a:solidFill>
                  <a:srgbClr val="F6F6F6"/>
                </a:solidFill>
                <a:latin typeface="+mn-lt"/>
                <a:ea typeface="+mn-ea"/>
                <a:cs typeface="+mn-cs"/>
                <a:sym typeface="Gill Sans"/>
              </a:defRPr>
            </a:lvl1pPr>
          </a:lstStyle>
          <a:p>
            <a:pPr lvl="0">
              <a:defRPr sz="1800">
                <a:solidFill>
                  <a:srgbClr val="000000"/>
                </a:solidFill>
              </a:defRPr>
            </a:pPr>
            <a:r>
              <a:rPr sz="1800">
                <a:solidFill>
                  <a:srgbClr val="9504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01</a:t>
            </a:r>
          </a:p>
        </p:txBody>
      </p:sp>
      <p:sp>
        <p:nvSpPr>
          <p:cNvPr id="107" name="Shape 4919"/>
          <p:cNvSpPr/>
          <p:nvPr/>
        </p:nvSpPr>
        <p:spPr>
          <a:xfrm>
            <a:off x="6422195" y="2160325"/>
            <a:ext cx="340571" cy="302979"/>
          </a:xfrm>
          <a:custGeom>
            <a:avLst/>
            <a:gdLst/>
            <a:ahLst/>
            <a:cxnLst>
              <a:cxn ang="0">
                <a:pos x="wd2" y="hd2"/>
              </a:cxn>
              <a:cxn ang="5400000">
                <a:pos x="wd2" y="hd2"/>
              </a:cxn>
              <a:cxn ang="10800000">
                <a:pos x="wd2" y="hd2"/>
              </a:cxn>
              <a:cxn ang="16200000">
                <a:pos x="wd2" y="hd2"/>
              </a:cxn>
            </a:cxnLst>
            <a:rect l="0" t="0" r="r" b="b"/>
            <a:pathLst>
              <a:path w="21446" h="21471" extrusionOk="0">
                <a:moveTo>
                  <a:pt x="3332" y="6966"/>
                </a:moveTo>
                <a:cubicBezTo>
                  <a:pt x="4336" y="6087"/>
                  <a:pt x="5170" y="6693"/>
                  <a:pt x="6282" y="8142"/>
                </a:cubicBezTo>
                <a:cubicBezTo>
                  <a:pt x="6407" y="8306"/>
                  <a:pt x="6575" y="8114"/>
                  <a:pt x="6671" y="8021"/>
                </a:cubicBezTo>
                <a:cubicBezTo>
                  <a:pt x="6765" y="7927"/>
                  <a:pt x="8233" y="6440"/>
                  <a:pt x="8305" y="6372"/>
                </a:cubicBezTo>
                <a:cubicBezTo>
                  <a:pt x="8376" y="6301"/>
                  <a:pt x="8462" y="6167"/>
                  <a:pt x="8349" y="6018"/>
                </a:cubicBezTo>
                <a:cubicBezTo>
                  <a:pt x="8234" y="5869"/>
                  <a:pt x="7817" y="5261"/>
                  <a:pt x="7549" y="4866"/>
                </a:cubicBezTo>
                <a:cubicBezTo>
                  <a:pt x="5603" y="2000"/>
                  <a:pt x="12875" y="57"/>
                  <a:pt x="11758" y="26"/>
                </a:cubicBezTo>
                <a:cubicBezTo>
                  <a:pt x="11190" y="9"/>
                  <a:pt x="8909" y="-21"/>
                  <a:pt x="8568" y="21"/>
                </a:cubicBezTo>
                <a:cubicBezTo>
                  <a:pt x="7186" y="185"/>
                  <a:pt x="5452" y="1638"/>
                  <a:pt x="4579" y="2315"/>
                </a:cubicBezTo>
                <a:cubicBezTo>
                  <a:pt x="3436" y="3195"/>
                  <a:pt x="3010" y="3711"/>
                  <a:pt x="2940" y="3783"/>
                </a:cubicBezTo>
                <a:cubicBezTo>
                  <a:pt x="2617" y="4100"/>
                  <a:pt x="2888" y="4833"/>
                  <a:pt x="2302" y="5411"/>
                </a:cubicBezTo>
                <a:cubicBezTo>
                  <a:pt x="1683" y="6021"/>
                  <a:pt x="1297" y="5559"/>
                  <a:pt x="938" y="5913"/>
                </a:cubicBezTo>
                <a:cubicBezTo>
                  <a:pt x="761" y="6090"/>
                  <a:pt x="263" y="6509"/>
                  <a:pt x="121" y="6648"/>
                </a:cubicBezTo>
                <a:cubicBezTo>
                  <a:pt x="-22" y="6790"/>
                  <a:pt x="-48" y="7029"/>
                  <a:pt x="98" y="7219"/>
                </a:cubicBezTo>
                <a:cubicBezTo>
                  <a:pt x="98" y="7219"/>
                  <a:pt x="1459" y="8911"/>
                  <a:pt x="1574" y="9061"/>
                </a:cubicBezTo>
                <a:cubicBezTo>
                  <a:pt x="1687" y="9209"/>
                  <a:pt x="1995" y="9337"/>
                  <a:pt x="2184" y="9147"/>
                </a:cubicBezTo>
                <a:cubicBezTo>
                  <a:pt x="2375" y="8958"/>
                  <a:pt x="2865" y="8477"/>
                  <a:pt x="2946" y="8392"/>
                </a:cubicBezTo>
                <a:cubicBezTo>
                  <a:pt x="3030" y="8312"/>
                  <a:pt x="2893" y="7349"/>
                  <a:pt x="3332" y="6966"/>
                </a:cubicBezTo>
                <a:close/>
                <a:moveTo>
                  <a:pt x="9478" y="7592"/>
                </a:moveTo>
                <a:cubicBezTo>
                  <a:pt x="9349" y="7424"/>
                  <a:pt x="9188" y="7419"/>
                  <a:pt x="9050" y="7557"/>
                </a:cubicBezTo>
                <a:lnTo>
                  <a:pt x="7506" y="9074"/>
                </a:lnTo>
                <a:cubicBezTo>
                  <a:pt x="7385" y="9195"/>
                  <a:pt x="7367" y="9417"/>
                  <a:pt x="7477" y="9559"/>
                </a:cubicBezTo>
                <a:lnTo>
                  <a:pt x="16407" y="20996"/>
                </a:lnTo>
                <a:cubicBezTo>
                  <a:pt x="16616" y="21266"/>
                  <a:pt x="16978" y="21294"/>
                  <a:pt x="17216" y="21060"/>
                </a:cubicBezTo>
                <a:lnTo>
                  <a:pt x="18260" y="20075"/>
                </a:lnTo>
                <a:cubicBezTo>
                  <a:pt x="18500" y="19839"/>
                  <a:pt x="18524" y="19429"/>
                  <a:pt x="18316" y="19157"/>
                </a:cubicBezTo>
                <a:lnTo>
                  <a:pt x="9478" y="7592"/>
                </a:lnTo>
                <a:close/>
                <a:moveTo>
                  <a:pt x="21385" y="2725"/>
                </a:moveTo>
                <a:cubicBezTo>
                  <a:pt x="21305" y="2126"/>
                  <a:pt x="21030" y="2251"/>
                  <a:pt x="20887" y="2504"/>
                </a:cubicBezTo>
                <a:cubicBezTo>
                  <a:pt x="20743" y="2760"/>
                  <a:pt x="20110" y="3840"/>
                  <a:pt x="19850" y="4329"/>
                </a:cubicBezTo>
                <a:cubicBezTo>
                  <a:pt x="19591" y="4814"/>
                  <a:pt x="18954" y="5772"/>
                  <a:pt x="17767" y="4826"/>
                </a:cubicBezTo>
                <a:cubicBezTo>
                  <a:pt x="16531" y="3843"/>
                  <a:pt x="16961" y="3157"/>
                  <a:pt x="17176" y="2696"/>
                </a:cubicBezTo>
                <a:cubicBezTo>
                  <a:pt x="17393" y="2232"/>
                  <a:pt x="18057" y="930"/>
                  <a:pt x="18153" y="769"/>
                </a:cubicBezTo>
                <a:cubicBezTo>
                  <a:pt x="18249" y="605"/>
                  <a:pt x="18137" y="130"/>
                  <a:pt x="17753" y="329"/>
                </a:cubicBezTo>
                <a:cubicBezTo>
                  <a:pt x="17369" y="528"/>
                  <a:pt x="15037" y="1571"/>
                  <a:pt x="14714" y="3068"/>
                </a:cubicBezTo>
                <a:cubicBezTo>
                  <a:pt x="14383" y="4590"/>
                  <a:pt x="14990" y="5950"/>
                  <a:pt x="13799" y="7301"/>
                </a:cubicBezTo>
                <a:lnTo>
                  <a:pt x="12353" y="8998"/>
                </a:lnTo>
                <a:lnTo>
                  <a:pt x="13805" y="10895"/>
                </a:lnTo>
                <a:lnTo>
                  <a:pt x="15586" y="8993"/>
                </a:lnTo>
                <a:cubicBezTo>
                  <a:pt x="16010" y="8513"/>
                  <a:pt x="16917" y="8047"/>
                  <a:pt x="17737" y="8257"/>
                </a:cubicBezTo>
                <a:cubicBezTo>
                  <a:pt x="19495" y="8705"/>
                  <a:pt x="20455" y="7962"/>
                  <a:pt x="21033" y="6733"/>
                </a:cubicBezTo>
                <a:cubicBezTo>
                  <a:pt x="21552" y="5635"/>
                  <a:pt x="21466" y="3323"/>
                  <a:pt x="21385" y="2725"/>
                </a:cubicBezTo>
                <a:close/>
                <a:moveTo>
                  <a:pt x="2905" y="19280"/>
                </a:moveTo>
                <a:cubicBezTo>
                  <a:pt x="2681" y="19534"/>
                  <a:pt x="2681" y="19946"/>
                  <a:pt x="2905" y="20199"/>
                </a:cubicBezTo>
                <a:lnTo>
                  <a:pt x="3929" y="21326"/>
                </a:lnTo>
                <a:cubicBezTo>
                  <a:pt x="4153" y="21579"/>
                  <a:pt x="4509" y="21472"/>
                  <a:pt x="4733" y="21219"/>
                </a:cubicBezTo>
                <a:lnTo>
                  <a:pt x="10016" y="15374"/>
                </a:lnTo>
                <a:lnTo>
                  <a:pt x="8398" y="13297"/>
                </a:lnTo>
                <a:lnTo>
                  <a:pt x="2905" y="19280"/>
                </a:lnTo>
                <a:close/>
              </a:path>
            </a:pathLst>
          </a:custGeom>
          <a:solidFill>
            <a:srgbClr val="950400"/>
          </a:solidFill>
          <a:ln w="12700">
            <a:noFill/>
            <a:miter lim="400000"/>
          </a:ln>
          <a:effectLst>
            <a:outerShdw blurRad="50800" dist="38100" dir="2700000" algn="tl" rotWithShape="0">
              <a:prstClr val="black">
                <a:alpha val="40000"/>
              </a:prstClr>
            </a:outerShdw>
          </a:effectLst>
        </p:spPr>
        <p:txBody>
          <a:bodyPr lIns="34291" tIns="34291" rIns="34291" bIns="34291" anchor="ctr"/>
          <a:lstStyle/>
          <a:p>
            <a:pPr algn="ctr" defTabSz="456565">
              <a:lnSpc>
                <a:spcPts val="3300"/>
              </a:lnSpc>
              <a:tabLst>
                <a:tab pos="837565" algn="l"/>
              </a:tabLst>
              <a:defRPr sz="2800">
                <a:solidFill>
                  <a:srgbClr val="000000"/>
                </a:solidFill>
                <a:effectLst>
                  <a:outerShdw blurRad="38100" dist="12700" dir="5400000" rotWithShape="0">
                    <a:srgbClr val="000000">
                      <a:alpha val="50000"/>
                    </a:srgbClr>
                  </a:outerShdw>
                </a:effectLst>
                <a:latin typeface="+mn-lt"/>
                <a:ea typeface="+mn-ea"/>
                <a:cs typeface="+mn-cs"/>
                <a:sym typeface="Gill Sans"/>
              </a:defRPr>
            </a:pPr>
            <a:endParaRPr sz="3600">
              <a:solidFill>
                <a:srgbClr val="9504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85" name="Shape 4880"/>
          <p:cNvSpPr/>
          <p:nvPr/>
        </p:nvSpPr>
        <p:spPr>
          <a:xfrm rot="5400000">
            <a:off x="6563030" y="3169485"/>
            <a:ext cx="1249451" cy="123636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598" y="21600"/>
                </a:lnTo>
                <a:lnTo>
                  <a:pt x="21600" y="4475"/>
                </a:lnTo>
                <a:cubicBezTo>
                  <a:pt x="21536" y="3240"/>
                  <a:pt x="20989" y="2082"/>
                  <a:pt x="20078" y="1257"/>
                </a:cubicBezTo>
                <a:cubicBezTo>
                  <a:pt x="19237" y="494"/>
                  <a:pt x="18147" y="72"/>
                  <a:pt x="17017" y="72"/>
                </a:cubicBezTo>
                <a:lnTo>
                  <a:pt x="0" y="0"/>
                </a:lnTo>
                <a:close/>
              </a:path>
            </a:pathLst>
          </a:custGeom>
          <a:solidFill>
            <a:srgbClr val="FCD7A1"/>
          </a:solidFill>
          <a:ln w="28575" cap="flat">
            <a:noFill/>
            <a:miter lim="800000"/>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3600">
              <a:solidFill>
                <a:srgbClr val="950400"/>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86" name="Shape 4881"/>
          <p:cNvSpPr/>
          <p:nvPr/>
        </p:nvSpPr>
        <p:spPr>
          <a:xfrm>
            <a:off x="7461054" y="3395621"/>
            <a:ext cx="355868" cy="379591"/>
          </a:xfrm>
          <a:prstGeom prst="rect">
            <a:avLst/>
          </a:prstGeom>
          <a:ln w="12700">
            <a:noFill/>
            <a:miter lim="400000"/>
          </a:ln>
          <a:effectLst>
            <a:outerShdw blurRad="50800" dist="38100" dir="2700000" algn="tl" rotWithShape="0">
              <a:prstClr val="black">
                <a:alpha val="40000"/>
              </a:prstClr>
            </a:outerShdw>
          </a:effectLst>
        </p:spPr>
        <p:txBody>
          <a:bodyPr wrap="none" lIns="50800" tIns="50800" rIns="50800" bIns="50800" anchor="ctr">
            <a:spAutoFit/>
          </a:bodyPr>
          <a:lstStyle>
            <a:lvl1pPr algn="ctr">
              <a:defRPr sz="4200">
                <a:solidFill>
                  <a:srgbClr val="F6F6F6"/>
                </a:solidFill>
                <a:latin typeface="+mn-lt"/>
                <a:ea typeface="+mn-ea"/>
                <a:cs typeface="+mn-cs"/>
                <a:sym typeface="Gill Sans"/>
              </a:defRPr>
            </a:lvl1pPr>
          </a:lstStyle>
          <a:p>
            <a:pPr lvl="0">
              <a:defRPr sz="1800">
                <a:solidFill>
                  <a:srgbClr val="000000"/>
                </a:solidFill>
              </a:defRPr>
            </a:pPr>
            <a:r>
              <a:rPr sz="1800">
                <a:solidFill>
                  <a:srgbClr val="9504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03</a:t>
            </a:r>
          </a:p>
        </p:txBody>
      </p:sp>
      <p:sp>
        <p:nvSpPr>
          <p:cNvPr id="100" name="Shape 4912"/>
          <p:cNvSpPr/>
          <p:nvPr/>
        </p:nvSpPr>
        <p:spPr>
          <a:xfrm>
            <a:off x="7228413" y="3929265"/>
            <a:ext cx="337215" cy="219190"/>
          </a:xfrm>
          <a:custGeom>
            <a:avLst/>
            <a:gdLst/>
            <a:ahLst/>
            <a:cxnLst>
              <a:cxn ang="0">
                <a:pos x="wd2" y="hd2"/>
              </a:cxn>
              <a:cxn ang="5400000">
                <a:pos x="wd2" y="hd2"/>
              </a:cxn>
              <a:cxn ang="10800000">
                <a:pos x="wd2" y="hd2"/>
              </a:cxn>
              <a:cxn ang="16200000">
                <a:pos x="wd2" y="hd2"/>
              </a:cxn>
            </a:cxnLst>
            <a:rect l="0" t="0" r="r" b="b"/>
            <a:pathLst>
              <a:path w="21600" h="21600" extrusionOk="0">
                <a:moveTo>
                  <a:pt x="21600" y="13824"/>
                </a:moveTo>
                <a:cubicBezTo>
                  <a:pt x="21600" y="18117"/>
                  <a:pt x="19284" y="21600"/>
                  <a:pt x="16430" y="21600"/>
                </a:cubicBezTo>
                <a:lnTo>
                  <a:pt x="3906" y="21600"/>
                </a:lnTo>
                <a:cubicBezTo>
                  <a:pt x="1749" y="21600"/>
                  <a:pt x="0" y="18968"/>
                  <a:pt x="0" y="15723"/>
                </a:cubicBezTo>
                <a:cubicBezTo>
                  <a:pt x="0" y="12481"/>
                  <a:pt x="1749" y="9850"/>
                  <a:pt x="3906" y="9850"/>
                </a:cubicBezTo>
                <a:cubicBezTo>
                  <a:pt x="4064" y="9850"/>
                  <a:pt x="4217" y="9870"/>
                  <a:pt x="4370" y="9894"/>
                </a:cubicBezTo>
                <a:cubicBezTo>
                  <a:pt x="4330" y="9486"/>
                  <a:pt x="4308" y="9067"/>
                  <a:pt x="4308" y="8638"/>
                </a:cubicBezTo>
                <a:cubicBezTo>
                  <a:pt x="4308" y="3868"/>
                  <a:pt x="6880" y="0"/>
                  <a:pt x="10054" y="0"/>
                </a:cubicBezTo>
                <a:cubicBezTo>
                  <a:pt x="12653" y="0"/>
                  <a:pt x="14848" y="2595"/>
                  <a:pt x="15557" y="6159"/>
                </a:cubicBezTo>
                <a:cubicBezTo>
                  <a:pt x="15841" y="6088"/>
                  <a:pt x="16132" y="6050"/>
                  <a:pt x="16431" y="6050"/>
                </a:cubicBezTo>
                <a:cubicBezTo>
                  <a:pt x="19284" y="6050"/>
                  <a:pt x="21600" y="9527"/>
                  <a:pt x="21600" y="13824"/>
                </a:cubicBezTo>
                <a:close/>
              </a:path>
            </a:pathLst>
          </a:custGeom>
          <a:solidFill>
            <a:srgbClr val="950400"/>
          </a:solidFill>
          <a:ln w="12700">
            <a:noFill/>
            <a:miter lim="400000"/>
          </a:ln>
          <a:effectLst>
            <a:outerShdw blurRad="50800" dist="38100" dir="2700000" algn="tl" rotWithShape="0">
              <a:prstClr val="black">
                <a:alpha val="40000"/>
              </a:prstClr>
            </a:outerShdw>
          </a:effectLst>
        </p:spPr>
        <p:txBody>
          <a:bodyPr lIns="34291" tIns="34291" rIns="34291" bIns="34291" anchor="ctr"/>
          <a:lstStyle/>
          <a:p>
            <a:pPr algn="ctr" defTabSz="456565">
              <a:lnSpc>
                <a:spcPts val="3300"/>
              </a:lnSpc>
              <a:tabLst>
                <a:tab pos="837565" algn="l"/>
              </a:tabLst>
              <a:defRPr sz="2800">
                <a:solidFill>
                  <a:srgbClr val="000000"/>
                </a:solidFill>
                <a:effectLst>
                  <a:outerShdw blurRad="38100" dist="12700" dir="5400000" rotWithShape="0">
                    <a:srgbClr val="000000">
                      <a:alpha val="50000"/>
                    </a:srgbClr>
                  </a:outerShdw>
                </a:effectLst>
                <a:latin typeface="+mn-lt"/>
                <a:ea typeface="+mn-ea"/>
                <a:cs typeface="+mn-cs"/>
                <a:sym typeface="Gill Sans"/>
              </a:defRPr>
            </a:pPr>
            <a:endParaRPr sz="3600">
              <a:solidFill>
                <a:srgbClr val="9504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88" name="Shape 4883"/>
          <p:cNvSpPr/>
          <p:nvPr/>
        </p:nvSpPr>
        <p:spPr>
          <a:xfrm rot="8100000">
            <a:off x="6158939" y="3839614"/>
            <a:ext cx="1249451" cy="123636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598" y="21600"/>
                </a:lnTo>
                <a:lnTo>
                  <a:pt x="21600" y="4475"/>
                </a:lnTo>
                <a:cubicBezTo>
                  <a:pt x="21536" y="3240"/>
                  <a:pt x="20989" y="2082"/>
                  <a:pt x="20078" y="1257"/>
                </a:cubicBezTo>
                <a:cubicBezTo>
                  <a:pt x="19237" y="494"/>
                  <a:pt x="18147" y="72"/>
                  <a:pt x="17017" y="72"/>
                </a:cubicBezTo>
                <a:lnTo>
                  <a:pt x="0" y="0"/>
                </a:lnTo>
                <a:close/>
              </a:path>
            </a:pathLst>
          </a:custGeom>
          <a:solidFill>
            <a:srgbClr val="FCD7A1"/>
          </a:solidFill>
          <a:ln w="28575" cap="flat">
            <a:noFill/>
            <a:miter lim="800000"/>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3600">
              <a:solidFill>
                <a:srgbClr val="950400"/>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nvGrpSpPr>
          <p:cNvPr id="2" name="组合 1"/>
          <p:cNvGrpSpPr/>
          <p:nvPr/>
        </p:nvGrpSpPr>
        <p:grpSpPr>
          <a:xfrm>
            <a:off x="6618626" y="4411403"/>
            <a:ext cx="813250" cy="504547"/>
            <a:chOff x="6653600" y="4479780"/>
            <a:chExt cx="1007589" cy="625116"/>
          </a:xfrm>
          <a:solidFill>
            <a:schemeClr val="bg1"/>
          </a:solidFill>
          <a:effectLst>
            <a:outerShdw blurRad="50800" dist="38100" dir="2700000" algn="tl" rotWithShape="0">
              <a:prstClr val="black">
                <a:alpha val="40000"/>
              </a:prstClr>
            </a:outerShdw>
          </a:effectLst>
        </p:grpSpPr>
        <p:sp>
          <p:nvSpPr>
            <p:cNvPr id="89" name="Shape 4884"/>
            <p:cNvSpPr/>
            <p:nvPr/>
          </p:nvSpPr>
          <p:spPr>
            <a:xfrm>
              <a:off x="7222268" y="4479780"/>
              <a:ext cx="438921" cy="470300"/>
            </a:xfrm>
            <a:prstGeom prst="rect">
              <a:avLst/>
            </a:prstGeom>
            <a:noFill/>
            <a:ln w="12700">
              <a:noFill/>
              <a:miter lim="400000"/>
            </a:ln>
          </p:spPr>
          <p:txBody>
            <a:bodyPr wrap="none" lIns="50800" tIns="50800" rIns="50800" bIns="50800" anchor="ctr">
              <a:spAutoFit/>
            </a:bodyPr>
            <a:lstStyle>
              <a:lvl1pPr algn="ctr">
                <a:defRPr sz="4200">
                  <a:solidFill>
                    <a:srgbClr val="F6F6F6"/>
                  </a:solidFill>
                  <a:latin typeface="+mn-lt"/>
                  <a:ea typeface="+mn-ea"/>
                  <a:cs typeface="+mn-cs"/>
                  <a:sym typeface="Gill Sans"/>
                </a:defRPr>
              </a:lvl1pPr>
            </a:lstStyle>
            <a:p>
              <a:pPr lvl="0">
                <a:defRPr sz="1800">
                  <a:solidFill>
                    <a:srgbClr val="000000"/>
                  </a:solidFill>
                </a:defRPr>
              </a:pPr>
              <a:r>
                <a:rPr sz="1800" dirty="0">
                  <a:solidFill>
                    <a:srgbClr val="9504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04</a:t>
              </a:r>
            </a:p>
          </p:txBody>
        </p:sp>
        <p:sp>
          <p:nvSpPr>
            <p:cNvPr id="101" name="Shape 4913"/>
            <p:cNvSpPr/>
            <p:nvPr/>
          </p:nvSpPr>
          <p:spPr>
            <a:xfrm>
              <a:off x="6653600" y="4739595"/>
              <a:ext cx="324694" cy="3653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174" y="0"/>
                    <a:pt x="0" y="1814"/>
                    <a:pt x="0" y="3601"/>
                  </a:cubicBezTo>
                  <a:lnTo>
                    <a:pt x="0" y="6001"/>
                  </a:lnTo>
                  <a:cubicBezTo>
                    <a:pt x="0" y="7102"/>
                    <a:pt x="8100" y="13200"/>
                    <a:pt x="8100" y="13200"/>
                  </a:cubicBezTo>
                  <a:lnTo>
                    <a:pt x="8100" y="20400"/>
                  </a:lnTo>
                  <a:cubicBezTo>
                    <a:pt x="8099" y="21221"/>
                    <a:pt x="9450" y="21600"/>
                    <a:pt x="10800" y="21600"/>
                  </a:cubicBezTo>
                  <a:cubicBezTo>
                    <a:pt x="12150" y="21600"/>
                    <a:pt x="13501" y="21221"/>
                    <a:pt x="13500" y="20400"/>
                  </a:cubicBezTo>
                  <a:lnTo>
                    <a:pt x="13500" y="13200"/>
                  </a:lnTo>
                  <a:cubicBezTo>
                    <a:pt x="13500" y="13200"/>
                    <a:pt x="21600" y="7102"/>
                    <a:pt x="21600" y="6001"/>
                  </a:cubicBezTo>
                  <a:lnTo>
                    <a:pt x="21600" y="3601"/>
                  </a:lnTo>
                  <a:cubicBezTo>
                    <a:pt x="21600" y="1814"/>
                    <a:pt x="17426" y="0"/>
                    <a:pt x="10800" y="0"/>
                  </a:cubicBezTo>
                  <a:close/>
                  <a:moveTo>
                    <a:pt x="10800" y="6147"/>
                  </a:moveTo>
                  <a:cubicBezTo>
                    <a:pt x="5952" y="6146"/>
                    <a:pt x="2514" y="4548"/>
                    <a:pt x="2514" y="3950"/>
                  </a:cubicBezTo>
                  <a:cubicBezTo>
                    <a:pt x="2511" y="3356"/>
                    <a:pt x="5953" y="1753"/>
                    <a:pt x="10800" y="1756"/>
                  </a:cubicBezTo>
                  <a:cubicBezTo>
                    <a:pt x="15647" y="1753"/>
                    <a:pt x="19089" y="3356"/>
                    <a:pt x="19086" y="3949"/>
                  </a:cubicBezTo>
                  <a:cubicBezTo>
                    <a:pt x="19086" y="4548"/>
                    <a:pt x="15648" y="6146"/>
                    <a:pt x="10800" y="6147"/>
                  </a:cubicBezTo>
                  <a:close/>
                </a:path>
              </a:pathLst>
            </a:custGeom>
            <a:solidFill>
              <a:srgbClr val="950400"/>
            </a:solidFill>
            <a:ln w="12700">
              <a:noFill/>
              <a:miter lim="400000"/>
            </a:ln>
          </p:spPr>
          <p:txBody>
            <a:bodyPr lIns="34291" tIns="34291" rIns="34291" bIns="34291" anchor="ctr"/>
            <a:lstStyle/>
            <a:p>
              <a:pPr algn="ctr" defTabSz="456565">
                <a:lnSpc>
                  <a:spcPts val="3300"/>
                </a:lnSpc>
                <a:tabLst>
                  <a:tab pos="837565" algn="l"/>
                </a:tabLst>
                <a:defRPr sz="2800">
                  <a:solidFill>
                    <a:srgbClr val="000000"/>
                  </a:solidFill>
                  <a:effectLst>
                    <a:outerShdw blurRad="38100" dist="12700" dir="5400000" rotWithShape="0">
                      <a:srgbClr val="000000">
                        <a:alpha val="50000"/>
                      </a:srgbClr>
                    </a:outerShdw>
                  </a:effectLst>
                  <a:latin typeface="+mn-lt"/>
                  <a:ea typeface="+mn-ea"/>
                  <a:cs typeface="+mn-cs"/>
                  <a:sym typeface="Gill Sans"/>
                </a:defRPr>
              </a:pPr>
              <a:endParaRPr sz="3600">
                <a:solidFill>
                  <a:srgbClr val="9504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grpSp>
      <p:sp>
        <p:nvSpPr>
          <p:cNvPr id="97" name="Shape 4892"/>
          <p:cNvSpPr/>
          <p:nvPr/>
        </p:nvSpPr>
        <p:spPr>
          <a:xfrm rot="16200000">
            <a:off x="4524659" y="2765448"/>
            <a:ext cx="1249451" cy="1236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598" y="21600"/>
                </a:lnTo>
                <a:lnTo>
                  <a:pt x="21600" y="4475"/>
                </a:lnTo>
                <a:cubicBezTo>
                  <a:pt x="21536" y="3240"/>
                  <a:pt x="20989" y="2082"/>
                  <a:pt x="20078" y="1257"/>
                </a:cubicBezTo>
                <a:cubicBezTo>
                  <a:pt x="19237" y="494"/>
                  <a:pt x="18147" y="72"/>
                  <a:pt x="17017" y="72"/>
                </a:cubicBezTo>
                <a:lnTo>
                  <a:pt x="0" y="0"/>
                </a:lnTo>
                <a:close/>
              </a:path>
            </a:pathLst>
          </a:custGeom>
          <a:solidFill>
            <a:srgbClr val="FCD7A1"/>
          </a:solidFill>
          <a:ln w="28575" cap="flat">
            <a:noFill/>
            <a:miter lim="800000"/>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3600">
              <a:solidFill>
                <a:srgbClr val="950400"/>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98" name="Shape 4893"/>
          <p:cNvSpPr/>
          <p:nvPr/>
        </p:nvSpPr>
        <p:spPr>
          <a:xfrm>
            <a:off x="4511505" y="3395622"/>
            <a:ext cx="355868" cy="379591"/>
          </a:xfrm>
          <a:prstGeom prst="rect">
            <a:avLst/>
          </a:prstGeom>
          <a:ln w="12700">
            <a:noFill/>
            <a:miter lim="400000"/>
          </a:ln>
          <a:effectLst>
            <a:outerShdw blurRad="50800" dist="38100" dir="2700000" algn="tl" rotWithShape="0">
              <a:prstClr val="black">
                <a:alpha val="40000"/>
              </a:prstClr>
            </a:outerShdw>
          </a:effectLst>
        </p:spPr>
        <p:txBody>
          <a:bodyPr wrap="none" lIns="50800" tIns="50800" rIns="50800" bIns="50800" anchor="ctr">
            <a:spAutoFit/>
          </a:bodyPr>
          <a:lstStyle>
            <a:lvl1pPr algn="ctr">
              <a:defRPr sz="4200">
                <a:solidFill>
                  <a:srgbClr val="F6F6F6"/>
                </a:solidFill>
                <a:latin typeface="+mn-lt"/>
                <a:ea typeface="+mn-ea"/>
                <a:cs typeface="+mn-cs"/>
                <a:sym typeface="Gill Sans"/>
              </a:defRPr>
            </a:lvl1pPr>
          </a:lstStyle>
          <a:p>
            <a:pPr lvl="0">
              <a:defRPr sz="1800">
                <a:solidFill>
                  <a:srgbClr val="000000"/>
                </a:solidFill>
              </a:defRPr>
            </a:pPr>
            <a:r>
              <a:rPr sz="1800">
                <a:solidFill>
                  <a:srgbClr val="9504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07</a:t>
            </a:r>
          </a:p>
        </p:txBody>
      </p:sp>
      <p:sp>
        <p:nvSpPr>
          <p:cNvPr id="104" name="Shape 4916"/>
          <p:cNvSpPr/>
          <p:nvPr/>
        </p:nvSpPr>
        <p:spPr>
          <a:xfrm>
            <a:off x="4784917" y="2929582"/>
            <a:ext cx="283284" cy="355949"/>
          </a:xfrm>
          <a:custGeom>
            <a:avLst/>
            <a:gdLst/>
            <a:ahLst/>
            <a:cxnLst>
              <a:cxn ang="0">
                <a:pos x="wd2" y="hd2"/>
              </a:cxn>
              <a:cxn ang="5400000">
                <a:pos x="wd2" y="hd2"/>
              </a:cxn>
              <a:cxn ang="10800000">
                <a:pos x="wd2" y="hd2"/>
              </a:cxn>
              <a:cxn ang="16200000">
                <a:pos x="wd2" y="hd2"/>
              </a:cxn>
            </a:cxnLst>
            <a:rect l="0" t="0" r="r" b="b"/>
            <a:pathLst>
              <a:path w="21013" h="21072" extrusionOk="0">
                <a:moveTo>
                  <a:pt x="20866" y="4865"/>
                </a:moveTo>
                <a:cubicBezTo>
                  <a:pt x="20189" y="1664"/>
                  <a:pt x="16529" y="-475"/>
                  <a:pt x="12692" y="90"/>
                </a:cubicBezTo>
                <a:cubicBezTo>
                  <a:pt x="8853" y="655"/>
                  <a:pt x="5612" y="3118"/>
                  <a:pt x="6290" y="6320"/>
                </a:cubicBezTo>
                <a:cubicBezTo>
                  <a:pt x="6434" y="7009"/>
                  <a:pt x="6839" y="8087"/>
                  <a:pt x="7317" y="8862"/>
                </a:cubicBezTo>
                <a:lnTo>
                  <a:pt x="347" y="17165"/>
                </a:lnTo>
                <a:cubicBezTo>
                  <a:pt x="89" y="17471"/>
                  <a:pt x="-56" y="18024"/>
                  <a:pt x="21" y="18391"/>
                </a:cubicBezTo>
                <a:lnTo>
                  <a:pt x="469" y="20510"/>
                </a:lnTo>
                <a:cubicBezTo>
                  <a:pt x="547" y="20878"/>
                  <a:pt x="970" y="21125"/>
                  <a:pt x="1412" y="21063"/>
                </a:cubicBezTo>
                <a:lnTo>
                  <a:pt x="3454" y="20761"/>
                </a:lnTo>
                <a:cubicBezTo>
                  <a:pt x="3896" y="20697"/>
                  <a:pt x="4456" y="20386"/>
                  <a:pt x="4699" y="20074"/>
                </a:cubicBezTo>
                <a:lnTo>
                  <a:pt x="7456" y="16514"/>
                </a:lnTo>
                <a:lnTo>
                  <a:pt x="7480" y="16491"/>
                </a:lnTo>
                <a:lnTo>
                  <a:pt x="9347" y="16215"/>
                </a:lnTo>
                <a:lnTo>
                  <a:pt x="12566" y="12046"/>
                </a:lnTo>
                <a:cubicBezTo>
                  <a:pt x="13624" y="12195"/>
                  <a:pt x="15142" y="12144"/>
                  <a:pt x="16039" y="12012"/>
                </a:cubicBezTo>
                <a:cubicBezTo>
                  <a:pt x="19875" y="11447"/>
                  <a:pt x="21544" y="8067"/>
                  <a:pt x="20866" y="4865"/>
                </a:cubicBezTo>
                <a:close/>
                <a:moveTo>
                  <a:pt x="17465" y="6506"/>
                </a:moveTo>
                <a:cubicBezTo>
                  <a:pt x="16409" y="7764"/>
                  <a:pt x="15332" y="6878"/>
                  <a:pt x="13825" y="5995"/>
                </a:cubicBezTo>
                <a:cubicBezTo>
                  <a:pt x="12317" y="5116"/>
                  <a:pt x="10949" y="4574"/>
                  <a:pt x="12003" y="3317"/>
                </a:cubicBezTo>
                <a:cubicBezTo>
                  <a:pt x="13059" y="2059"/>
                  <a:pt x="15136" y="1752"/>
                  <a:pt x="16646" y="2634"/>
                </a:cubicBezTo>
                <a:cubicBezTo>
                  <a:pt x="18155" y="3514"/>
                  <a:pt x="18520" y="5248"/>
                  <a:pt x="17465" y="6506"/>
                </a:cubicBezTo>
                <a:close/>
              </a:path>
            </a:pathLst>
          </a:custGeom>
          <a:solidFill>
            <a:srgbClr val="950400"/>
          </a:solidFill>
          <a:ln w="12700">
            <a:noFill/>
            <a:miter lim="400000"/>
          </a:ln>
          <a:effectLst>
            <a:outerShdw blurRad="50800" dist="38100" dir="2700000" algn="tl" rotWithShape="0">
              <a:prstClr val="black">
                <a:alpha val="40000"/>
              </a:prstClr>
            </a:outerShdw>
          </a:effectLst>
        </p:spPr>
        <p:txBody>
          <a:bodyPr lIns="34291" tIns="34291" rIns="34291" bIns="34291" anchor="ctr"/>
          <a:lstStyle/>
          <a:p>
            <a:pPr algn="ctr" defTabSz="456565">
              <a:lnSpc>
                <a:spcPts val="3300"/>
              </a:lnSpc>
              <a:tabLst>
                <a:tab pos="837565" algn="l"/>
              </a:tabLst>
              <a:defRPr sz="2800">
                <a:solidFill>
                  <a:srgbClr val="000000"/>
                </a:solidFill>
                <a:effectLst>
                  <a:outerShdw blurRad="38100" dist="12700" dir="5400000" rotWithShape="0">
                    <a:srgbClr val="000000">
                      <a:alpha val="50000"/>
                    </a:srgbClr>
                  </a:outerShdw>
                </a:effectLst>
                <a:latin typeface="+mn-lt"/>
                <a:ea typeface="+mn-ea"/>
                <a:cs typeface="+mn-cs"/>
                <a:sym typeface="Gill Sans"/>
              </a:defRPr>
            </a:pPr>
            <a:endParaRPr sz="3600">
              <a:solidFill>
                <a:srgbClr val="9504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76" name="Shape 4871"/>
          <p:cNvSpPr/>
          <p:nvPr/>
        </p:nvSpPr>
        <p:spPr>
          <a:xfrm rot="18900000">
            <a:off x="4940503" y="2094855"/>
            <a:ext cx="1249451" cy="123636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598" y="21600"/>
                </a:lnTo>
                <a:lnTo>
                  <a:pt x="21600" y="4475"/>
                </a:lnTo>
                <a:cubicBezTo>
                  <a:pt x="21536" y="3240"/>
                  <a:pt x="20989" y="2082"/>
                  <a:pt x="20078" y="1257"/>
                </a:cubicBezTo>
                <a:cubicBezTo>
                  <a:pt x="19237" y="494"/>
                  <a:pt x="18147" y="72"/>
                  <a:pt x="17017" y="72"/>
                </a:cubicBezTo>
                <a:lnTo>
                  <a:pt x="0" y="0"/>
                </a:lnTo>
                <a:close/>
              </a:path>
            </a:pathLst>
          </a:custGeom>
          <a:solidFill>
            <a:srgbClr val="FCD7A1"/>
          </a:solidFill>
          <a:ln w="28575" cap="flat">
            <a:noFill/>
            <a:miter lim="800000"/>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3600">
              <a:solidFill>
                <a:srgbClr val="950400"/>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77" name="Shape 4872"/>
          <p:cNvSpPr/>
          <p:nvPr/>
        </p:nvSpPr>
        <p:spPr>
          <a:xfrm>
            <a:off x="4877067" y="2383649"/>
            <a:ext cx="357470" cy="379591"/>
          </a:xfrm>
          <a:prstGeom prst="rect">
            <a:avLst/>
          </a:prstGeom>
          <a:ln w="12700">
            <a:noFill/>
            <a:miter lim="400000"/>
          </a:ln>
          <a:effectLst>
            <a:outerShdw blurRad="50800" dist="38100" dir="2700000" algn="tl" rotWithShape="0">
              <a:prstClr val="black">
                <a:alpha val="40000"/>
              </a:prstClr>
            </a:outerShdw>
          </a:effectLst>
        </p:spPr>
        <p:txBody>
          <a:bodyPr wrap="none" lIns="50800" tIns="50800" rIns="50800" bIns="50800" anchor="ctr">
            <a:spAutoFit/>
          </a:bodyPr>
          <a:lstStyle>
            <a:lvl1pPr algn="ctr">
              <a:defRPr sz="4200">
                <a:solidFill>
                  <a:srgbClr val="F6F6F6"/>
                </a:solidFill>
                <a:latin typeface="+mn-lt"/>
                <a:ea typeface="+mn-ea"/>
                <a:cs typeface="+mn-cs"/>
                <a:sym typeface="Gill Sans"/>
              </a:defRPr>
            </a:lvl1pPr>
          </a:lstStyle>
          <a:p>
            <a:pPr lvl="0">
              <a:defRPr sz="1800">
                <a:solidFill>
                  <a:srgbClr val="000000"/>
                </a:solidFill>
              </a:defRPr>
            </a:pPr>
            <a:r>
              <a:rPr sz="1800" dirty="0">
                <a:solidFill>
                  <a:srgbClr val="9504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08</a:t>
            </a:r>
          </a:p>
        </p:txBody>
      </p:sp>
      <p:sp>
        <p:nvSpPr>
          <p:cNvPr id="106" name="Shape 4918"/>
          <p:cNvSpPr/>
          <p:nvPr/>
        </p:nvSpPr>
        <p:spPr>
          <a:xfrm>
            <a:off x="5390869" y="2290395"/>
            <a:ext cx="346746" cy="283050"/>
          </a:xfrm>
          <a:custGeom>
            <a:avLst/>
            <a:gdLst/>
            <a:ahLst/>
            <a:cxnLst>
              <a:cxn ang="0">
                <a:pos x="wd2" y="hd2"/>
              </a:cxn>
              <a:cxn ang="5400000">
                <a:pos x="wd2" y="hd2"/>
              </a:cxn>
              <a:cxn ang="10800000">
                <a:pos x="wd2" y="hd2"/>
              </a:cxn>
              <a:cxn ang="16200000">
                <a:pos x="wd2" y="hd2"/>
              </a:cxn>
            </a:cxnLst>
            <a:rect l="0" t="0" r="r" b="b"/>
            <a:pathLst>
              <a:path w="21600" h="19900" extrusionOk="0">
                <a:moveTo>
                  <a:pt x="10801" y="14925"/>
                </a:moveTo>
                <a:cubicBezTo>
                  <a:pt x="9595" y="14925"/>
                  <a:pt x="8618" y="16037"/>
                  <a:pt x="8618" y="17413"/>
                </a:cubicBezTo>
                <a:cubicBezTo>
                  <a:pt x="8618" y="18786"/>
                  <a:pt x="9595" y="19900"/>
                  <a:pt x="10801" y="19900"/>
                </a:cubicBezTo>
                <a:cubicBezTo>
                  <a:pt x="12006" y="19900"/>
                  <a:pt x="12982" y="18786"/>
                  <a:pt x="12982" y="17413"/>
                </a:cubicBezTo>
                <a:cubicBezTo>
                  <a:pt x="12982" y="16038"/>
                  <a:pt x="12006" y="14925"/>
                  <a:pt x="10801" y="14925"/>
                </a:cubicBezTo>
                <a:close/>
                <a:moveTo>
                  <a:pt x="6172" y="12137"/>
                </a:moveTo>
                <a:lnTo>
                  <a:pt x="7715" y="13895"/>
                </a:lnTo>
                <a:cubicBezTo>
                  <a:pt x="9419" y="11953"/>
                  <a:pt x="12182" y="11953"/>
                  <a:pt x="13887" y="13895"/>
                </a:cubicBezTo>
                <a:lnTo>
                  <a:pt x="15429" y="12137"/>
                </a:lnTo>
                <a:cubicBezTo>
                  <a:pt x="12873" y="9223"/>
                  <a:pt x="8728" y="9223"/>
                  <a:pt x="6172" y="12137"/>
                </a:cubicBezTo>
                <a:close/>
                <a:moveTo>
                  <a:pt x="3087" y="8617"/>
                </a:moveTo>
                <a:lnTo>
                  <a:pt x="4629" y="10375"/>
                </a:lnTo>
                <a:cubicBezTo>
                  <a:pt x="8037" y="6491"/>
                  <a:pt x="13562" y="6491"/>
                  <a:pt x="16971" y="10375"/>
                </a:cubicBezTo>
                <a:lnTo>
                  <a:pt x="18514" y="8617"/>
                </a:lnTo>
                <a:cubicBezTo>
                  <a:pt x="14255" y="3761"/>
                  <a:pt x="7346" y="3761"/>
                  <a:pt x="3087" y="8617"/>
                </a:cubicBezTo>
                <a:close/>
                <a:moveTo>
                  <a:pt x="0" y="5100"/>
                </a:moveTo>
                <a:lnTo>
                  <a:pt x="1543" y="6858"/>
                </a:lnTo>
                <a:cubicBezTo>
                  <a:pt x="6655" y="1030"/>
                  <a:pt x="14944" y="1030"/>
                  <a:pt x="20057" y="6858"/>
                </a:cubicBezTo>
                <a:lnTo>
                  <a:pt x="21600" y="5100"/>
                </a:lnTo>
                <a:cubicBezTo>
                  <a:pt x="15636" y="-1700"/>
                  <a:pt x="5965" y="-1700"/>
                  <a:pt x="0" y="5100"/>
                </a:cubicBezTo>
                <a:close/>
              </a:path>
            </a:pathLst>
          </a:custGeom>
          <a:solidFill>
            <a:srgbClr val="950400"/>
          </a:solidFill>
          <a:ln w="12700">
            <a:noFill/>
            <a:miter lim="400000"/>
          </a:ln>
          <a:effectLst>
            <a:outerShdw blurRad="50800" dist="38100" dir="2700000" algn="tl" rotWithShape="0">
              <a:prstClr val="black">
                <a:alpha val="40000"/>
              </a:prstClr>
            </a:outerShdw>
          </a:effectLst>
        </p:spPr>
        <p:txBody>
          <a:bodyPr lIns="34291" tIns="34291" rIns="34291" bIns="34291" anchor="ctr"/>
          <a:lstStyle/>
          <a:p>
            <a:pPr algn="ctr" defTabSz="456565">
              <a:lnSpc>
                <a:spcPts val="3300"/>
              </a:lnSpc>
              <a:tabLst>
                <a:tab pos="837565" algn="l"/>
              </a:tabLst>
              <a:defRPr sz="2800">
                <a:solidFill>
                  <a:srgbClr val="000000"/>
                </a:solidFill>
                <a:effectLst>
                  <a:outerShdw blurRad="38100" dist="12700" dir="5400000" rotWithShape="0">
                    <a:srgbClr val="000000">
                      <a:alpha val="50000"/>
                    </a:srgbClr>
                  </a:outerShdw>
                </a:effectLst>
                <a:latin typeface="+mn-lt"/>
                <a:ea typeface="+mn-ea"/>
                <a:cs typeface="+mn-cs"/>
                <a:sym typeface="Gill Sans"/>
              </a:defRPr>
            </a:pPr>
            <a:endParaRPr sz="3600">
              <a:solidFill>
                <a:srgbClr val="9504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26" name="Freeform 271"/>
          <p:cNvSpPr>
            <a:spLocks noEditPoints="1"/>
          </p:cNvSpPr>
          <p:nvPr/>
        </p:nvSpPr>
        <p:spPr bwMode="auto">
          <a:xfrm>
            <a:off x="5951740" y="3197841"/>
            <a:ext cx="486077" cy="775147"/>
          </a:xfrm>
          <a:custGeom>
            <a:avLst/>
            <a:gdLst>
              <a:gd name="T0" fmla="*/ 146 w 168"/>
              <a:gd name="T1" fmla="*/ 163 h 268"/>
              <a:gd name="T2" fmla="*/ 124 w 168"/>
              <a:gd name="T3" fmla="*/ 149 h 268"/>
              <a:gd name="T4" fmla="*/ 153 w 168"/>
              <a:gd name="T5" fmla="*/ 76 h 268"/>
              <a:gd name="T6" fmla="*/ 84 w 168"/>
              <a:gd name="T7" fmla="*/ 0 h 268"/>
              <a:gd name="T8" fmla="*/ 16 w 168"/>
              <a:gd name="T9" fmla="*/ 76 h 268"/>
              <a:gd name="T10" fmla="*/ 44 w 168"/>
              <a:gd name="T11" fmla="*/ 149 h 268"/>
              <a:gd name="T12" fmla="*/ 23 w 168"/>
              <a:gd name="T13" fmla="*/ 163 h 268"/>
              <a:gd name="T14" fmla="*/ 0 w 168"/>
              <a:gd name="T15" fmla="*/ 206 h 268"/>
              <a:gd name="T16" fmla="*/ 84 w 168"/>
              <a:gd name="T17" fmla="*/ 268 h 268"/>
              <a:gd name="T18" fmla="*/ 168 w 168"/>
              <a:gd name="T19" fmla="*/ 206 h 268"/>
              <a:gd name="T20" fmla="*/ 146 w 168"/>
              <a:gd name="T21" fmla="*/ 163 h 268"/>
              <a:gd name="T22" fmla="*/ 37 w 168"/>
              <a:gd name="T23" fmla="*/ 76 h 268"/>
              <a:gd name="T24" fmla="*/ 84 w 168"/>
              <a:gd name="T25" fmla="*/ 21 h 268"/>
              <a:gd name="T26" fmla="*/ 131 w 168"/>
              <a:gd name="T27" fmla="*/ 76 h 268"/>
              <a:gd name="T28" fmla="*/ 84 w 168"/>
              <a:gd name="T29" fmla="*/ 144 h 268"/>
              <a:gd name="T30" fmla="*/ 37 w 168"/>
              <a:gd name="T31" fmla="*/ 76 h 268"/>
              <a:gd name="T32" fmla="*/ 84 w 168"/>
              <a:gd name="T33" fmla="*/ 246 h 268"/>
              <a:gd name="T34" fmla="*/ 22 w 168"/>
              <a:gd name="T35" fmla="*/ 206 h 268"/>
              <a:gd name="T36" fmla="*/ 33 w 168"/>
              <a:gd name="T37" fmla="*/ 182 h 268"/>
              <a:gd name="T38" fmla="*/ 63 w 168"/>
              <a:gd name="T39" fmla="*/ 162 h 268"/>
              <a:gd name="T40" fmla="*/ 84 w 168"/>
              <a:gd name="T41" fmla="*/ 166 h 268"/>
              <a:gd name="T42" fmla="*/ 106 w 168"/>
              <a:gd name="T43" fmla="*/ 162 h 268"/>
              <a:gd name="T44" fmla="*/ 135 w 168"/>
              <a:gd name="T45" fmla="*/ 182 h 268"/>
              <a:gd name="T46" fmla="*/ 147 w 168"/>
              <a:gd name="T47" fmla="*/ 206 h 268"/>
              <a:gd name="T48" fmla="*/ 84 w 168"/>
              <a:gd name="T49" fmla="*/ 246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8" h="268">
                <a:moveTo>
                  <a:pt x="146" y="163"/>
                </a:moveTo>
                <a:cubicBezTo>
                  <a:pt x="140" y="160"/>
                  <a:pt x="133" y="156"/>
                  <a:pt x="124" y="149"/>
                </a:cubicBezTo>
                <a:cubicBezTo>
                  <a:pt x="142" y="131"/>
                  <a:pt x="153" y="103"/>
                  <a:pt x="153" y="76"/>
                </a:cubicBezTo>
                <a:cubicBezTo>
                  <a:pt x="153" y="32"/>
                  <a:pt x="124" y="0"/>
                  <a:pt x="84" y="0"/>
                </a:cubicBezTo>
                <a:cubicBezTo>
                  <a:pt x="44" y="0"/>
                  <a:pt x="16" y="32"/>
                  <a:pt x="16" y="76"/>
                </a:cubicBezTo>
                <a:cubicBezTo>
                  <a:pt x="16" y="103"/>
                  <a:pt x="26" y="131"/>
                  <a:pt x="44" y="149"/>
                </a:cubicBezTo>
                <a:cubicBezTo>
                  <a:pt x="35" y="156"/>
                  <a:pt x="28" y="160"/>
                  <a:pt x="23" y="163"/>
                </a:cubicBezTo>
                <a:cubicBezTo>
                  <a:pt x="6" y="173"/>
                  <a:pt x="0" y="179"/>
                  <a:pt x="0" y="206"/>
                </a:cubicBezTo>
                <a:cubicBezTo>
                  <a:pt x="0" y="243"/>
                  <a:pt x="33" y="268"/>
                  <a:pt x="84" y="268"/>
                </a:cubicBezTo>
                <a:cubicBezTo>
                  <a:pt x="135" y="268"/>
                  <a:pt x="168" y="243"/>
                  <a:pt x="168" y="206"/>
                </a:cubicBezTo>
                <a:cubicBezTo>
                  <a:pt x="168" y="179"/>
                  <a:pt x="163" y="173"/>
                  <a:pt x="146" y="163"/>
                </a:cubicBezTo>
                <a:close/>
                <a:moveTo>
                  <a:pt x="37" y="76"/>
                </a:moveTo>
                <a:cubicBezTo>
                  <a:pt x="37" y="49"/>
                  <a:pt x="52" y="21"/>
                  <a:pt x="84" y="21"/>
                </a:cubicBezTo>
                <a:cubicBezTo>
                  <a:pt x="117" y="21"/>
                  <a:pt x="131" y="49"/>
                  <a:pt x="131" y="76"/>
                </a:cubicBezTo>
                <a:cubicBezTo>
                  <a:pt x="131" y="108"/>
                  <a:pt x="112" y="144"/>
                  <a:pt x="84" y="144"/>
                </a:cubicBezTo>
                <a:cubicBezTo>
                  <a:pt x="57" y="144"/>
                  <a:pt x="37" y="108"/>
                  <a:pt x="37" y="76"/>
                </a:cubicBezTo>
                <a:close/>
                <a:moveTo>
                  <a:pt x="84" y="246"/>
                </a:moveTo>
                <a:cubicBezTo>
                  <a:pt x="70" y="246"/>
                  <a:pt x="22" y="243"/>
                  <a:pt x="22" y="206"/>
                </a:cubicBezTo>
                <a:cubicBezTo>
                  <a:pt x="22" y="189"/>
                  <a:pt x="22" y="189"/>
                  <a:pt x="33" y="182"/>
                </a:cubicBezTo>
                <a:cubicBezTo>
                  <a:pt x="40" y="178"/>
                  <a:pt x="50" y="172"/>
                  <a:pt x="63" y="162"/>
                </a:cubicBezTo>
                <a:cubicBezTo>
                  <a:pt x="70" y="165"/>
                  <a:pt x="77" y="166"/>
                  <a:pt x="84" y="166"/>
                </a:cubicBezTo>
                <a:cubicBezTo>
                  <a:pt x="92" y="166"/>
                  <a:pt x="99" y="165"/>
                  <a:pt x="106" y="162"/>
                </a:cubicBezTo>
                <a:cubicBezTo>
                  <a:pt x="119" y="172"/>
                  <a:pt x="128" y="178"/>
                  <a:pt x="135" y="182"/>
                </a:cubicBezTo>
                <a:cubicBezTo>
                  <a:pt x="147" y="189"/>
                  <a:pt x="147" y="189"/>
                  <a:pt x="147" y="206"/>
                </a:cubicBezTo>
                <a:cubicBezTo>
                  <a:pt x="147" y="243"/>
                  <a:pt x="99" y="246"/>
                  <a:pt x="84" y="246"/>
                </a:cubicBezTo>
                <a:close/>
              </a:path>
            </a:pathLst>
          </a:custGeom>
          <a:solidFill>
            <a:srgbClr val="FCD7A1"/>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pPr algn="r"/>
            <a:endParaRPr lang="en-US">
              <a:solidFill>
                <a:srgbClr val="9504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82" name="Shape 4877"/>
          <p:cNvSpPr/>
          <p:nvPr/>
        </p:nvSpPr>
        <p:spPr>
          <a:xfrm rot="2700000">
            <a:off x="6404636" y="2375040"/>
            <a:ext cx="1249452" cy="123636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598" y="21600"/>
                </a:lnTo>
                <a:lnTo>
                  <a:pt x="21600" y="4475"/>
                </a:lnTo>
                <a:cubicBezTo>
                  <a:pt x="21536" y="3240"/>
                  <a:pt x="20989" y="2082"/>
                  <a:pt x="20078" y="1257"/>
                </a:cubicBezTo>
                <a:cubicBezTo>
                  <a:pt x="19237" y="494"/>
                  <a:pt x="18147" y="72"/>
                  <a:pt x="17017" y="72"/>
                </a:cubicBezTo>
                <a:lnTo>
                  <a:pt x="0" y="0"/>
                </a:lnTo>
                <a:close/>
              </a:path>
            </a:pathLst>
          </a:custGeom>
          <a:solidFill>
            <a:srgbClr val="FCD7A1"/>
          </a:solidFill>
          <a:ln w="28575" cap="flat">
            <a:noFill/>
            <a:miter lim="800000"/>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3600">
              <a:solidFill>
                <a:srgbClr val="950400"/>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83" name="Shape 4878"/>
          <p:cNvSpPr/>
          <p:nvPr/>
        </p:nvSpPr>
        <p:spPr>
          <a:xfrm>
            <a:off x="7006129" y="2334471"/>
            <a:ext cx="352661" cy="379591"/>
          </a:xfrm>
          <a:prstGeom prst="rect">
            <a:avLst/>
          </a:prstGeom>
          <a:ln w="12700">
            <a:noFill/>
            <a:miter lim="400000"/>
          </a:ln>
          <a:effectLst>
            <a:outerShdw blurRad="50800" dist="38100" dir="2700000" algn="tl" rotWithShape="0">
              <a:prstClr val="black">
                <a:alpha val="40000"/>
              </a:prstClr>
            </a:outerShdw>
          </a:effectLst>
        </p:spPr>
        <p:txBody>
          <a:bodyPr wrap="none" lIns="50800" tIns="50800" rIns="50800" bIns="50800" anchor="ctr">
            <a:spAutoFit/>
          </a:bodyPr>
          <a:lstStyle>
            <a:lvl1pPr algn="ctr">
              <a:defRPr sz="4200">
                <a:solidFill>
                  <a:srgbClr val="F6F6F6"/>
                </a:solidFill>
                <a:latin typeface="+mn-lt"/>
                <a:ea typeface="+mn-ea"/>
                <a:cs typeface="+mn-cs"/>
                <a:sym typeface="Gill Sans"/>
              </a:defRPr>
            </a:lvl1pPr>
          </a:lstStyle>
          <a:p>
            <a:pPr lvl="0">
              <a:defRPr sz="1800">
                <a:solidFill>
                  <a:srgbClr val="000000"/>
                </a:solidFill>
              </a:defRPr>
            </a:pPr>
            <a:r>
              <a:rPr sz="1800">
                <a:solidFill>
                  <a:srgbClr val="9504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02</a:t>
            </a:r>
          </a:p>
        </p:txBody>
      </p:sp>
      <p:sp>
        <p:nvSpPr>
          <p:cNvPr id="102" name="Shape 4914"/>
          <p:cNvSpPr/>
          <p:nvPr/>
        </p:nvSpPr>
        <p:spPr>
          <a:xfrm>
            <a:off x="7191208" y="2849946"/>
            <a:ext cx="341332" cy="357175"/>
          </a:xfrm>
          <a:custGeom>
            <a:avLst/>
            <a:gdLst/>
            <a:ahLst/>
            <a:cxnLst>
              <a:cxn ang="0">
                <a:pos x="wd2" y="hd2"/>
              </a:cxn>
              <a:cxn ang="5400000">
                <a:pos x="wd2" y="hd2"/>
              </a:cxn>
              <a:cxn ang="10800000">
                <a:pos x="wd2" y="hd2"/>
              </a:cxn>
              <a:cxn ang="16200000">
                <a:pos x="wd2" y="hd2"/>
              </a:cxn>
            </a:cxnLst>
            <a:rect l="0" t="0" r="r" b="b"/>
            <a:pathLst>
              <a:path w="20782" h="20934" extrusionOk="0">
                <a:moveTo>
                  <a:pt x="19118" y="7014"/>
                </a:moveTo>
                <a:cubicBezTo>
                  <a:pt x="17204" y="2726"/>
                  <a:pt x="14125" y="-535"/>
                  <a:pt x="12568" y="73"/>
                </a:cubicBezTo>
                <a:cubicBezTo>
                  <a:pt x="9923" y="1110"/>
                  <a:pt x="14143" y="6080"/>
                  <a:pt x="1153" y="11161"/>
                </a:cubicBezTo>
                <a:cubicBezTo>
                  <a:pt x="31" y="11602"/>
                  <a:pt x="-253" y="13357"/>
                  <a:pt x="217" y="14409"/>
                </a:cubicBezTo>
                <a:cubicBezTo>
                  <a:pt x="686" y="15458"/>
                  <a:pt x="2220" y="16503"/>
                  <a:pt x="3343" y="16065"/>
                </a:cubicBezTo>
                <a:cubicBezTo>
                  <a:pt x="3537" y="15988"/>
                  <a:pt x="4250" y="15767"/>
                  <a:pt x="4250" y="15767"/>
                </a:cubicBezTo>
                <a:cubicBezTo>
                  <a:pt x="5051" y="16803"/>
                  <a:pt x="5890" y="16189"/>
                  <a:pt x="6188" y="16846"/>
                </a:cubicBezTo>
                <a:cubicBezTo>
                  <a:pt x="6546" y="17637"/>
                  <a:pt x="7323" y="19356"/>
                  <a:pt x="7587" y="19940"/>
                </a:cubicBezTo>
                <a:cubicBezTo>
                  <a:pt x="7852" y="20524"/>
                  <a:pt x="8451" y="21065"/>
                  <a:pt x="8886" y="20906"/>
                </a:cubicBezTo>
                <a:cubicBezTo>
                  <a:pt x="9320" y="20746"/>
                  <a:pt x="10798" y="20205"/>
                  <a:pt x="11363" y="20000"/>
                </a:cubicBezTo>
                <a:cubicBezTo>
                  <a:pt x="11929" y="19793"/>
                  <a:pt x="12063" y="19306"/>
                  <a:pt x="11890" y="18925"/>
                </a:cubicBezTo>
                <a:cubicBezTo>
                  <a:pt x="11704" y="18512"/>
                  <a:pt x="10940" y="18391"/>
                  <a:pt x="10722" y="17909"/>
                </a:cubicBezTo>
                <a:cubicBezTo>
                  <a:pt x="10504" y="17430"/>
                  <a:pt x="9792" y="15888"/>
                  <a:pt x="9588" y="15402"/>
                </a:cubicBezTo>
                <a:cubicBezTo>
                  <a:pt x="9310" y="14741"/>
                  <a:pt x="9901" y="14203"/>
                  <a:pt x="10760" y="14118"/>
                </a:cubicBezTo>
                <a:cubicBezTo>
                  <a:pt x="16673" y="13522"/>
                  <a:pt x="17779" y="17039"/>
                  <a:pt x="19792" y="16251"/>
                </a:cubicBezTo>
                <a:cubicBezTo>
                  <a:pt x="21347" y="15640"/>
                  <a:pt x="21030" y="11297"/>
                  <a:pt x="19118" y="7014"/>
                </a:cubicBezTo>
                <a:close/>
                <a:moveTo>
                  <a:pt x="18452" y="13964"/>
                </a:moveTo>
                <a:cubicBezTo>
                  <a:pt x="18105" y="14098"/>
                  <a:pt x="15778" y="12334"/>
                  <a:pt x="14292" y="9001"/>
                </a:cubicBezTo>
                <a:cubicBezTo>
                  <a:pt x="12805" y="5671"/>
                  <a:pt x="12992" y="2627"/>
                  <a:pt x="13337" y="2491"/>
                </a:cubicBezTo>
                <a:cubicBezTo>
                  <a:pt x="13683" y="2358"/>
                  <a:pt x="15953" y="4488"/>
                  <a:pt x="17439" y="7818"/>
                </a:cubicBezTo>
                <a:cubicBezTo>
                  <a:pt x="18927" y="11148"/>
                  <a:pt x="18798" y="13828"/>
                  <a:pt x="18452" y="13964"/>
                </a:cubicBezTo>
                <a:close/>
              </a:path>
            </a:pathLst>
          </a:custGeom>
          <a:solidFill>
            <a:srgbClr val="950400"/>
          </a:solidFill>
          <a:ln w="12700">
            <a:noFill/>
            <a:miter lim="400000"/>
          </a:ln>
          <a:effectLst>
            <a:outerShdw blurRad="50800" dist="38100" dir="2700000" algn="tl" rotWithShape="0">
              <a:prstClr val="black">
                <a:alpha val="40000"/>
              </a:prstClr>
            </a:outerShdw>
          </a:effectLst>
        </p:spPr>
        <p:txBody>
          <a:bodyPr lIns="34291" tIns="34291" rIns="34291" bIns="34291" anchor="ctr"/>
          <a:lstStyle/>
          <a:p>
            <a:pPr algn="ctr" defTabSz="456565">
              <a:lnSpc>
                <a:spcPts val="3300"/>
              </a:lnSpc>
              <a:tabLst>
                <a:tab pos="837565" algn="l"/>
              </a:tabLst>
              <a:defRPr sz="2800">
                <a:solidFill>
                  <a:srgbClr val="000000"/>
                </a:solidFill>
                <a:effectLst>
                  <a:outerShdw blurRad="38100" dist="12700" dir="5400000" rotWithShape="0">
                    <a:srgbClr val="000000">
                      <a:alpha val="50000"/>
                    </a:srgbClr>
                  </a:outerShdw>
                </a:effectLst>
                <a:latin typeface="+mn-lt"/>
                <a:ea typeface="+mn-ea"/>
                <a:cs typeface="+mn-cs"/>
                <a:sym typeface="Gill Sans"/>
              </a:defRPr>
            </a:pPr>
            <a:endParaRPr sz="3600">
              <a:solidFill>
                <a:srgbClr val="9504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94" name="Shape 4889"/>
          <p:cNvSpPr/>
          <p:nvPr/>
        </p:nvSpPr>
        <p:spPr>
          <a:xfrm rot="13500000">
            <a:off x="4686888" y="3539357"/>
            <a:ext cx="1249450" cy="123636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598" y="21600"/>
                </a:lnTo>
                <a:lnTo>
                  <a:pt x="21600" y="4475"/>
                </a:lnTo>
                <a:cubicBezTo>
                  <a:pt x="21536" y="3240"/>
                  <a:pt x="20989" y="2082"/>
                  <a:pt x="20078" y="1257"/>
                </a:cubicBezTo>
                <a:cubicBezTo>
                  <a:pt x="19237" y="494"/>
                  <a:pt x="18147" y="72"/>
                  <a:pt x="17017" y="72"/>
                </a:cubicBezTo>
                <a:lnTo>
                  <a:pt x="0" y="0"/>
                </a:lnTo>
                <a:close/>
              </a:path>
            </a:pathLst>
          </a:custGeom>
          <a:solidFill>
            <a:srgbClr val="FCD7A1"/>
          </a:solidFill>
          <a:ln w="28575" cap="flat">
            <a:noFill/>
            <a:miter lim="800000"/>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3600">
              <a:solidFill>
                <a:srgbClr val="950400"/>
              </a:solidFill>
              <a:effectLst>
                <a:outerShdw blurRad="38100" dist="38100" dir="2700000" algn="tl">
                  <a:srgbClr val="000000">
                    <a:alpha val="43137"/>
                  </a:srgbClr>
                </a:outerShdw>
              </a:effectLst>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95" name="Shape 4890"/>
          <p:cNvSpPr/>
          <p:nvPr/>
        </p:nvSpPr>
        <p:spPr>
          <a:xfrm>
            <a:off x="5003410" y="4460852"/>
            <a:ext cx="355867" cy="379591"/>
          </a:xfrm>
          <a:prstGeom prst="rect">
            <a:avLst/>
          </a:prstGeom>
          <a:ln w="12700">
            <a:noFill/>
            <a:miter lim="400000"/>
          </a:ln>
          <a:effectLst>
            <a:outerShdw blurRad="50800" dist="38100" dir="2700000" algn="tl" rotWithShape="0">
              <a:prstClr val="black">
                <a:alpha val="40000"/>
              </a:prstClr>
            </a:outerShdw>
          </a:effectLst>
        </p:spPr>
        <p:txBody>
          <a:bodyPr wrap="none" lIns="50800" tIns="50800" rIns="50800" bIns="50800" anchor="ctr">
            <a:spAutoFit/>
          </a:bodyPr>
          <a:lstStyle>
            <a:lvl1pPr algn="ctr">
              <a:defRPr sz="4200">
                <a:solidFill>
                  <a:srgbClr val="F6F6F6"/>
                </a:solidFill>
                <a:latin typeface="+mn-lt"/>
                <a:ea typeface="+mn-ea"/>
                <a:cs typeface="+mn-cs"/>
                <a:sym typeface="Gill Sans"/>
              </a:defRPr>
            </a:lvl1pPr>
          </a:lstStyle>
          <a:p>
            <a:pPr lvl="0">
              <a:defRPr sz="1800">
                <a:solidFill>
                  <a:srgbClr val="000000"/>
                </a:solidFill>
              </a:defRPr>
            </a:pPr>
            <a:r>
              <a:rPr sz="1800">
                <a:solidFill>
                  <a:srgbClr val="9504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06</a:t>
            </a:r>
          </a:p>
        </p:txBody>
      </p:sp>
      <p:sp>
        <p:nvSpPr>
          <p:cNvPr id="105" name="Shape 4917"/>
          <p:cNvSpPr/>
          <p:nvPr/>
        </p:nvSpPr>
        <p:spPr>
          <a:xfrm>
            <a:off x="4814785" y="3954528"/>
            <a:ext cx="252491" cy="283048"/>
          </a:xfrm>
          <a:custGeom>
            <a:avLst/>
            <a:gdLst/>
            <a:ahLst/>
            <a:cxnLst>
              <a:cxn ang="0">
                <a:pos x="wd2" y="hd2"/>
              </a:cxn>
              <a:cxn ang="5400000">
                <a:pos x="wd2" y="hd2"/>
              </a:cxn>
              <a:cxn ang="10800000">
                <a:pos x="wd2" y="hd2"/>
              </a:cxn>
              <a:cxn ang="16200000">
                <a:pos x="wd2" y="hd2"/>
              </a:cxn>
            </a:cxnLst>
            <a:rect l="0" t="0" r="r" b="b"/>
            <a:pathLst>
              <a:path w="20991" h="21180" extrusionOk="0">
                <a:moveTo>
                  <a:pt x="30" y="16237"/>
                </a:moveTo>
                <a:cubicBezTo>
                  <a:pt x="669" y="16672"/>
                  <a:pt x="2076" y="14877"/>
                  <a:pt x="2522" y="15180"/>
                </a:cubicBezTo>
                <a:cubicBezTo>
                  <a:pt x="2969" y="15484"/>
                  <a:pt x="1470" y="17216"/>
                  <a:pt x="1845" y="17470"/>
                </a:cubicBezTo>
                <a:cubicBezTo>
                  <a:pt x="2219" y="17724"/>
                  <a:pt x="3786" y="16039"/>
                  <a:pt x="4221" y="16333"/>
                </a:cubicBezTo>
                <a:cubicBezTo>
                  <a:pt x="4655" y="16628"/>
                  <a:pt x="3191" y="18382"/>
                  <a:pt x="3660" y="18702"/>
                </a:cubicBezTo>
                <a:cubicBezTo>
                  <a:pt x="4131" y="19022"/>
                  <a:pt x="5665" y="17314"/>
                  <a:pt x="6037" y="17567"/>
                </a:cubicBezTo>
                <a:cubicBezTo>
                  <a:pt x="6409" y="17820"/>
                  <a:pt x="5045" y="19642"/>
                  <a:pt x="5476" y="19934"/>
                </a:cubicBezTo>
                <a:cubicBezTo>
                  <a:pt x="5907" y="20228"/>
                  <a:pt x="7377" y="18476"/>
                  <a:pt x="7735" y="18719"/>
                </a:cubicBezTo>
                <a:cubicBezTo>
                  <a:pt x="8094" y="18963"/>
                  <a:pt x="6652" y="20733"/>
                  <a:pt x="7291" y="21167"/>
                </a:cubicBezTo>
                <a:cubicBezTo>
                  <a:pt x="7930" y="21600"/>
                  <a:pt x="14182" y="10813"/>
                  <a:pt x="14182" y="10813"/>
                </a:cubicBezTo>
                <a:lnTo>
                  <a:pt x="9208" y="7419"/>
                </a:lnTo>
                <a:cubicBezTo>
                  <a:pt x="9208" y="7419"/>
                  <a:pt x="-609" y="15804"/>
                  <a:pt x="30" y="16237"/>
                </a:cubicBezTo>
                <a:close/>
                <a:moveTo>
                  <a:pt x="14376" y="0"/>
                </a:moveTo>
                <a:lnTo>
                  <a:pt x="10061" y="5955"/>
                </a:lnTo>
                <a:lnTo>
                  <a:pt x="15350" y="9546"/>
                </a:lnTo>
                <a:lnTo>
                  <a:pt x="20991" y="4642"/>
                </a:lnTo>
                <a:cubicBezTo>
                  <a:pt x="20315" y="2906"/>
                  <a:pt x="16577" y="203"/>
                  <a:pt x="14376" y="0"/>
                </a:cubicBezTo>
                <a:close/>
              </a:path>
            </a:pathLst>
          </a:custGeom>
          <a:solidFill>
            <a:srgbClr val="950400"/>
          </a:solidFill>
          <a:ln w="12700">
            <a:noFill/>
            <a:miter lim="400000"/>
          </a:ln>
          <a:effectLst>
            <a:outerShdw blurRad="50800" dist="38100" dir="2700000" algn="tl" rotWithShape="0">
              <a:prstClr val="black">
                <a:alpha val="40000"/>
              </a:prstClr>
            </a:outerShdw>
          </a:effectLst>
        </p:spPr>
        <p:txBody>
          <a:bodyPr lIns="34291" tIns="34291" rIns="34291" bIns="34291" anchor="ctr"/>
          <a:lstStyle/>
          <a:p>
            <a:pPr algn="ctr" defTabSz="456565">
              <a:lnSpc>
                <a:spcPts val="3300"/>
              </a:lnSpc>
              <a:tabLst>
                <a:tab pos="837565" algn="l"/>
              </a:tabLst>
              <a:defRPr sz="2800">
                <a:solidFill>
                  <a:srgbClr val="000000"/>
                </a:solidFill>
                <a:effectLst>
                  <a:outerShdw blurRad="38100" dist="12700" dir="5400000" rotWithShape="0">
                    <a:srgbClr val="000000">
                      <a:alpha val="50000"/>
                    </a:srgbClr>
                  </a:outerShdw>
                </a:effectLst>
                <a:latin typeface="+mn-lt"/>
                <a:ea typeface="+mn-ea"/>
                <a:cs typeface="+mn-cs"/>
                <a:sym typeface="Gill Sans"/>
              </a:defRPr>
            </a:pPr>
            <a:endParaRPr sz="3600">
              <a:solidFill>
                <a:srgbClr val="9504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4" name="文本框 3"/>
          <p:cNvSpPr txBox="1"/>
          <p:nvPr/>
        </p:nvSpPr>
        <p:spPr>
          <a:xfrm>
            <a:off x="7954777" y="2115464"/>
            <a:ext cx="2723824" cy="369332"/>
          </a:xfrm>
          <a:prstGeom prst="rect">
            <a:avLst/>
          </a:prstGeom>
          <a:noFill/>
        </p:spPr>
        <p:txBody>
          <a:bodyPr wrap="none" rtlCol="0" anchor="t">
            <a:spAutoFit/>
          </a:bodyPr>
          <a:lstStyle/>
          <a:p>
            <a:pPr algn="r"/>
            <a:r>
              <a:rPr lang="zh-CN" altLang="zh-CN" dirty="0">
                <a:solidFill>
                  <a:srgbClr val="FCD7A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请在此添加您的文字内容</a:t>
            </a:r>
            <a:endParaRPr lang="zh-CN" altLang="en-US" dirty="0">
              <a:solidFill>
                <a:srgbClr val="FCD7A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3" name="文本框 2"/>
          <p:cNvSpPr txBox="1"/>
          <p:nvPr/>
        </p:nvSpPr>
        <p:spPr>
          <a:xfrm>
            <a:off x="7954777" y="3013175"/>
            <a:ext cx="2723824" cy="369332"/>
          </a:xfrm>
          <a:prstGeom prst="rect">
            <a:avLst/>
          </a:prstGeom>
          <a:noFill/>
        </p:spPr>
        <p:txBody>
          <a:bodyPr wrap="none" rtlCol="0" anchor="t">
            <a:spAutoFit/>
          </a:bodyPr>
          <a:lstStyle/>
          <a:p>
            <a:pPr algn="r"/>
            <a:r>
              <a:rPr lang="zh-CN" altLang="zh-CN" dirty="0">
                <a:solidFill>
                  <a:srgbClr val="FCD7A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请在此添加您的文字内容</a:t>
            </a:r>
            <a:endParaRPr lang="zh-CN" altLang="en-US" dirty="0">
              <a:solidFill>
                <a:srgbClr val="FCD7A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9" name="文本框 8"/>
          <p:cNvSpPr txBox="1"/>
          <p:nvPr/>
        </p:nvSpPr>
        <p:spPr>
          <a:xfrm>
            <a:off x="7954777" y="3910886"/>
            <a:ext cx="2723824" cy="369332"/>
          </a:xfrm>
          <a:prstGeom prst="rect">
            <a:avLst/>
          </a:prstGeom>
          <a:noFill/>
        </p:spPr>
        <p:txBody>
          <a:bodyPr wrap="none" rtlCol="0" anchor="t">
            <a:spAutoFit/>
          </a:bodyPr>
          <a:lstStyle/>
          <a:p>
            <a:pPr algn="r"/>
            <a:r>
              <a:rPr lang="zh-CN" altLang="zh-CN" dirty="0">
                <a:solidFill>
                  <a:srgbClr val="FCD7A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请在此添加您的文字内容</a:t>
            </a:r>
            <a:endParaRPr lang="zh-CN" altLang="en-US" dirty="0">
              <a:solidFill>
                <a:srgbClr val="FCD7A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1" name="文本框 10"/>
          <p:cNvSpPr txBox="1"/>
          <p:nvPr/>
        </p:nvSpPr>
        <p:spPr>
          <a:xfrm>
            <a:off x="7954777" y="4808598"/>
            <a:ext cx="2723824" cy="369332"/>
          </a:xfrm>
          <a:prstGeom prst="rect">
            <a:avLst/>
          </a:prstGeom>
          <a:noFill/>
        </p:spPr>
        <p:txBody>
          <a:bodyPr wrap="none" rtlCol="0" anchor="t">
            <a:spAutoFit/>
          </a:bodyPr>
          <a:lstStyle/>
          <a:p>
            <a:pPr algn="r"/>
            <a:r>
              <a:rPr lang="zh-CN" altLang="zh-CN" dirty="0">
                <a:solidFill>
                  <a:srgbClr val="FCD7A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请在此添加您的文字内容</a:t>
            </a:r>
            <a:endParaRPr lang="zh-CN" altLang="en-US" dirty="0">
              <a:solidFill>
                <a:srgbClr val="FCD7A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3" name="文本框 12"/>
          <p:cNvSpPr txBox="1"/>
          <p:nvPr/>
        </p:nvSpPr>
        <p:spPr>
          <a:xfrm>
            <a:off x="1265466" y="2263365"/>
            <a:ext cx="2723824" cy="369332"/>
          </a:xfrm>
          <a:prstGeom prst="rect">
            <a:avLst/>
          </a:prstGeom>
          <a:noFill/>
        </p:spPr>
        <p:txBody>
          <a:bodyPr wrap="none" rtlCol="0" anchor="t">
            <a:spAutoFit/>
          </a:bodyPr>
          <a:lstStyle/>
          <a:p>
            <a:pPr algn="r"/>
            <a:r>
              <a:rPr lang="zh-CN" altLang="zh-CN" dirty="0">
                <a:solidFill>
                  <a:srgbClr val="FCD7A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请在此添加您的文字内容</a:t>
            </a:r>
            <a:endParaRPr lang="zh-CN" altLang="en-US" dirty="0">
              <a:solidFill>
                <a:srgbClr val="FCD7A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5" name="文本框 14"/>
          <p:cNvSpPr txBox="1"/>
          <p:nvPr/>
        </p:nvSpPr>
        <p:spPr>
          <a:xfrm>
            <a:off x="1265466" y="3145615"/>
            <a:ext cx="2723824" cy="369332"/>
          </a:xfrm>
          <a:prstGeom prst="rect">
            <a:avLst/>
          </a:prstGeom>
          <a:noFill/>
        </p:spPr>
        <p:txBody>
          <a:bodyPr wrap="none" rtlCol="0" anchor="t">
            <a:spAutoFit/>
          </a:bodyPr>
          <a:lstStyle/>
          <a:p>
            <a:pPr algn="r"/>
            <a:r>
              <a:rPr lang="zh-CN" altLang="zh-CN" dirty="0">
                <a:solidFill>
                  <a:srgbClr val="FCD7A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请在此添加您的文字内容</a:t>
            </a:r>
            <a:endParaRPr lang="zh-CN" altLang="en-US" dirty="0">
              <a:solidFill>
                <a:srgbClr val="FCD7A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7" name="文本框 16"/>
          <p:cNvSpPr txBox="1"/>
          <p:nvPr/>
        </p:nvSpPr>
        <p:spPr>
          <a:xfrm>
            <a:off x="1265466" y="4027865"/>
            <a:ext cx="2723824" cy="369332"/>
          </a:xfrm>
          <a:prstGeom prst="rect">
            <a:avLst/>
          </a:prstGeom>
          <a:noFill/>
        </p:spPr>
        <p:txBody>
          <a:bodyPr wrap="none" rtlCol="0" anchor="t">
            <a:spAutoFit/>
          </a:bodyPr>
          <a:lstStyle/>
          <a:p>
            <a:pPr algn="r"/>
            <a:r>
              <a:rPr lang="zh-CN" altLang="zh-CN" dirty="0">
                <a:solidFill>
                  <a:srgbClr val="FCD7A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请在此添加您的文字内容</a:t>
            </a:r>
            <a:endParaRPr lang="zh-CN" altLang="en-US" dirty="0">
              <a:solidFill>
                <a:srgbClr val="FCD7A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9" name="文本框 18"/>
          <p:cNvSpPr txBox="1"/>
          <p:nvPr/>
        </p:nvSpPr>
        <p:spPr>
          <a:xfrm>
            <a:off x="1265466" y="4910115"/>
            <a:ext cx="2723824" cy="369332"/>
          </a:xfrm>
          <a:prstGeom prst="rect">
            <a:avLst/>
          </a:prstGeom>
          <a:noFill/>
        </p:spPr>
        <p:txBody>
          <a:bodyPr wrap="none" rtlCol="0" anchor="t">
            <a:spAutoFit/>
          </a:bodyPr>
          <a:lstStyle/>
          <a:p>
            <a:pPr algn="r"/>
            <a:r>
              <a:rPr lang="zh-CN" altLang="zh-CN" dirty="0">
                <a:solidFill>
                  <a:srgbClr val="FCD7A1"/>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请在此添加您的文字内容</a:t>
            </a:r>
            <a:endParaRPr lang="zh-CN" altLang="en-US" dirty="0">
              <a:solidFill>
                <a:srgbClr val="FCD7A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pic>
        <p:nvPicPr>
          <p:cNvPr id="38" name="图片 37">
            <a:extLst>
              <a:ext uri="{FF2B5EF4-FFF2-40B4-BE49-F238E27FC236}">
                <a16:creationId xmlns="" xmlns:a16="http://schemas.microsoft.com/office/drawing/2014/main" id="{9A16D053-8025-465D-95B9-40483D9D639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84091"/>
          <a:stretch/>
        </p:blipFill>
        <p:spPr>
          <a:xfrm>
            <a:off x="0" y="5888182"/>
            <a:ext cx="12192000" cy="969818"/>
          </a:xfrm>
          <a:prstGeom prst="rect">
            <a:avLst/>
          </a:prstGeom>
        </p:spPr>
      </p:pic>
      <p:sp>
        <p:nvSpPr>
          <p:cNvPr id="39" name="文本框 38">
            <a:extLst>
              <a:ext uri="{FF2B5EF4-FFF2-40B4-BE49-F238E27FC236}">
                <a16:creationId xmlns="" xmlns:a16="http://schemas.microsoft.com/office/drawing/2014/main" id="{A72C6432-BD3C-444C-984D-0A00578152A4}"/>
              </a:ext>
            </a:extLst>
          </p:cNvPr>
          <p:cNvSpPr txBox="1"/>
          <p:nvPr/>
        </p:nvSpPr>
        <p:spPr>
          <a:xfrm>
            <a:off x="1937110" y="713740"/>
            <a:ext cx="3338597" cy="630942"/>
          </a:xfrm>
          <a:prstGeom prst="rect">
            <a:avLst/>
          </a:prstGeom>
          <a:noFill/>
        </p:spPr>
        <p:txBody>
          <a:bodyPr wrap="square" rtlCol="0">
            <a:spAutoFit/>
          </a:bodyPr>
          <a:lstStyle/>
          <a:p>
            <a:pPr algn="l"/>
            <a:r>
              <a:rPr lang="zh-CN" altLang="en-US" sz="3500" b="1" dirty="0">
                <a:solidFill>
                  <a:srgbClr val="FCD7A1"/>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工作完成情况</a:t>
            </a:r>
          </a:p>
        </p:txBody>
      </p:sp>
      <p:grpSp>
        <p:nvGrpSpPr>
          <p:cNvPr id="40" name="组合 39">
            <a:extLst>
              <a:ext uri="{FF2B5EF4-FFF2-40B4-BE49-F238E27FC236}">
                <a16:creationId xmlns="" xmlns:a16="http://schemas.microsoft.com/office/drawing/2014/main" id="{D1B04492-BB55-42CE-9008-3544315ADA59}"/>
              </a:ext>
            </a:extLst>
          </p:cNvPr>
          <p:cNvGrpSpPr/>
          <p:nvPr/>
        </p:nvGrpSpPr>
        <p:grpSpPr>
          <a:xfrm>
            <a:off x="0" y="0"/>
            <a:ext cx="2410691" cy="2350087"/>
            <a:chOff x="0" y="0"/>
            <a:chExt cx="2410691" cy="2350087"/>
          </a:xfrm>
        </p:grpSpPr>
        <p:pic>
          <p:nvPicPr>
            <p:cNvPr id="41" name="图片 40">
              <a:extLst>
                <a:ext uri="{FF2B5EF4-FFF2-40B4-BE49-F238E27FC236}">
                  <a16:creationId xmlns="" xmlns:a16="http://schemas.microsoft.com/office/drawing/2014/main" id="{30949A01-115A-4D63-A81C-2D594853F22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1944" r="2084" b="32222"/>
            <a:stretch/>
          </p:blipFill>
          <p:spPr>
            <a:xfrm>
              <a:off x="0" y="1"/>
              <a:ext cx="1801091" cy="2350086"/>
            </a:xfrm>
            <a:prstGeom prst="rect">
              <a:avLst/>
            </a:prstGeom>
          </p:spPr>
        </p:pic>
        <p:pic>
          <p:nvPicPr>
            <p:cNvPr id="42" name="图片 41">
              <a:extLst>
                <a:ext uri="{FF2B5EF4-FFF2-40B4-BE49-F238E27FC236}">
                  <a16:creationId xmlns="" xmlns:a16="http://schemas.microsoft.com/office/drawing/2014/main" id="{9C7A03A3-4F68-4DED-9ED5-33BF5049476D}"/>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70682" b="54091"/>
            <a:stretch/>
          </p:blipFill>
          <p:spPr>
            <a:xfrm>
              <a:off x="0" y="0"/>
              <a:ext cx="2410691" cy="1887440"/>
            </a:xfrm>
            <a:prstGeom prst="rect">
              <a:avLst/>
            </a:prstGeom>
          </p:spPr>
        </p:pic>
      </p:grpSp>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2000"/>
                                        <p:tgtEl>
                                          <p:spTgt spid="3"/>
                                        </p:tgtEl>
                                      </p:cBhvr>
                                    </p:animEffect>
                                  </p:childTnLst>
                                </p:cTn>
                              </p:par>
                              <p:par>
                                <p:cTn id="11" presetID="6" presetClass="entr" presetSubtype="16"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circle(in)">
                                      <p:cBhvr>
                                        <p:cTn id="13" dur="2000"/>
                                        <p:tgtEl>
                                          <p:spTgt spid="9"/>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circle(in)">
                                      <p:cBhvr>
                                        <p:cTn id="16" dur="2000"/>
                                        <p:tgtEl>
                                          <p:spTgt spid="11"/>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circle(in)">
                                      <p:cBhvr>
                                        <p:cTn id="19" dur="2000"/>
                                        <p:tgtEl>
                                          <p:spTgt spid="13"/>
                                        </p:tgtEl>
                                      </p:cBhvr>
                                    </p:animEffect>
                                  </p:childTnLst>
                                </p:cTn>
                              </p:par>
                              <p:par>
                                <p:cTn id="20" presetID="6" presetClass="entr" presetSubtype="16"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circle(in)">
                                      <p:cBhvr>
                                        <p:cTn id="22" dur="2000"/>
                                        <p:tgtEl>
                                          <p:spTgt spid="15"/>
                                        </p:tgtEl>
                                      </p:cBhvr>
                                    </p:animEffect>
                                  </p:childTnLst>
                                </p:cTn>
                              </p:par>
                              <p:par>
                                <p:cTn id="23" presetID="6" presetClass="entr" presetSubtype="16"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circle(in)">
                                      <p:cBhvr>
                                        <p:cTn id="25" dur="2000"/>
                                        <p:tgtEl>
                                          <p:spTgt spid="17"/>
                                        </p:tgtEl>
                                      </p:cBhvr>
                                    </p:animEffect>
                                  </p:childTnLst>
                                </p:cTn>
                              </p:par>
                              <p:par>
                                <p:cTn id="26" presetID="6" presetClass="entr" presetSubtype="16"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circle(in)">
                                      <p:cBhvr>
                                        <p:cTn id="28" dur="2000"/>
                                        <p:tgtEl>
                                          <p:spTgt spid="19"/>
                                        </p:tgtEl>
                                      </p:cBhvr>
                                    </p:animEffect>
                                  </p:childTnLst>
                                </p:cTn>
                              </p:par>
                              <p:par>
                                <p:cTn id="29" presetID="6" presetClass="entr" presetSubtype="16" fill="hold" grpId="0" nodeType="withEffect">
                                  <p:stCondLst>
                                    <p:cond delay="0"/>
                                  </p:stCondLst>
                                  <p:childTnLst>
                                    <p:set>
                                      <p:cBhvr>
                                        <p:cTn id="30" dur="1" fill="hold">
                                          <p:stCondLst>
                                            <p:cond delay="0"/>
                                          </p:stCondLst>
                                        </p:cTn>
                                        <p:tgtEl>
                                          <p:spTgt spid="91"/>
                                        </p:tgtEl>
                                        <p:attrNameLst>
                                          <p:attrName>style.visibility</p:attrName>
                                        </p:attrNameLst>
                                      </p:cBhvr>
                                      <p:to>
                                        <p:strVal val="visible"/>
                                      </p:to>
                                    </p:set>
                                    <p:animEffect transition="in" filter="circle(in)">
                                      <p:cBhvr>
                                        <p:cTn id="31" dur="2000"/>
                                        <p:tgtEl>
                                          <p:spTgt spid="91"/>
                                        </p:tgtEl>
                                      </p:cBhvr>
                                    </p:animEffect>
                                  </p:childTnLst>
                                </p:cTn>
                              </p:par>
                              <p:par>
                                <p:cTn id="32" presetID="6" presetClass="entr" presetSubtype="16" fill="hold" grpId="0" nodeType="withEffect">
                                  <p:stCondLst>
                                    <p:cond delay="0"/>
                                  </p:stCondLst>
                                  <p:childTnLst>
                                    <p:set>
                                      <p:cBhvr>
                                        <p:cTn id="33" dur="1" fill="hold">
                                          <p:stCondLst>
                                            <p:cond delay="0"/>
                                          </p:stCondLst>
                                        </p:cTn>
                                        <p:tgtEl>
                                          <p:spTgt spid="92"/>
                                        </p:tgtEl>
                                        <p:attrNameLst>
                                          <p:attrName>style.visibility</p:attrName>
                                        </p:attrNameLst>
                                      </p:cBhvr>
                                      <p:to>
                                        <p:strVal val="visible"/>
                                      </p:to>
                                    </p:set>
                                    <p:animEffect transition="in" filter="circle(in)">
                                      <p:cBhvr>
                                        <p:cTn id="34" dur="2000"/>
                                        <p:tgtEl>
                                          <p:spTgt spid="92"/>
                                        </p:tgtEl>
                                      </p:cBhvr>
                                    </p:animEffect>
                                  </p:childTnLst>
                                </p:cTn>
                              </p:par>
                              <p:par>
                                <p:cTn id="35" presetID="6" presetClass="entr" presetSubtype="16" fill="hold" grpId="0" nodeType="withEffect">
                                  <p:stCondLst>
                                    <p:cond delay="0"/>
                                  </p:stCondLst>
                                  <p:childTnLst>
                                    <p:set>
                                      <p:cBhvr>
                                        <p:cTn id="36" dur="1" fill="hold">
                                          <p:stCondLst>
                                            <p:cond delay="0"/>
                                          </p:stCondLst>
                                        </p:cTn>
                                        <p:tgtEl>
                                          <p:spTgt spid="103"/>
                                        </p:tgtEl>
                                        <p:attrNameLst>
                                          <p:attrName>style.visibility</p:attrName>
                                        </p:attrNameLst>
                                      </p:cBhvr>
                                      <p:to>
                                        <p:strVal val="visible"/>
                                      </p:to>
                                    </p:set>
                                    <p:animEffect transition="in" filter="circle(in)">
                                      <p:cBhvr>
                                        <p:cTn id="37" dur="2000"/>
                                        <p:tgtEl>
                                          <p:spTgt spid="103"/>
                                        </p:tgtEl>
                                      </p:cBhvr>
                                    </p:animEffect>
                                  </p:childTnLst>
                                </p:cTn>
                              </p:par>
                              <p:par>
                                <p:cTn id="38" presetID="6" presetClass="entr" presetSubtype="16" fill="hold" grpId="0" nodeType="withEffect">
                                  <p:stCondLst>
                                    <p:cond delay="0"/>
                                  </p:stCondLst>
                                  <p:childTnLst>
                                    <p:set>
                                      <p:cBhvr>
                                        <p:cTn id="39" dur="1" fill="hold">
                                          <p:stCondLst>
                                            <p:cond delay="0"/>
                                          </p:stCondLst>
                                        </p:cTn>
                                        <p:tgtEl>
                                          <p:spTgt spid="79"/>
                                        </p:tgtEl>
                                        <p:attrNameLst>
                                          <p:attrName>style.visibility</p:attrName>
                                        </p:attrNameLst>
                                      </p:cBhvr>
                                      <p:to>
                                        <p:strVal val="visible"/>
                                      </p:to>
                                    </p:set>
                                    <p:animEffect transition="in" filter="circle(in)">
                                      <p:cBhvr>
                                        <p:cTn id="40" dur="2000"/>
                                        <p:tgtEl>
                                          <p:spTgt spid="79"/>
                                        </p:tgtEl>
                                      </p:cBhvr>
                                    </p:animEffect>
                                  </p:childTnLst>
                                </p:cTn>
                              </p:par>
                              <p:par>
                                <p:cTn id="41" presetID="6" presetClass="entr" presetSubtype="16" fill="hold" grpId="0" nodeType="withEffect">
                                  <p:stCondLst>
                                    <p:cond delay="0"/>
                                  </p:stCondLst>
                                  <p:childTnLst>
                                    <p:set>
                                      <p:cBhvr>
                                        <p:cTn id="42" dur="1" fill="hold">
                                          <p:stCondLst>
                                            <p:cond delay="0"/>
                                          </p:stCondLst>
                                        </p:cTn>
                                        <p:tgtEl>
                                          <p:spTgt spid="80"/>
                                        </p:tgtEl>
                                        <p:attrNameLst>
                                          <p:attrName>style.visibility</p:attrName>
                                        </p:attrNameLst>
                                      </p:cBhvr>
                                      <p:to>
                                        <p:strVal val="visible"/>
                                      </p:to>
                                    </p:set>
                                    <p:animEffect transition="in" filter="circle(in)">
                                      <p:cBhvr>
                                        <p:cTn id="43" dur="2000"/>
                                        <p:tgtEl>
                                          <p:spTgt spid="80"/>
                                        </p:tgtEl>
                                      </p:cBhvr>
                                    </p:animEffect>
                                  </p:childTnLst>
                                </p:cTn>
                              </p:par>
                              <p:par>
                                <p:cTn id="44" presetID="6" presetClass="entr" presetSubtype="16" fill="hold" grpId="0" nodeType="withEffect">
                                  <p:stCondLst>
                                    <p:cond delay="0"/>
                                  </p:stCondLst>
                                  <p:childTnLst>
                                    <p:set>
                                      <p:cBhvr>
                                        <p:cTn id="45" dur="1" fill="hold">
                                          <p:stCondLst>
                                            <p:cond delay="0"/>
                                          </p:stCondLst>
                                        </p:cTn>
                                        <p:tgtEl>
                                          <p:spTgt spid="107"/>
                                        </p:tgtEl>
                                        <p:attrNameLst>
                                          <p:attrName>style.visibility</p:attrName>
                                        </p:attrNameLst>
                                      </p:cBhvr>
                                      <p:to>
                                        <p:strVal val="visible"/>
                                      </p:to>
                                    </p:set>
                                    <p:animEffect transition="in" filter="circle(in)">
                                      <p:cBhvr>
                                        <p:cTn id="46" dur="2000"/>
                                        <p:tgtEl>
                                          <p:spTgt spid="107"/>
                                        </p:tgtEl>
                                      </p:cBhvr>
                                    </p:animEffect>
                                  </p:childTnLst>
                                </p:cTn>
                              </p:par>
                              <p:par>
                                <p:cTn id="47" presetID="6" presetClass="entr" presetSubtype="16" fill="hold" grpId="0" nodeType="withEffect">
                                  <p:stCondLst>
                                    <p:cond delay="0"/>
                                  </p:stCondLst>
                                  <p:childTnLst>
                                    <p:set>
                                      <p:cBhvr>
                                        <p:cTn id="48" dur="1" fill="hold">
                                          <p:stCondLst>
                                            <p:cond delay="0"/>
                                          </p:stCondLst>
                                        </p:cTn>
                                        <p:tgtEl>
                                          <p:spTgt spid="85"/>
                                        </p:tgtEl>
                                        <p:attrNameLst>
                                          <p:attrName>style.visibility</p:attrName>
                                        </p:attrNameLst>
                                      </p:cBhvr>
                                      <p:to>
                                        <p:strVal val="visible"/>
                                      </p:to>
                                    </p:set>
                                    <p:animEffect transition="in" filter="circle(in)">
                                      <p:cBhvr>
                                        <p:cTn id="49" dur="2000"/>
                                        <p:tgtEl>
                                          <p:spTgt spid="85"/>
                                        </p:tgtEl>
                                      </p:cBhvr>
                                    </p:animEffect>
                                  </p:childTnLst>
                                </p:cTn>
                              </p:par>
                              <p:par>
                                <p:cTn id="50" presetID="6" presetClass="entr" presetSubtype="16" fill="hold" grpId="0" nodeType="withEffect">
                                  <p:stCondLst>
                                    <p:cond delay="0"/>
                                  </p:stCondLst>
                                  <p:childTnLst>
                                    <p:set>
                                      <p:cBhvr>
                                        <p:cTn id="51" dur="1" fill="hold">
                                          <p:stCondLst>
                                            <p:cond delay="0"/>
                                          </p:stCondLst>
                                        </p:cTn>
                                        <p:tgtEl>
                                          <p:spTgt spid="86"/>
                                        </p:tgtEl>
                                        <p:attrNameLst>
                                          <p:attrName>style.visibility</p:attrName>
                                        </p:attrNameLst>
                                      </p:cBhvr>
                                      <p:to>
                                        <p:strVal val="visible"/>
                                      </p:to>
                                    </p:set>
                                    <p:animEffect transition="in" filter="circle(in)">
                                      <p:cBhvr>
                                        <p:cTn id="52" dur="2000"/>
                                        <p:tgtEl>
                                          <p:spTgt spid="86"/>
                                        </p:tgtEl>
                                      </p:cBhvr>
                                    </p:animEffect>
                                  </p:childTnLst>
                                </p:cTn>
                              </p:par>
                              <p:par>
                                <p:cTn id="53" presetID="6" presetClass="entr" presetSubtype="16" fill="hold" grpId="0" nodeType="withEffect">
                                  <p:stCondLst>
                                    <p:cond delay="0"/>
                                  </p:stCondLst>
                                  <p:childTnLst>
                                    <p:set>
                                      <p:cBhvr>
                                        <p:cTn id="54" dur="1" fill="hold">
                                          <p:stCondLst>
                                            <p:cond delay="0"/>
                                          </p:stCondLst>
                                        </p:cTn>
                                        <p:tgtEl>
                                          <p:spTgt spid="100"/>
                                        </p:tgtEl>
                                        <p:attrNameLst>
                                          <p:attrName>style.visibility</p:attrName>
                                        </p:attrNameLst>
                                      </p:cBhvr>
                                      <p:to>
                                        <p:strVal val="visible"/>
                                      </p:to>
                                    </p:set>
                                    <p:animEffect transition="in" filter="circle(in)">
                                      <p:cBhvr>
                                        <p:cTn id="55" dur="2000"/>
                                        <p:tgtEl>
                                          <p:spTgt spid="100"/>
                                        </p:tgtEl>
                                      </p:cBhvr>
                                    </p:animEffect>
                                  </p:childTnLst>
                                </p:cTn>
                              </p:par>
                              <p:par>
                                <p:cTn id="56" presetID="6" presetClass="entr" presetSubtype="16" fill="hold" grpId="0" nodeType="withEffect">
                                  <p:stCondLst>
                                    <p:cond delay="0"/>
                                  </p:stCondLst>
                                  <p:childTnLst>
                                    <p:set>
                                      <p:cBhvr>
                                        <p:cTn id="57" dur="1" fill="hold">
                                          <p:stCondLst>
                                            <p:cond delay="0"/>
                                          </p:stCondLst>
                                        </p:cTn>
                                        <p:tgtEl>
                                          <p:spTgt spid="88"/>
                                        </p:tgtEl>
                                        <p:attrNameLst>
                                          <p:attrName>style.visibility</p:attrName>
                                        </p:attrNameLst>
                                      </p:cBhvr>
                                      <p:to>
                                        <p:strVal val="visible"/>
                                      </p:to>
                                    </p:set>
                                    <p:animEffect transition="in" filter="circle(in)">
                                      <p:cBhvr>
                                        <p:cTn id="58" dur="2000"/>
                                        <p:tgtEl>
                                          <p:spTgt spid="88"/>
                                        </p:tgtEl>
                                      </p:cBhvr>
                                    </p:animEffect>
                                  </p:childTnLst>
                                </p:cTn>
                              </p:par>
                              <p:par>
                                <p:cTn id="59" presetID="6" presetClass="entr" presetSubtype="16" fill="hold" nodeType="withEffect">
                                  <p:stCondLst>
                                    <p:cond delay="0"/>
                                  </p:stCondLst>
                                  <p:childTnLst>
                                    <p:set>
                                      <p:cBhvr>
                                        <p:cTn id="60" dur="1" fill="hold">
                                          <p:stCondLst>
                                            <p:cond delay="0"/>
                                          </p:stCondLst>
                                        </p:cTn>
                                        <p:tgtEl>
                                          <p:spTgt spid="2"/>
                                        </p:tgtEl>
                                        <p:attrNameLst>
                                          <p:attrName>style.visibility</p:attrName>
                                        </p:attrNameLst>
                                      </p:cBhvr>
                                      <p:to>
                                        <p:strVal val="visible"/>
                                      </p:to>
                                    </p:set>
                                    <p:animEffect transition="in" filter="circle(in)">
                                      <p:cBhvr>
                                        <p:cTn id="61" dur="2000"/>
                                        <p:tgtEl>
                                          <p:spTgt spid="2"/>
                                        </p:tgtEl>
                                      </p:cBhvr>
                                    </p:animEffect>
                                  </p:childTnLst>
                                </p:cTn>
                              </p:par>
                              <p:par>
                                <p:cTn id="62" presetID="6" presetClass="entr" presetSubtype="16" fill="hold" grpId="0" nodeType="withEffect">
                                  <p:stCondLst>
                                    <p:cond delay="0"/>
                                  </p:stCondLst>
                                  <p:childTnLst>
                                    <p:set>
                                      <p:cBhvr>
                                        <p:cTn id="63" dur="1" fill="hold">
                                          <p:stCondLst>
                                            <p:cond delay="0"/>
                                          </p:stCondLst>
                                        </p:cTn>
                                        <p:tgtEl>
                                          <p:spTgt spid="97"/>
                                        </p:tgtEl>
                                        <p:attrNameLst>
                                          <p:attrName>style.visibility</p:attrName>
                                        </p:attrNameLst>
                                      </p:cBhvr>
                                      <p:to>
                                        <p:strVal val="visible"/>
                                      </p:to>
                                    </p:set>
                                    <p:animEffect transition="in" filter="circle(in)">
                                      <p:cBhvr>
                                        <p:cTn id="64" dur="2000"/>
                                        <p:tgtEl>
                                          <p:spTgt spid="97"/>
                                        </p:tgtEl>
                                      </p:cBhvr>
                                    </p:animEffect>
                                  </p:childTnLst>
                                </p:cTn>
                              </p:par>
                              <p:par>
                                <p:cTn id="65" presetID="6" presetClass="entr" presetSubtype="16" fill="hold" grpId="0" nodeType="withEffect">
                                  <p:stCondLst>
                                    <p:cond delay="0"/>
                                  </p:stCondLst>
                                  <p:childTnLst>
                                    <p:set>
                                      <p:cBhvr>
                                        <p:cTn id="66" dur="1" fill="hold">
                                          <p:stCondLst>
                                            <p:cond delay="0"/>
                                          </p:stCondLst>
                                        </p:cTn>
                                        <p:tgtEl>
                                          <p:spTgt spid="98"/>
                                        </p:tgtEl>
                                        <p:attrNameLst>
                                          <p:attrName>style.visibility</p:attrName>
                                        </p:attrNameLst>
                                      </p:cBhvr>
                                      <p:to>
                                        <p:strVal val="visible"/>
                                      </p:to>
                                    </p:set>
                                    <p:animEffect transition="in" filter="circle(in)">
                                      <p:cBhvr>
                                        <p:cTn id="67" dur="2000"/>
                                        <p:tgtEl>
                                          <p:spTgt spid="98"/>
                                        </p:tgtEl>
                                      </p:cBhvr>
                                    </p:animEffect>
                                  </p:childTnLst>
                                </p:cTn>
                              </p:par>
                              <p:par>
                                <p:cTn id="68" presetID="6" presetClass="entr" presetSubtype="16" fill="hold" grpId="0" nodeType="withEffect">
                                  <p:stCondLst>
                                    <p:cond delay="0"/>
                                  </p:stCondLst>
                                  <p:childTnLst>
                                    <p:set>
                                      <p:cBhvr>
                                        <p:cTn id="69" dur="1" fill="hold">
                                          <p:stCondLst>
                                            <p:cond delay="0"/>
                                          </p:stCondLst>
                                        </p:cTn>
                                        <p:tgtEl>
                                          <p:spTgt spid="104"/>
                                        </p:tgtEl>
                                        <p:attrNameLst>
                                          <p:attrName>style.visibility</p:attrName>
                                        </p:attrNameLst>
                                      </p:cBhvr>
                                      <p:to>
                                        <p:strVal val="visible"/>
                                      </p:to>
                                    </p:set>
                                    <p:animEffect transition="in" filter="circle(in)">
                                      <p:cBhvr>
                                        <p:cTn id="70" dur="2000"/>
                                        <p:tgtEl>
                                          <p:spTgt spid="104"/>
                                        </p:tgtEl>
                                      </p:cBhvr>
                                    </p:animEffect>
                                  </p:childTnLst>
                                </p:cTn>
                              </p:par>
                              <p:par>
                                <p:cTn id="71" presetID="6" presetClass="entr" presetSubtype="16" fill="hold" grpId="0" nodeType="withEffect">
                                  <p:stCondLst>
                                    <p:cond delay="0"/>
                                  </p:stCondLst>
                                  <p:childTnLst>
                                    <p:set>
                                      <p:cBhvr>
                                        <p:cTn id="72" dur="1" fill="hold">
                                          <p:stCondLst>
                                            <p:cond delay="0"/>
                                          </p:stCondLst>
                                        </p:cTn>
                                        <p:tgtEl>
                                          <p:spTgt spid="76"/>
                                        </p:tgtEl>
                                        <p:attrNameLst>
                                          <p:attrName>style.visibility</p:attrName>
                                        </p:attrNameLst>
                                      </p:cBhvr>
                                      <p:to>
                                        <p:strVal val="visible"/>
                                      </p:to>
                                    </p:set>
                                    <p:animEffect transition="in" filter="circle(in)">
                                      <p:cBhvr>
                                        <p:cTn id="73" dur="2000"/>
                                        <p:tgtEl>
                                          <p:spTgt spid="76"/>
                                        </p:tgtEl>
                                      </p:cBhvr>
                                    </p:animEffect>
                                  </p:childTnLst>
                                </p:cTn>
                              </p:par>
                              <p:par>
                                <p:cTn id="74" presetID="6" presetClass="entr" presetSubtype="16" fill="hold" grpId="0" nodeType="withEffect">
                                  <p:stCondLst>
                                    <p:cond delay="0"/>
                                  </p:stCondLst>
                                  <p:childTnLst>
                                    <p:set>
                                      <p:cBhvr>
                                        <p:cTn id="75" dur="1" fill="hold">
                                          <p:stCondLst>
                                            <p:cond delay="0"/>
                                          </p:stCondLst>
                                        </p:cTn>
                                        <p:tgtEl>
                                          <p:spTgt spid="77"/>
                                        </p:tgtEl>
                                        <p:attrNameLst>
                                          <p:attrName>style.visibility</p:attrName>
                                        </p:attrNameLst>
                                      </p:cBhvr>
                                      <p:to>
                                        <p:strVal val="visible"/>
                                      </p:to>
                                    </p:set>
                                    <p:animEffect transition="in" filter="circle(in)">
                                      <p:cBhvr>
                                        <p:cTn id="76" dur="2000"/>
                                        <p:tgtEl>
                                          <p:spTgt spid="77"/>
                                        </p:tgtEl>
                                      </p:cBhvr>
                                    </p:animEffect>
                                  </p:childTnLst>
                                </p:cTn>
                              </p:par>
                              <p:par>
                                <p:cTn id="77" presetID="6" presetClass="entr" presetSubtype="16" fill="hold" grpId="0" nodeType="withEffect">
                                  <p:stCondLst>
                                    <p:cond delay="0"/>
                                  </p:stCondLst>
                                  <p:childTnLst>
                                    <p:set>
                                      <p:cBhvr>
                                        <p:cTn id="78" dur="1" fill="hold">
                                          <p:stCondLst>
                                            <p:cond delay="0"/>
                                          </p:stCondLst>
                                        </p:cTn>
                                        <p:tgtEl>
                                          <p:spTgt spid="106"/>
                                        </p:tgtEl>
                                        <p:attrNameLst>
                                          <p:attrName>style.visibility</p:attrName>
                                        </p:attrNameLst>
                                      </p:cBhvr>
                                      <p:to>
                                        <p:strVal val="visible"/>
                                      </p:to>
                                    </p:set>
                                    <p:animEffect transition="in" filter="circle(in)">
                                      <p:cBhvr>
                                        <p:cTn id="79" dur="2000"/>
                                        <p:tgtEl>
                                          <p:spTgt spid="106"/>
                                        </p:tgtEl>
                                      </p:cBhvr>
                                    </p:animEffect>
                                  </p:childTnLst>
                                </p:cTn>
                              </p:par>
                              <p:par>
                                <p:cTn id="80" presetID="6" presetClass="entr" presetSubtype="16" fill="hold" grpId="0" nodeType="withEffect">
                                  <p:stCondLst>
                                    <p:cond delay="0"/>
                                  </p:stCondLst>
                                  <p:childTnLst>
                                    <p:set>
                                      <p:cBhvr>
                                        <p:cTn id="81" dur="1" fill="hold">
                                          <p:stCondLst>
                                            <p:cond delay="0"/>
                                          </p:stCondLst>
                                        </p:cTn>
                                        <p:tgtEl>
                                          <p:spTgt spid="126"/>
                                        </p:tgtEl>
                                        <p:attrNameLst>
                                          <p:attrName>style.visibility</p:attrName>
                                        </p:attrNameLst>
                                      </p:cBhvr>
                                      <p:to>
                                        <p:strVal val="visible"/>
                                      </p:to>
                                    </p:set>
                                    <p:animEffect transition="in" filter="circle(in)">
                                      <p:cBhvr>
                                        <p:cTn id="82" dur="2000"/>
                                        <p:tgtEl>
                                          <p:spTgt spid="126"/>
                                        </p:tgtEl>
                                      </p:cBhvr>
                                    </p:animEffect>
                                  </p:childTnLst>
                                </p:cTn>
                              </p:par>
                              <p:par>
                                <p:cTn id="83" presetID="6" presetClass="entr" presetSubtype="16" fill="hold" grpId="0" nodeType="withEffect">
                                  <p:stCondLst>
                                    <p:cond delay="0"/>
                                  </p:stCondLst>
                                  <p:childTnLst>
                                    <p:set>
                                      <p:cBhvr>
                                        <p:cTn id="84" dur="1" fill="hold">
                                          <p:stCondLst>
                                            <p:cond delay="0"/>
                                          </p:stCondLst>
                                        </p:cTn>
                                        <p:tgtEl>
                                          <p:spTgt spid="82"/>
                                        </p:tgtEl>
                                        <p:attrNameLst>
                                          <p:attrName>style.visibility</p:attrName>
                                        </p:attrNameLst>
                                      </p:cBhvr>
                                      <p:to>
                                        <p:strVal val="visible"/>
                                      </p:to>
                                    </p:set>
                                    <p:animEffect transition="in" filter="circle(in)">
                                      <p:cBhvr>
                                        <p:cTn id="85" dur="2000"/>
                                        <p:tgtEl>
                                          <p:spTgt spid="82"/>
                                        </p:tgtEl>
                                      </p:cBhvr>
                                    </p:animEffect>
                                  </p:childTnLst>
                                </p:cTn>
                              </p:par>
                              <p:par>
                                <p:cTn id="86" presetID="6" presetClass="entr" presetSubtype="16" fill="hold" grpId="0" nodeType="withEffect">
                                  <p:stCondLst>
                                    <p:cond delay="0"/>
                                  </p:stCondLst>
                                  <p:childTnLst>
                                    <p:set>
                                      <p:cBhvr>
                                        <p:cTn id="87" dur="1" fill="hold">
                                          <p:stCondLst>
                                            <p:cond delay="0"/>
                                          </p:stCondLst>
                                        </p:cTn>
                                        <p:tgtEl>
                                          <p:spTgt spid="83"/>
                                        </p:tgtEl>
                                        <p:attrNameLst>
                                          <p:attrName>style.visibility</p:attrName>
                                        </p:attrNameLst>
                                      </p:cBhvr>
                                      <p:to>
                                        <p:strVal val="visible"/>
                                      </p:to>
                                    </p:set>
                                    <p:animEffect transition="in" filter="circle(in)">
                                      <p:cBhvr>
                                        <p:cTn id="88" dur="2000"/>
                                        <p:tgtEl>
                                          <p:spTgt spid="83"/>
                                        </p:tgtEl>
                                      </p:cBhvr>
                                    </p:animEffect>
                                  </p:childTnLst>
                                </p:cTn>
                              </p:par>
                              <p:par>
                                <p:cTn id="89" presetID="6" presetClass="entr" presetSubtype="16" fill="hold" grpId="0" nodeType="withEffect">
                                  <p:stCondLst>
                                    <p:cond delay="0"/>
                                  </p:stCondLst>
                                  <p:childTnLst>
                                    <p:set>
                                      <p:cBhvr>
                                        <p:cTn id="90" dur="1" fill="hold">
                                          <p:stCondLst>
                                            <p:cond delay="0"/>
                                          </p:stCondLst>
                                        </p:cTn>
                                        <p:tgtEl>
                                          <p:spTgt spid="102"/>
                                        </p:tgtEl>
                                        <p:attrNameLst>
                                          <p:attrName>style.visibility</p:attrName>
                                        </p:attrNameLst>
                                      </p:cBhvr>
                                      <p:to>
                                        <p:strVal val="visible"/>
                                      </p:to>
                                    </p:set>
                                    <p:animEffect transition="in" filter="circle(in)">
                                      <p:cBhvr>
                                        <p:cTn id="91" dur="2000"/>
                                        <p:tgtEl>
                                          <p:spTgt spid="102"/>
                                        </p:tgtEl>
                                      </p:cBhvr>
                                    </p:animEffect>
                                  </p:childTnLst>
                                </p:cTn>
                              </p:par>
                              <p:par>
                                <p:cTn id="92" presetID="6" presetClass="entr" presetSubtype="16" fill="hold" grpId="0" nodeType="withEffect">
                                  <p:stCondLst>
                                    <p:cond delay="0"/>
                                  </p:stCondLst>
                                  <p:childTnLst>
                                    <p:set>
                                      <p:cBhvr>
                                        <p:cTn id="93" dur="1" fill="hold">
                                          <p:stCondLst>
                                            <p:cond delay="0"/>
                                          </p:stCondLst>
                                        </p:cTn>
                                        <p:tgtEl>
                                          <p:spTgt spid="94"/>
                                        </p:tgtEl>
                                        <p:attrNameLst>
                                          <p:attrName>style.visibility</p:attrName>
                                        </p:attrNameLst>
                                      </p:cBhvr>
                                      <p:to>
                                        <p:strVal val="visible"/>
                                      </p:to>
                                    </p:set>
                                    <p:animEffect transition="in" filter="circle(in)">
                                      <p:cBhvr>
                                        <p:cTn id="94" dur="2000"/>
                                        <p:tgtEl>
                                          <p:spTgt spid="94"/>
                                        </p:tgtEl>
                                      </p:cBhvr>
                                    </p:animEffect>
                                  </p:childTnLst>
                                </p:cTn>
                              </p:par>
                              <p:par>
                                <p:cTn id="95" presetID="6" presetClass="entr" presetSubtype="16" fill="hold" grpId="0" nodeType="withEffect">
                                  <p:stCondLst>
                                    <p:cond delay="0"/>
                                  </p:stCondLst>
                                  <p:childTnLst>
                                    <p:set>
                                      <p:cBhvr>
                                        <p:cTn id="96" dur="1" fill="hold">
                                          <p:stCondLst>
                                            <p:cond delay="0"/>
                                          </p:stCondLst>
                                        </p:cTn>
                                        <p:tgtEl>
                                          <p:spTgt spid="95"/>
                                        </p:tgtEl>
                                        <p:attrNameLst>
                                          <p:attrName>style.visibility</p:attrName>
                                        </p:attrNameLst>
                                      </p:cBhvr>
                                      <p:to>
                                        <p:strVal val="visible"/>
                                      </p:to>
                                    </p:set>
                                    <p:animEffect transition="in" filter="circle(in)">
                                      <p:cBhvr>
                                        <p:cTn id="97" dur="2000"/>
                                        <p:tgtEl>
                                          <p:spTgt spid="95"/>
                                        </p:tgtEl>
                                      </p:cBhvr>
                                    </p:animEffect>
                                  </p:childTnLst>
                                </p:cTn>
                              </p:par>
                              <p:par>
                                <p:cTn id="98" presetID="6" presetClass="entr" presetSubtype="16" fill="hold" grpId="0" nodeType="withEffect">
                                  <p:stCondLst>
                                    <p:cond delay="0"/>
                                  </p:stCondLst>
                                  <p:childTnLst>
                                    <p:set>
                                      <p:cBhvr>
                                        <p:cTn id="99" dur="1" fill="hold">
                                          <p:stCondLst>
                                            <p:cond delay="0"/>
                                          </p:stCondLst>
                                        </p:cTn>
                                        <p:tgtEl>
                                          <p:spTgt spid="105"/>
                                        </p:tgtEl>
                                        <p:attrNameLst>
                                          <p:attrName>style.visibility</p:attrName>
                                        </p:attrNameLst>
                                      </p:cBhvr>
                                      <p:to>
                                        <p:strVal val="visible"/>
                                      </p:to>
                                    </p:set>
                                    <p:animEffect transition="in" filter="circle(in)">
                                      <p:cBhvr>
                                        <p:cTn id="100" dur="20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bldLvl="0" animBg="1"/>
      <p:bldP spid="92" grpId="0" bldLvl="0"/>
      <p:bldP spid="103" grpId="0" bldLvl="0" animBg="1"/>
      <p:bldP spid="79" grpId="0" bldLvl="0" animBg="1"/>
      <p:bldP spid="80" grpId="0" bldLvl="0"/>
      <p:bldP spid="107" grpId="0" bldLvl="0" animBg="1"/>
      <p:bldP spid="85" grpId="0" bldLvl="0" animBg="1"/>
      <p:bldP spid="86" grpId="0" bldLvl="0"/>
      <p:bldP spid="100" grpId="0" bldLvl="0" animBg="1"/>
      <p:bldP spid="88" grpId="0" bldLvl="0" animBg="1"/>
      <p:bldP spid="97" grpId="0" bldLvl="0" animBg="1"/>
      <p:bldP spid="98" grpId="0" bldLvl="0"/>
      <p:bldP spid="104" grpId="0" bldLvl="0" animBg="1"/>
      <p:bldP spid="76" grpId="0" bldLvl="0" animBg="1"/>
      <p:bldP spid="77" grpId="0" bldLvl="0"/>
      <p:bldP spid="106" grpId="0" bldLvl="0" animBg="1"/>
      <p:bldP spid="126" grpId="0" bldLvl="0" animBg="1"/>
      <p:bldP spid="82" grpId="0" bldLvl="0" animBg="1"/>
      <p:bldP spid="83" grpId="0" bldLvl="0"/>
      <p:bldP spid="102" grpId="0" bldLvl="0" animBg="1"/>
      <p:bldP spid="94" grpId="0" bldLvl="0" animBg="1"/>
      <p:bldP spid="95" grpId="0" bldLvl="0"/>
      <p:bldP spid="105" grpId="0" bldLvl="0" animBg="1"/>
      <p:bldP spid="4" grpId="0"/>
      <p:bldP spid="3" grpId="0"/>
      <p:bldP spid="9" grpId="0"/>
      <p:bldP spid="11" grpId="0"/>
      <p:bldP spid="13" grpId="0"/>
      <p:bldP spid="15" grpId="0"/>
      <p:bldP spid="17" grpId="0"/>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图片 12">
            <a:extLst>
              <a:ext uri="{FF2B5EF4-FFF2-40B4-BE49-F238E27FC236}">
                <a16:creationId xmlns="" xmlns:a16="http://schemas.microsoft.com/office/drawing/2014/main" id="{DD5A1063-F87E-47FE-84D4-2D555F0B49F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56" r="5556"/>
          <a:stretch/>
        </p:blipFill>
        <p:spPr>
          <a:xfrm>
            <a:off x="0" y="0"/>
            <a:ext cx="12192000" cy="6858000"/>
          </a:xfrm>
          <a:prstGeom prst="rect">
            <a:avLst/>
          </a:prstGeom>
        </p:spPr>
      </p:pic>
      <p:pic>
        <p:nvPicPr>
          <p:cNvPr id="33" name="图片 32">
            <a:extLst>
              <a:ext uri="{FF2B5EF4-FFF2-40B4-BE49-F238E27FC236}">
                <a16:creationId xmlns="" xmlns:a16="http://schemas.microsoft.com/office/drawing/2014/main" id="{0B1FBF78-9911-4AC3-BAE4-1E50401BC43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1364" t="61381"/>
          <a:stretch/>
        </p:blipFill>
        <p:spPr>
          <a:xfrm>
            <a:off x="7481454" y="4503778"/>
            <a:ext cx="4710546" cy="2354222"/>
          </a:xfrm>
          <a:prstGeom prst="rect">
            <a:avLst/>
          </a:prstGeom>
        </p:spPr>
      </p:pic>
      <p:pic>
        <p:nvPicPr>
          <p:cNvPr id="26" name="图片 25">
            <a:extLst>
              <a:ext uri="{FF2B5EF4-FFF2-40B4-BE49-F238E27FC236}">
                <a16:creationId xmlns="" xmlns:a16="http://schemas.microsoft.com/office/drawing/2014/main" id="{CE85BB48-7A1C-4D5E-9367-1F5A69164AC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1944" r="2084" b="32222"/>
          <a:stretch/>
        </p:blipFill>
        <p:spPr>
          <a:xfrm>
            <a:off x="9025466" y="0"/>
            <a:ext cx="3166534" cy="4131733"/>
          </a:xfrm>
          <a:prstGeom prst="rect">
            <a:avLst/>
          </a:prstGeom>
        </p:spPr>
      </p:pic>
      <p:pic>
        <p:nvPicPr>
          <p:cNvPr id="27" name="图片 26">
            <a:extLst>
              <a:ext uri="{FF2B5EF4-FFF2-40B4-BE49-F238E27FC236}">
                <a16:creationId xmlns="" xmlns:a16="http://schemas.microsoft.com/office/drawing/2014/main" id="{F3CFE63D-F1A1-4C29-BAF6-154F80C112E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70682" b="54091"/>
          <a:stretch/>
        </p:blipFill>
        <p:spPr>
          <a:xfrm flipH="1">
            <a:off x="8617527" y="0"/>
            <a:ext cx="3574473" cy="2798618"/>
          </a:xfrm>
          <a:prstGeom prst="rect">
            <a:avLst/>
          </a:prstGeom>
        </p:spPr>
      </p:pic>
      <p:pic>
        <p:nvPicPr>
          <p:cNvPr id="28" name="图片 27">
            <a:extLst>
              <a:ext uri="{FF2B5EF4-FFF2-40B4-BE49-F238E27FC236}">
                <a16:creationId xmlns="" xmlns:a16="http://schemas.microsoft.com/office/drawing/2014/main" id="{557C0F58-6FDD-41F7-A32C-9C4C040148A4}"/>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84091"/>
          <a:stretch/>
        </p:blipFill>
        <p:spPr>
          <a:xfrm>
            <a:off x="0" y="5888182"/>
            <a:ext cx="12192000" cy="969818"/>
          </a:xfrm>
          <a:prstGeom prst="rect">
            <a:avLst/>
          </a:prstGeom>
        </p:spPr>
      </p:pic>
      <p:pic>
        <p:nvPicPr>
          <p:cNvPr id="35" name="图片 34">
            <a:extLst>
              <a:ext uri="{FF2B5EF4-FFF2-40B4-BE49-F238E27FC236}">
                <a16:creationId xmlns="" xmlns:a16="http://schemas.microsoft.com/office/drawing/2014/main" id="{8D4A6161-166C-4C96-839B-193BCFC11C7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8764" y="1073727"/>
            <a:ext cx="4710546" cy="4710546"/>
          </a:xfrm>
          <a:prstGeom prst="rect">
            <a:avLst/>
          </a:prstGeom>
          <a:effectLst>
            <a:outerShdw blurRad="50800" dist="38100" dir="2700000" algn="tl" rotWithShape="0">
              <a:prstClr val="black">
                <a:alpha val="40000"/>
              </a:prstClr>
            </a:outerShdw>
          </a:effectLst>
        </p:spPr>
      </p:pic>
      <p:sp>
        <p:nvSpPr>
          <p:cNvPr id="39" name="文本框 38">
            <a:extLst>
              <a:ext uri="{FF2B5EF4-FFF2-40B4-BE49-F238E27FC236}">
                <a16:creationId xmlns="" xmlns:a16="http://schemas.microsoft.com/office/drawing/2014/main" id="{BE4089A2-60B4-4262-ABF4-517A3E6F10AE}"/>
              </a:ext>
            </a:extLst>
          </p:cNvPr>
          <p:cNvSpPr txBox="1"/>
          <p:nvPr/>
        </p:nvSpPr>
        <p:spPr>
          <a:xfrm>
            <a:off x="699782" y="1925452"/>
            <a:ext cx="2313454" cy="2646878"/>
          </a:xfrm>
          <a:prstGeom prst="rect">
            <a:avLst/>
          </a:prstGeom>
          <a:noFill/>
        </p:spPr>
        <p:txBody>
          <a:bodyPr wrap="none" rtlCol="0">
            <a:spAutoFit/>
          </a:bodyPr>
          <a:lstStyle/>
          <a:p>
            <a:pPr algn="ctr"/>
            <a:r>
              <a:rPr lang="zh-CN" altLang="en-US" sz="16600" dirty="0">
                <a:solidFill>
                  <a:srgbClr val="FFE9B2"/>
                </a:solidFill>
                <a:latin typeface="字魂95号-手刻宋" panose="00000500000000000000" pitchFamily="2" charset="-122"/>
                <a:ea typeface="字魂95号-手刻宋" panose="00000500000000000000" pitchFamily="2" charset="-122"/>
                <a:sym typeface="思源黑体 CN Normal" panose="020B0400000000000000" pitchFamily="34" charset="-122"/>
              </a:rPr>
              <a:t>贰</a:t>
            </a:r>
          </a:p>
        </p:txBody>
      </p:sp>
      <p:sp>
        <p:nvSpPr>
          <p:cNvPr id="42" name="文本占位符 2">
            <a:extLst>
              <a:ext uri="{FF2B5EF4-FFF2-40B4-BE49-F238E27FC236}">
                <a16:creationId xmlns="" xmlns:a16="http://schemas.microsoft.com/office/drawing/2014/main" id="{4C9E8E34-B698-458A-B251-D0696F7C26B0}"/>
              </a:ext>
            </a:extLst>
          </p:cNvPr>
          <p:cNvSpPr txBox="1">
            <a:spLocks/>
          </p:cNvSpPr>
          <p:nvPr/>
        </p:nvSpPr>
        <p:spPr>
          <a:xfrm>
            <a:off x="4592012" y="2334491"/>
            <a:ext cx="4815224" cy="914400"/>
          </a:xfrm>
          <a:prstGeom prst="rect">
            <a:avLst/>
          </a:prstGeom>
          <a:effectLst>
            <a:outerShdw blurRad="50800" dist="38100" dir="5400000" algn="t" rotWithShape="0">
              <a:prstClr val="black">
                <a:alpha val="40000"/>
              </a:prstClr>
            </a:outerShdw>
          </a:effectLst>
        </p:spPr>
        <p:txBody>
          <a:bodyPr anchor="ctr">
            <a:noAutofit/>
          </a:bodyPr>
          <a:lstStyle>
            <a:lvl1pPr marL="0" indent="0" algn="ctr" defTabSz="914400" rtl="0" eaLnBrk="1" latinLnBrk="0" hangingPunct="1">
              <a:lnSpc>
                <a:spcPct val="90000"/>
              </a:lnSpc>
              <a:spcBef>
                <a:spcPts val="1000"/>
              </a:spcBef>
              <a:buFont typeface="Arial" panose="020B0604020202020204" pitchFamily="34" charset="0"/>
              <a:buNone/>
              <a:defRPr sz="6000" b="1" kern="1200">
                <a:solidFill>
                  <a:srgbClr val="950400"/>
                </a:solidFill>
                <a:latin typeface="方正正中黑简体" panose="02000000000000000000" pitchFamily="2" charset="-122"/>
                <a:ea typeface="方正正中黑简体" panose="02000000000000000000"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zh-CN" altLang="en-US" b="0" spc="-3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明年工作计划</a:t>
            </a:r>
          </a:p>
        </p:txBody>
      </p:sp>
      <p:sp>
        <p:nvSpPr>
          <p:cNvPr id="44" name="文本框 43">
            <a:extLst>
              <a:ext uri="{FF2B5EF4-FFF2-40B4-BE49-F238E27FC236}">
                <a16:creationId xmlns="" xmlns:a16="http://schemas.microsoft.com/office/drawing/2014/main" id="{8591A290-01FD-4DAC-81FC-441A85EFFC97}"/>
              </a:ext>
            </a:extLst>
          </p:cNvPr>
          <p:cNvSpPr txBox="1"/>
          <p:nvPr/>
        </p:nvSpPr>
        <p:spPr>
          <a:xfrm>
            <a:off x="4672555" y="3429000"/>
            <a:ext cx="4025515" cy="894669"/>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sz="1200" dirty="0">
                <a:solidFill>
                  <a:srgbClr val="FCD7A1"/>
                </a:solidFill>
                <a:latin typeface="字魂36号-正文宋楷" panose="02000000000000000000" pitchFamily="2" charset="-122"/>
                <a:ea typeface="字魂36号-正文宋楷" panose="02000000000000000000" pitchFamily="2" charset="-122"/>
                <a:cs typeface="+mn-ea"/>
                <a:sym typeface="思源黑体 CN Normal" panose="020B0400000000000000" pitchFamily="34" charset="-122"/>
              </a:rPr>
              <a:t>请在此添加您的文字内容，请在此添加您的文字内容。请在此添加您的文字内容，请在此添加您的文字内容。请在此添加您的文字内容，请在此添加您的文字内容。</a:t>
            </a:r>
            <a:endParaRPr lang="en-US" altLang="zh-CN" sz="1200" dirty="0">
              <a:solidFill>
                <a:srgbClr val="FCD7A1"/>
              </a:solidFill>
              <a:latin typeface="字魂36号-正文宋楷" panose="02000000000000000000" pitchFamily="2" charset="-122"/>
              <a:ea typeface="字魂36号-正文宋楷" panose="02000000000000000000" pitchFamily="2" charset="-122"/>
              <a:cs typeface="+mn-ea"/>
              <a:sym typeface="思源黑体 CN Normal" panose="020B0400000000000000" pitchFamily="34" charset="-122"/>
            </a:endParaRPr>
          </a:p>
        </p:txBody>
      </p:sp>
    </p:spTree>
    <p:extLst>
      <p:ext uri="{BB962C8B-B14F-4D97-AF65-F5344CB8AC3E}">
        <p14:creationId xmlns:p14="http://schemas.microsoft.com/office/powerpoint/2010/main" val="764210972"/>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par>
                                <p:cTn id="10" presetID="2" presetClass="entr" presetSubtype="2"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1000" fill="hold"/>
                                        <p:tgtEl>
                                          <p:spTgt spid="27"/>
                                        </p:tgtEl>
                                        <p:attrNameLst>
                                          <p:attrName>ppt_x</p:attrName>
                                        </p:attrNameLst>
                                      </p:cBhvr>
                                      <p:tavLst>
                                        <p:tav tm="0">
                                          <p:val>
                                            <p:strVal val="1+#ppt_w/2"/>
                                          </p:val>
                                        </p:tav>
                                        <p:tav tm="100000">
                                          <p:val>
                                            <p:strVal val="#ppt_x"/>
                                          </p:val>
                                        </p:tav>
                                      </p:tavLst>
                                    </p:anim>
                                    <p:anim calcmode="lin" valueType="num">
                                      <p:cBhvr additive="base">
                                        <p:cTn id="13" dur="1000" fill="hold"/>
                                        <p:tgtEl>
                                          <p:spTgt spid="27"/>
                                        </p:tgtEl>
                                        <p:attrNameLst>
                                          <p:attrName>ppt_y</p:attrName>
                                        </p:attrNameLst>
                                      </p:cBhvr>
                                      <p:tavLst>
                                        <p:tav tm="0">
                                          <p:val>
                                            <p:strVal val="#ppt_y"/>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1000"/>
                                        <p:tgtEl>
                                          <p:spTgt spid="28"/>
                                        </p:tgtEl>
                                      </p:cBhvr>
                                    </p:animEffect>
                                    <p:anim calcmode="lin" valueType="num">
                                      <p:cBhvr>
                                        <p:cTn id="17" dur="1000" fill="hold"/>
                                        <p:tgtEl>
                                          <p:spTgt spid="28"/>
                                        </p:tgtEl>
                                        <p:attrNameLst>
                                          <p:attrName>ppt_x</p:attrName>
                                        </p:attrNameLst>
                                      </p:cBhvr>
                                      <p:tavLst>
                                        <p:tav tm="0">
                                          <p:val>
                                            <p:strVal val="#ppt_x"/>
                                          </p:val>
                                        </p:tav>
                                        <p:tav tm="100000">
                                          <p:val>
                                            <p:strVal val="#ppt_x"/>
                                          </p:val>
                                        </p:tav>
                                      </p:tavLst>
                                    </p:anim>
                                    <p:anim calcmode="lin" valueType="num">
                                      <p:cBhvr>
                                        <p:cTn id="18" dur="1000" fill="hold"/>
                                        <p:tgtEl>
                                          <p:spTgt spid="28"/>
                                        </p:tgtEl>
                                        <p:attrNameLst>
                                          <p:attrName>ppt_y</p:attrName>
                                        </p:attrNameLst>
                                      </p:cBhvr>
                                      <p:tavLst>
                                        <p:tav tm="0">
                                          <p:val>
                                            <p:strVal val="#ppt_y+.1"/>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1000" fill="hold"/>
                                        <p:tgtEl>
                                          <p:spTgt spid="33"/>
                                        </p:tgtEl>
                                        <p:attrNameLst>
                                          <p:attrName>ppt_x</p:attrName>
                                        </p:attrNameLst>
                                      </p:cBhvr>
                                      <p:tavLst>
                                        <p:tav tm="0">
                                          <p:val>
                                            <p:strVal val="1+#ppt_w/2"/>
                                          </p:val>
                                        </p:tav>
                                        <p:tav tm="100000">
                                          <p:val>
                                            <p:strVal val="#ppt_x"/>
                                          </p:val>
                                        </p:tav>
                                      </p:tavLst>
                                    </p:anim>
                                    <p:anim calcmode="lin" valueType="num">
                                      <p:cBhvr additive="base">
                                        <p:cTn id="22" dur="1000" fill="hold"/>
                                        <p:tgtEl>
                                          <p:spTgt spid="33"/>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53" presetClass="entr" presetSubtype="16" fill="hold" nodeType="after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p:cTn id="26" dur="500" fill="hold"/>
                                        <p:tgtEl>
                                          <p:spTgt spid="35"/>
                                        </p:tgtEl>
                                        <p:attrNameLst>
                                          <p:attrName>ppt_w</p:attrName>
                                        </p:attrNameLst>
                                      </p:cBhvr>
                                      <p:tavLst>
                                        <p:tav tm="0">
                                          <p:val>
                                            <p:fltVal val="0"/>
                                          </p:val>
                                        </p:tav>
                                        <p:tav tm="100000">
                                          <p:val>
                                            <p:strVal val="#ppt_w"/>
                                          </p:val>
                                        </p:tav>
                                      </p:tavLst>
                                    </p:anim>
                                    <p:anim calcmode="lin" valueType="num">
                                      <p:cBhvr>
                                        <p:cTn id="27" dur="500" fill="hold"/>
                                        <p:tgtEl>
                                          <p:spTgt spid="35"/>
                                        </p:tgtEl>
                                        <p:attrNameLst>
                                          <p:attrName>ppt_h</p:attrName>
                                        </p:attrNameLst>
                                      </p:cBhvr>
                                      <p:tavLst>
                                        <p:tav tm="0">
                                          <p:val>
                                            <p:fltVal val="0"/>
                                          </p:val>
                                        </p:tav>
                                        <p:tav tm="100000">
                                          <p:val>
                                            <p:strVal val="#ppt_h"/>
                                          </p:val>
                                        </p:tav>
                                      </p:tavLst>
                                    </p:anim>
                                    <p:animEffect transition="in" filter="fade">
                                      <p:cBhvr>
                                        <p:cTn id="28" dur="500"/>
                                        <p:tgtEl>
                                          <p:spTgt spid="35"/>
                                        </p:tgtEl>
                                      </p:cBhvr>
                                    </p:animEffect>
                                  </p:childTnLst>
                                </p:cTn>
                              </p:par>
                            </p:childTnLst>
                          </p:cTn>
                        </p:par>
                        <p:par>
                          <p:cTn id="29" fill="hold">
                            <p:stCondLst>
                              <p:cond delay="1500"/>
                            </p:stCondLst>
                            <p:childTnLst>
                              <p:par>
                                <p:cTn id="30" presetID="49" presetClass="entr" presetSubtype="0" decel="100000" fill="hold" grpId="0" nodeType="afterEffect">
                                  <p:stCondLst>
                                    <p:cond delay="0"/>
                                  </p:stCondLst>
                                  <p:childTnLst>
                                    <p:set>
                                      <p:cBhvr>
                                        <p:cTn id="31" dur="1" fill="hold">
                                          <p:stCondLst>
                                            <p:cond delay="0"/>
                                          </p:stCondLst>
                                        </p:cTn>
                                        <p:tgtEl>
                                          <p:spTgt spid="39"/>
                                        </p:tgtEl>
                                        <p:attrNameLst>
                                          <p:attrName>style.visibility</p:attrName>
                                        </p:attrNameLst>
                                      </p:cBhvr>
                                      <p:to>
                                        <p:strVal val="visible"/>
                                      </p:to>
                                    </p:set>
                                    <p:anim calcmode="lin" valueType="num">
                                      <p:cBhvr>
                                        <p:cTn id="32" dur="500" fill="hold"/>
                                        <p:tgtEl>
                                          <p:spTgt spid="39"/>
                                        </p:tgtEl>
                                        <p:attrNameLst>
                                          <p:attrName>ppt_w</p:attrName>
                                        </p:attrNameLst>
                                      </p:cBhvr>
                                      <p:tavLst>
                                        <p:tav tm="0">
                                          <p:val>
                                            <p:fltVal val="0"/>
                                          </p:val>
                                        </p:tav>
                                        <p:tav tm="100000">
                                          <p:val>
                                            <p:strVal val="#ppt_w"/>
                                          </p:val>
                                        </p:tav>
                                      </p:tavLst>
                                    </p:anim>
                                    <p:anim calcmode="lin" valueType="num">
                                      <p:cBhvr>
                                        <p:cTn id="33" dur="500" fill="hold"/>
                                        <p:tgtEl>
                                          <p:spTgt spid="39"/>
                                        </p:tgtEl>
                                        <p:attrNameLst>
                                          <p:attrName>ppt_h</p:attrName>
                                        </p:attrNameLst>
                                      </p:cBhvr>
                                      <p:tavLst>
                                        <p:tav tm="0">
                                          <p:val>
                                            <p:fltVal val="0"/>
                                          </p:val>
                                        </p:tav>
                                        <p:tav tm="100000">
                                          <p:val>
                                            <p:strVal val="#ppt_h"/>
                                          </p:val>
                                        </p:tav>
                                      </p:tavLst>
                                    </p:anim>
                                    <p:anim calcmode="lin" valueType="num">
                                      <p:cBhvr>
                                        <p:cTn id="34" dur="500" fill="hold"/>
                                        <p:tgtEl>
                                          <p:spTgt spid="39"/>
                                        </p:tgtEl>
                                        <p:attrNameLst>
                                          <p:attrName>style.rotation</p:attrName>
                                        </p:attrNameLst>
                                      </p:cBhvr>
                                      <p:tavLst>
                                        <p:tav tm="0">
                                          <p:val>
                                            <p:fltVal val="360"/>
                                          </p:val>
                                        </p:tav>
                                        <p:tav tm="100000">
                                          <p:val>
                                            <p:fltVal val="0"/>
                                          </p:val>
                                        </p:tav>
                                      </p:tavLst>
                                    </p:anim>
                                    <p:animEffect transition="in" filter="fade">
                                      <p:cBhvr>
                                        <p:cTn id="35" dur="500"/>
                                        <p:tgtEl>
                                          <p:spTgt spid="39"/>
                                        </p:tgtEl>
                                      </p:cBhvr>
                                    </p:animEffect>
                                  </p:childTnLst>
                                </p:cTn>
                              </p:par>
                            </p:childTnLst>
                          </p:cTn>
                        </p:par>
                        <p:par>
                          <p:cTn id="36" fill="hold">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wipe(left)">
                                      <p:cBhvr>
                                        <p:cTn id="39" dur="500"/>
                                        <p:tgtEl>
                                          <p:spTgt spid="42"/>
                                        </p:tgtEl>
                                      </p:cBhvr>
                                    </p:animEffect>
                                  </p:childTnLst>
                                </p:cTn>
                              </p:par>
                            </p:childTnLst>
                          </p:cTn>
                        </p:par>
                        <p:par>
                          <p:cTn id="40" fill="hold">
                            <p:stCondLst>
                              <p:cond delay="2500"/>
                            </p:stCondLst>
                            <p:childTnLst>
                              <p:par>
                                <p:cTn id="41" presetID="22" presetClass="entr" presetSubtype="2" fill="hold" grpId="0" nodeType="after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wipe(right)">
                                      <p:cBhvr>
                                        <p:cTn id="4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2" grpId="0"/>
      <p:bldP spid="4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 xmlns:a16="http://schemas.microsoft.com/office/drawing/2014/main" id="{8CD91B61-16CD-4D9C-99E1-7B7C27041690}"/>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5556" r="5556"/>
          <a:stretch/>
        </p:blipFill>
        <p:spPr>
          <a:xfrm>
            <a:off x="0" y="0"/>
            <a:ext cx="12192000" cy="6858000"/>
          </a:xfrm>
          <a:prstGeom prst="rect">
            <a:avLst/>
          </a:prstGeom>
        </p:spPr>
      </p:pic>
      <p:sp>
        <p:nvSpPr>
          <p:cNvPr id="2" name="MH_Text_2"/>
          <p:cNvSpPr/>
          <p:nvPr>
            <p:custDataLst>
              <p:tags r:id="rId1"/>
            </p:custDataLst>
          </p:nvPr>
        </p:nvSpPr>
        <p:spPr>
          <a:xfrm>
            <a:off x="7596962" y="2917576"/>
            <a:ext cx="3989729" cy="2339453"/>
          </a:xfrm>
          <a:prstGeom prst="roundRect">
            <a:avLst>
              <a:gd name="adj" fmla="val 5242"/>
            </a:avLst>
          </a:prstGeom>
          <a:noFill/>
          <a:ln>
            <a:solidFill>
              <a:srgbClr val="FFE9B2"/>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720000" anchor="ctr">
            <a:norm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just">
              <a:lnSpc>
                <a:spcPct val="140000"/>
              </a:lnSpc>
              <a:defRPr/>
            </a:pPr>
            <a:endParaRPr lang="zh-CN" altLang="en-US" sz="1600" dirty="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3" name="MH_Text_1"/>
          <p:cNvSpPr/>
          <p:nvPr>
            <p:custDataLst>
              <p:tags r:id="rId2"/>
            </p:custDataLst>
          </p:nvPr>
        </p:nvSpPr>
        <p:spPr>
          <a:xfrm>
            <a:off x="789005" y="2925172"/>
            <a:ext cx="3987583" cy="2339453"/>
          </a:xfrm>
          <a:prstGeom prst="roundRect">
            <a:avLst>
              <a:gd name="adj" fmla="val 5242"/>
            </a:avLst>
          </a:prstGeom>
          <a:noFill/>
          <a:ln>
            <a:solidFill>
              <a:srgbClr val="FFE9B2"/>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108000" rIns="828000" anchor="ctr">
            <a:normAutofit/>
          </a:bodyPr>
          <a:lstStyle/>
          <a:p>
            <a:pPr algn="just">
              <a:lnSpc>
                <a:spcPct val="140000"/>
              </a:lnSpc>
              <a:defRPr/>
            </a:pPr>
            <a:endParaRPr lang="zh-CN" altLang="en-US" sz="1600" dirty="0">
              <a:solidFill>
                <a:schemeClr val="tx1"/>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 name="MH_SubTitle_1"/>
          <p:cNvSpPr/>
          <p:nvPr>
            <p:custDataLst>
              <p:tags r:id="rId3"/>
            </p:custDataLst>
          </p:nvPr>
        </p:nvSpPr>
        <p:spPr bwMode="auto">
          <a:xfrm>
            <a:off x="3883302" y="2601180"/>
            <a:ext cx="2314816" cy="2971799"/>
          </a:xfrm>
          <a:custGeom>
            <a:avLst/>
            <a:gdLst>
              <a:gd name="T0" fmla="*/ 1058842 w 1710887"/>
              <a:gd name="T1" fmla="*/ 0 h 2111188"/>
              <a:gd name="T2" fmla="*/ 1650849 w 1710887"/>
              <a:gd name="T3" fmla="*/ 180471 h 2111188"/>
              <a:gd name="T4" fmla="*/ 1716150 w 1710887"/>
              <a:gd name="T5" fmla="*/ 229200 h 2111188"/>
              <a:gd name="T6" fmla="*/ 1677304 w 1710887"/>
              <a:gd name="T7" fmla="*/ 258195 h 2111188"/>
              <a:gd name="T8" fmla="*/ 1291985 w 1710887"/>
              <a:gd name="T9" fmla="*/ 1073606 h 2111188"/>
              <a:gd name="T10" fmla="*/ 1677304 w 1710887"/>
              <a:gd name="T11" fmla="*/ 1889017 h 2111188"/>
              <a:gd name="T12" fmla="*/ 1693517 w 1710887"/>
              <a:gd name="T13" fmla="*/ 1901116 h 2111188"/>
              <a:gd name="T14" fmla="*/ 1650849 w 1710887"/>
              <a:gd name="T15" fmla="*/ 1932961 h 2111188"/>
              <a:gd name="T16" fmla="*/ 1058842 w 1710887"/>
              <a:gd name="T17" fmla="*/ 2113432 h 2111188"/>
              <a:gd name="T18" fmla="*/ 0 w 1710887"/>
              <a:gd name="T19" fmla="*/ 1056722 h 2111188"/>
              <a:gd name="T20" fmla="*/ 1058842 w 1710887"/>
              <a:gd name="T21" fmla="*/ 0 h 211118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10887"/>
              <a:gd name="T34" fmla="*/ 0 h 2111188"/>
              <a:gd name="T35" fmla="*/ 1710887 w 1710887"/>
              <a:gd name="T36" fmla="*/ 2111188 h 211118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10887" h="2111188">
                <a:moveTo>
                  <a:pt x="1055594" y="0"/>
                </a:moveTo>
                <a:cubicBezTo>
                  <a:pt x="1274215" y="0"/>
                  <a:pt x="1477313" y="66460"/>
                  <a:pt x="1645786" y="180279"/>
                </a:cubicBezTo>
                <a:lnTo>
                  <a:pt x="1710887" y="228960"/>
                </a:lnTo>
                <a:lnTo>
                  <a:pt x="1672160" y="257919"/>
                </a:lnTo>
                <a:cubicBezTo>
                  <a:pt x="1437558" y="451530"/>
                  <a:pt x="1288022" y="744535"/>
                  <a:pt x="1288022" y="1072466"/>
                </a:cubicBezTo>
                <a:cubicBezTo>
                  <a:pt x="1288022" y="1400397"/>
                  <a:pt x="1437558" y="1693402"/>
                  <a:pt x="1672160" y="1887013"/>
                </a:cubicBezTo>
                <a:lnTo>
                  <a:pt x="1688324" y="1899100"/>
                </a:lnTo>
                <a:lnTo>
                  <a:pt x="1645786" y="1930909"/>
                </a:lnTo>
                <a:cubicBezTo>
                  <a:pt x="1477313" y="2044728"/>
                  <a:pt x="1274215" y="2111188"/>
                  <a:pt x="1055594" y="2111188"/>
                </a:cubicBezTo>
                <a:cubicBezTo>
                  <a:pt x="472606" y="2111188"/>
                  <a:pt x="0" y="1638582"/>
                  <a:pt x="0" y="1055594"/>
                </a:cubicBezTo>
                <a:cubicBezTo>
                  <a:pt x="0" y="472606"/>
                  <a:pt x="472606" y="0"/>
                  <a:pt x="1055594" y="0"/>
                </a:cubicBezTo>
                <a:close/>
              </a:path>
            </a:pathLst>
          </a:custGeom>
          <a:solidFill>
            <a:srgbClr val="FFE9B2"/>
          </a:solidFill>
          <a:ln w="38100">
            <a:solidFill>
              <a:srgbClr val="89213A"/>
            </a:solidFill>
            <a:round/>
          </a:ln>
          <a:effectLst>
            <a:outerShdw blurRad="50800" dist="38100" algn="l" rotWithShape="0">
              <a:prstClr val="black">
                <a:alpha val="40000"/>
              </a:prstClr>
            </a:outerShdw>
          </a:effectLst>
        </p:spPr>
        <p:txBody>
          <a:bodyPr lIns="216000" rIns="288000"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a:solidFill>
                <a:schemeClr val="bg1"/>
              </a:solidFill>
              <a:latin typeface="思源黑体 CN Normal" panose="020B0400000000000000" pitchFamily="34" charset="-122"/>
              <a:ea typeface="思源黑体 CN Normal" panose="020B0400000000000000" pitchFamily="34" charset="-122"/>
              <a:cs typeface="Arial Unicode MS" panose="020B0604020202020204" charset="-122"/>
              <a:sym typeface="思源黑体 CN Normal" panose="020B0400000000000000" pitchFamily="34" charset="-122"/>
            </a:endParaRPr>
          </a:p>
        </p:txBody>
      </p:sp>
      <p:sp>
        <p:nvSpPr>
          <p:cNvPr id="9" name="MH_SubTitle_2"/>
          <p:cNvSpPr/>
          <p:nvPr>
            <p:custDataLst>
              <p:tags r:id="rId4"/>
            </p:custDataLst>
          </p:nvPr>
        </p:nvSpPr>
        <p:spPr bwMode="auto">
          <a:xfrm>
            <a:off x="6165908" y="2601180"/>
            <a:ext cx="2314816" cy="2971799"/>
          </a:xfrm>
          <a:custGeom>
            <a:avLst/>
            <a:gdLst>
              <a:gd name="T0" fmla="*/ 657311 w 1710886"/>
              <a:gd name="T1" fmla="*/ 0 h 2111188"/>
              <a:gd name="T2" fmla="*/ 1716161 w 1710886"/>
              <a:gd name="T3" fmla="*/ 1056722 h 2111188"/>
              <a:gd name="T4" fmla="*/ 657311 w 1710886"/>
              <a:gd name="T5" fmla="*/ 2113432 h 2111188"/>
              <a:gd name="T6" fmla="*/ 65304 w 1710886"/>
              <a:gd name="T7" fmla="*/ 1932961 h 2111188"/>
              <a:gd name="T8" fmla="*/ 0 w 1710886"/>
              <a:gd name="T9" fmla="*/ 1884232 h 2111188"/>
              <a:gd name="T10" fmla="*/ 38846 w 1710886"/>
              <a:gd name="T11" fmla="*/ 1855237 h 2111188"/>
              <a:gd name="T12" fmla="*/ 424172 w 1710886"/>
              <a:gd name="T13" fmla="*/ 1039826 h 2111188"/>
              <a:gd name="T14" fmla="*/ 38846 w 1710886"/>
              <a:gd name="T15" fmla="*/ 224415 h 2111188"/>
              <a:gd name="T16" fmla="*/ 22635 w 1710886"/>
              <a:gd name="T17" fmla="*/ 212316 h 2111188"/>
              <a:gd name="T18" fmla="*/ 65304 w 1710886"/>
              <a:gd name="T19" fmla="*/ 180471 h 2111188"/>
              <a:gd name="T20" fmla="*/ 657311 w 1710886"/>
              <a:gd name="T21" fmla="*/ 0 h 211118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10886"/>
              <a:gd name="T34" fmla="*/ 0 h 2111188"/>
              <a:gd name="T35" fmla="*/ 1710886 w 1710886"/>
              <a:gd name="T36" fmla="*/ 2111188 h 211118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10886" h="2111188">
                <a:moveTo>
                  <a:pt x="655292" y="0"/>
                </a:moveTo>
                <a:cubicBezTo>
                  <a:pt x="1238280" y="0"/>
                  <a:pt x="1710886" y="472606"/>
                  <a:pt x="1710886" y="1055594"/>
                </a:cubicBezTo>
                <a:cubicBezTo>
                  <a:pt x="1710886" y="1638582"/>
                  <a:pt x="1238280" y="2111188"/>
                  <a:pt x="655292" y="2111188"/>
                </a:cubicBezTo>
                <a:cubicBezTo>
                  <a:pt x="436672" y="2111188"/>
                  <a:pt x="233574" y="2044728"/>
                  <a:pt x="65100" y="1930909"/>
                </a:cubicBezTo>
                <a:lnTo>
                  <a:pt x="0" y="1882228"/>
                </a:lnTo>
                <a:lnTo>
                  <a:pt x="38726" y="1853269"/>
                </a:lnTo>
                <a:cubicBezTo>
                  <a:pt x="273329" y="1659658"/>
                  <a:pt x="422864" y="1366653"/>
                  <a:pt x="422864" y="1038722"/>
                </a:cubicBezTo>
                <a:cubicBezTo>
                  <a:pt x="422864" y="710791"/>
                  <a:pt x="273329" y="417786"/>
                  <a:pt x="38726" y="224175"/>
                </a:cubicBezTo>
                <a:lnTo>
                  <a:pt x="22563" y="212088"/>
                </a:lnTo>
                <a:lnTo>
                  <a:pt x="65100" y="180279"/>
                </a:lnTo>
                <a:cubicBezTo>
                  <a:pt x="233574" y="66460"/>
                  <a:pt x="436672" y="0"/>
                  <a:pt x="655292" y="0"/>
                </a:cubicBezTo>
                <a:close/>
              </a:path>
            </a:pathLst>
          </a:custGeom>
          <a:solidFill>
            <a:srgbClr val="FFE9B2"/>
          </a:solidFill>
          <a:ln w="38100">
            <a:solidFill>
              <a:srgbClr val="89213A"/>
            </a:solidFill>
            <a:round/>
          </a:ln>
          <a:effectLst>
            <a:outerShdw blurRad="50800" dist="38100" algn="l" rotWithShape="0">
              <a:prstClr val="black">
                <a:alpha val="40000"/>
              </a:prstClr>
            </a:outerShdw>
          </a:effectLst>
        </p:spPr>
        <p:txBody>
          <a:bodyPr lIns="504000" rIns="180000"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l"/>
            <a:r>
              <a:rPr lang="en-US" altLang="zh-CN">
                <a:latin typeface="思源黑体 CN Normal" panose="020B0400000000000000" pitchFamily="34" charset="-122"/>
                <a:ea typeface="思源黑体 CN Normal" panose="020B0400000000000000" pitchFamily="34" charset="-122"/>
                <a:sym typeface="思源黑体 CN Normal" panose="020B0400000000000000" pitchFamily="34" charset="-122"/>
              </a:rPr>
              <a:t>  </a:t>
            </a:r>
            <a:endParaRPr lang="zh-CN" altLang="en-US">
              <a:solidFill>
                <a:schemeClr val="bg1"/>
              </a:solidFill>
              <a:latin typeface="思源黑体 CN Normal" panose="020B0400000000000000" pitchFamily="34" charset="-122"/>
              <a:ea typeface="思源黑体 CN Normal" panose="020B0400000000000000" pitchFamily="34" charset="-122"/>
              <a:cs typeface="Arial Unicode MS" panose="020B0604020202020204" charset="-122"/>
              <a:sym typeface="思源黑体 CN Normal" panose="020B0400000000000000" pitchFamily="34" charset="-122"/>
            </a:endParaRPr>
          </a:p>
        </p:txBody>
      </p:sp>
      <p:sp>
        <p:nvSpPr>
          <p:cNvPr id="12" name="TextBox 76"/>
          <p:cNvSpPr txBox="1"/>
          <p:nvPr/>
        </p:nvSpPr>
        <p:spPr>
          <a:xfrm>
            <a:off x="4167596" y="3905762"/>
            <a:ext cx="1282065" cy="398780"/>
          </a:xfrm>
          <a:prstGeom prst="rect">
            <a:avLst/>
          </a:prstGeom>
          <a:noFill/>
          <a:effectLst/>
        </p:spPr>
        <p:txBody>
          <a:bodyPr wrap="square" rtlCol="0">
            <a:spAutoFit/>
          </a:bodyPr>
          <a:lstStyle/>
          <a:p>
            <a:pPr algn="ctr"/>
            <a:r>
              <a:rPr lang="zh-CN" altLang="en-US" sz="2000" dirty="0">
                <a:solidFill>
                  <a:srgbClr val="89213A">
                    <a:alpha val="95000"/>
                  </a:srgbClr>
                </a:solidFill>
                <a:latin typeface="字魂95号-手刻宋" panose="00000500000000000000" pitchFamily="2" charset="-122"/>
                <a:ea typeface="字魂95号-手刻宋" panose="00000500000000000000" pitchFamily="2" charset="-122"/>
                <a:sym typeface="思源黑体 CN Normal" panose="020B0400000000000000" pitchFamily="34" charset="-122"/>
              </a:rPr>
              <a:t>添加标题</a:t>
            </a:r>
          </a:p>
        </p:txBody>
      </p:sp>
      <p:sp>
        <p:nvSpPr>
          <p:cNvPr id="13" name="TextBox 76"/>
          <p:cNvSpPr txBox="1"/>
          <p:nvPr/>
        </p:nvSpPr>
        <p:spPr>
          <a:xfrm>
            <a:off x="6917781" y="3905762"/>
            <a:ext cx="1282065" cy="398780"/>
          </a:xfrm>
          <a:prstGeom prst="rect">
            <a:avLst/>
          </a:prstGeom>
          <a:noFill/>
          <a:effectLst/>
        </p:spPr>
        <p:txBody>
          <a:bodyPr wrap="square" rtlCol="0">
            <a:spAutoFit/>
          </a:bodyPr>
          <a:lstStyle/>
          <a:p>
            <a:pPr algn="ctr"/>
            <a:r>
              <a:rPr lang="zh-CN" altLang="en-US" sz="2000" dirty="0">
                <a:solidFill>
                  <a:srgbClr val="89213A">
                    <a:alpha val="95000"/>
                  </a:srgbClr>
                </a:solidFill>
                <a:latin typeface="字魂95号-手刻宋" panose="00000500000000000000" pitchFamily="2" charset="-122"/>
                <a:ea typeface="字魂95号-手刻宋" panose="00000500000000000000" pitchFamily="2" charset="-122"/>
                <a:sym typeface="思源黑体 CN Normal" panose="020B0400000000000000" pitchFamily="34" charset="-122"/>
              </a:rPr>
              <a:t>添加标题</a:t>
            </a:r>
          </a:p>
        </p:txBody>
      </p:sp>
      <p:sp>
        <p:nvSpPr>
          <p:cNvPr id="14" name="文本框 13"/>
          <p:cNvSpPr txBox="1"/>
          <p:nvPr/>
        </p:nvSpPr>
        <p:spPr>
          <a:xfrm>
            <a:off x="977746" y="3355942"/>
            <a:ext cx="2973070" cy="1492716"/>
          </a:xfrm>
          <a:prstGeom prst="rect">
            <a:avLst/>
          </a:prstGeom>
          <a:noFill/>
          <a:effectLst/>
        </p:spPr>
        <p:txBody>
          <a:bodyPr wrap="square" rtlCol="0">
            <a:spAutoFit/>
          </a:bodyPr>
          <a:lstStyle/>
          <a:p>
            <a:pPr algn="l">
              <a:lnSpc>
                <a:spcPct val="130000"/>
              </a:lnSpc>
              <a:spcBef>
                <a:spcPts val="0"/>
              </a:spcBef>
              <a:spcAft>
                <a:spcPts val="0"/>
              </a:spcAft>
            </a:pPr>
            <a:r>
              <a:rPr lang="zh-CN" altLang="zh-CN" sz="1400" dirty="0">
                <a:solidFill>
                  <a:srgbClr val="FFE9B2"/>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请在此添加您的文字内容，请在此添加您的文字内容。请在此添加您的文字内容，请在此添加您的文字内容。请在此添加您的文字内容，请在此添加您的文字内容。</a:t>
            </a:r>
          </a:p>
        </p:txBody>
      </p:sp>
      <p:sp>
        <p:nvSpPr>
          <p:cNvPr id="15" name="文本框 14"/>
          <p:cNvSpPr txBox="1"/>
          <p:nvPr/>
        </p:nvSpPr>
        <p:spPr>
          <a:xfrm>
            <a:off x="8613621" y="3356577"/>
            <a:ext cx="2973070" cy="1492716"/>
          </a:xfrm>
          <a:prstGeom prst="rect">
            <a:avLst/>
          </a:prstGeom>
          <a:noFill/>
          <a:effectLst/>
        </p:spPr>
        <p:txBody>
          <a:bodyPr wrap="square" rtlCol="0">
            <a:spAutoFit/>
          </a:bodyPr>
          <a:lstStyle/>
          <a:p>
            <a:pPr algn="l">
              <a:lnSpc>
                <a:spcPct val="130000"/>
              </a:lnSpc>
              <a:spcBef>
                <a:spcPts val="0"/>
              </a:spcBef>
              <a:spcAft>
                <a:spcPts val="0"/>
              </a:spcAft>
            </a:pPr>
            <a:r>
              <a:rPr lang="zh-CN" altLang="zh-CN" sz="1400" dirty="0">
                <a:solidFill>
                  <a:srgbClr val="FFE9B2"/>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请在此添加您的文字内容，请在此添加您的文字内容。请在此添加您的文字内容，请在此添加您的文字内容。请在此添加您的文字内容，请在此添加您的文字内容。</a:t>
            </a:r>
          </a:p>
        </p:txBody>
      </p:sp>
      <p:pic>
        <p:nvPicPr>
          <p:cNvPr id="11" name="图片 10">
            <a:extLst>
              <a:ext uri="{FF2B5EF4-FFF2-40B4-BE49-F238E27FC236}">
                <a16:creationId xmlns="" xmlns:a16="http://schemas.microsoft.com/office/drawing/2014/main" id="{03A7C7C1-D216-454B-AE07-3EE7DBA1FF89}"/>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84091"/>
          <a:stretch/>
        </p:blipFill>
        <p:spPr>
          <a:xfrm>
            <a:off x="0" y="5888182"/>
            <a:ext cx="12192000" cy="969818"/>
          </a:xfrm>
          <a:prstGeom prst="rect">
            <a:avLst/>
          </a:prstGeom>
        </p:spPr>
      </p:pic>
      <p:sp>
        <p:nvSpPr>
          <p:cNvPr id="16" name="文本框 15">
            <a:extLst>
              <a:ext uri="{FF2B5EF4-FFF2-40B4-BE49-F238E27FC236}">
                <a16:creationId xmlns="" xmlns:a16="http://schemas.microsoft.com/office/drawing/2014/main" id="{3EBF1CA3-6C6B-4FC3-8DE2-2A0B51CECF2D}"/>
              </a:ext>
            </a:extLst>
          </p:cNvPr>
          <p:cNvSpPr txBox="1"/>
          <p:nvPr/>
        </p:nvSpPr>
        <p:spPr>
          <a:xfrm>
            <a:off x="1937110" y="713740"/>
            <a:ext cx="3338597" cy="630942"/>
          </a:xfrm>
          <a:prstGeom prst="rect">
            <a:avLst/>
          </a:prstGeom>
          <a:noFill/>
        </p:spPr>
        <p:txBody>
          <a:bodyPr wrap="square" rtlCol="0">
            <a:spAutoFit/>
          </a:bodyPr>
          <a:lstStyle/>
          <a:p>
            <a:pPr algn="l"/>
            <a:r>
              <a:rPr lang="zh-CN" altLang="en-US" sz="3500" dirty="0">
                <a:solidFill>
                  <a:srgbClr val="FCD7A1"/>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明年工作计划</a:t>
            </a:r>
          </a:p>
        </p:txBody>
      </p:sp>
      <p:grpSp>
        <p:nvGrpSpPr>
          <p:cNvPr id="17" name="组合 16">
            <a:extLst>
              <a:ext uri="{FF2B5EF4-FFF2-40B4-BE49-F238E27FC236}">
                <a16:creationId xmlns="" xmlns:a16="http://schemas.microsoft.com/office/drawing/2014/main" id="{EBF6A8B4-A73D-499B-A6FA-4996EABE6676}"/>
              </a:ext>
            </a:extLst>
          </p:cNvPr>
          <p:cNvGrpSpPr/>
          <p:nvPr/>
        </p:nvGrpSpPr>
        <p:grpSpPr>
          <a:xfrm>
            <a:off x="0" y="0"/>
            <a:ext cx="2410691" cy="2350087"/>
            <a:chOff x="0" y="0"/>
            <a:chExt cx="2410691" cy="2350087"/>
          </a:xfrm>
        </p:grpSpPr>
        <p:pic>
          <p:nvPicPr>
            <p:cNvPr id="18" name="图片 17">
              <a:extLst>
                <a:ext uri="{FF2B5EF4-FFF2-40B4-BE49-F238E27FC236}">
                  <a16:creationId xmlns="" xmlns:a16="http://schemas.microsoft.com/office/drawing/2014/main" id="{58DA12D3-EF77-4C95-B095-FC8A5581B743}"/>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71944" r="2084" b="32222"/>
            <a:stretch/>
          </p:blipFill>
          <p:spPr>
            <a:xfrm>
              <a:off x="0" y="1"/>
              <a:ext cx="1801091" cy="2350086"/>
            </a:xfrm>
            <a:prstGeom prst="rect">
              <a:avLst/>
            </a:prstGeom>
          </p:spPr>
        </p:pic>
        <p:pic>
          <p:nvPicPr>
            <p:cNvPr id="19" name="图片 18">
              <a:extLst>
                <a:ext uri="{FF2B5EF4-FFF2-40B4-BE49-F238E27FC236}">
                  <a16:creationId xmlns="" xmlns:a16="http://schemas.microsoft.com/office/drawing/2014/main" id="{D6E9A8A8-4BAD-4CD9-B93D-A69FD83D8B92}"/>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r="70682" b="54091"/>
            <a:stretch/>
          </p:blipFill>
          <p:spPr>
            <a:xfrm>
              <a:off x="0" y="0"/>
              <a:ext cx="2410691" cy="1887440"/>
            </a:xfrm>
            <a:prstGeom prst="rect">
              <a:avLst/>
            </a:prstGeom>
          </p:spPr>
        </p:pic>
      </p:grpSp>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2"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right)">
                                      <p:cBhvr>
                                        <p:cTn id="16" dur="500"/>
                                        <p:tgtEl>
                                          <p:spTgt spid="3"/>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par>
                          <p:cTn id="20" fill="hold">
                            <p:stCondLst>
                              <p:cond delay="1000"/>
                            </p:stCondLst>
                            <p:childTnLst>
                              <p:par>
                                <p:cTn id="21" presetID="6" presetClass="entr" presetSubtype="16"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circle(in)">
                                      <p:cBhvr>
                                        <p:cTn id="23" dur="2000"/>
                                        <p:tgtEl>
                                          <p:spTgt spid="12"/>
                                        </p:tgtEl>
                                      </p:cBhvr>
                                    </p:animEffect>
                                  </p:childTnLst>
                                </p:cTn>
                              </p:par>
                              <p:par>
                                <p:cTn id="24" presetID="6" presetClass="entr" presetSubtype="16"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circle(in)">
                                      <p:cBhvr>
                                        <p:cTn id="26" dur="2000"/>
                                        <p:tgtEl>
                                          <p:spTgt spid="13"/>
                                        </p:tgtEl>
                                      </p:cBhvr>
                                    </p:animEffect>
                                  </p:childTnLst>
                                </p:cTn>
                              </p:par>
                              <p:par>
                                <p:cTn id="27" presetID="6" presetClass="entr" presetSubtype="16"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circle(in)">
                                      <p:cBhvr>
                                        <p:cTn id="29" dur="2000"/>
                                        <p:tgtEl>
                                          <p:spTgt spid="14"/>
                                        </p:tgtEl>
                                      </p:cBhvr>
                                    </p:animEffect>
                                  </p:childTnLst>
                                </p:cTn>
                              </p:par>
                              <p:par>
                                <p:cTn id="30" presetID="6" presetClass="entr" presetSubtype="16"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circle(in)">
                                      <p:cBhvr>
                                        <p:cTn id="32"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9" grpId="0" animBg="1"/>
      <p:bldP spid="12" grpId="0" bldLvl="0"/>
      <p:bldP spid="13" grpId="0" bldLvl="0"/>
      <p:bldP spid="14" grpId="0" bldLvl="0"/>
      <p:bldP spid="15" grpId="0" bldLvl="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 xmlns:a16="http://schemas.microsoft.com/office/drawing/2014/main" id="{88F1FB9B-AA8F-4F1A-83CD-E06639FEC6B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56" r="5556"/>
          <a:stretch/>
        </p:blipFill>
        <p:spPr>
          <a:xfrm>
            <a:off x="0" y="0"/>
            <a:ext cx="12192000" cy="6858000"/>
          </a:xfrm>
          <a:prstGeom prst="rect">
            <a:avLst/>
          </a:prstGeom>
        </p:spPr>
      </p:pic>
      <p:pic>
        <p:nvPicPr>
          <p:cNvPr id="11" name="图片 10">
            <a:extLst>
              <a:ext uri="{FF2B5EF4-FFF2-40B4-BE49-F238E27FC236}">
                <a16:creationId xmlns="" xmlns:a16="http://schemas.microsoft.com/office/drawing/2014/main" id="{92D97900-F739-4513-AF38-8A1CFDDC3AD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84091"/>
          <a:stretch/>
        </p:blipFill>
        <p:spPr>
          <a:xfrm>
            <a:off x="0" y="5888182"/>
            <a:ext cx="12192000" cy="969818"/>
          </a:xfrm>
          <a:prstGeom prst="rect">
            <a:avLst/>
          </a:prstGeom>
        </p:spPr>
      </p:pic>
      <p:sp>
        <p:nvSpPr>
          <p:cNvPr id="12" name="文本框 11">
            <a:extLst>
              <a:ext uri="{FF2B5EF4-FFF2-40B4-BE49-F238E27FC236}">
                <a16:creationId xmlns="" xmlns:a16="http://schemas.microsoft.com/office/drawing/2014/main" id="{857971B3-080C-43C0-82E1-E904DD96FBA8}"/>
              </a:ext>
            </a:extLst>
          </p:cNvPr>
          <p:cNvSpPr txBox="1"/>
          <p:nvPr/>
        </p:nvSpPr>
        <p:spPr>
          <a:xfrm>
            <a:off x="1937110" y="713740"/>
            <a:ext cx="3338597" cy="630942"/>
          </a:xfrm>
          <a:prstGeom prst="rect">
            <a:avLst/>
          </a:prstGeom>
          <a:noFill/>
        </p:spPr>
        <p:txBody>
          <a:bodyPr wrap="square" rtlCol="0">
            <a:spAutoFit/>
          </a:bodyPr>
          <a:lstStyle/>
          <a:p>
            <a:pPr algn="l"/>
            <a:r>
              <a:rPr lang="zh-CN" altLang="en-US" sz="3500" dirty="0">
                <a:solidFill>
                  <a:srgbClr val="FCD7A1"/>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明年工作计划</a:t>
            </a:r>
          </a:p>
        </p:txBody>
      </p:sp>
      <p:grpSp>
        <p:nvGrpSpPr>
          <p:cNvPr id="13" name="组合 12">
            <a:extLst>
              <a:ext uri="{FF2B5EF4-FFF2-40B4-BE49-F238E27FC236}">
                <a16:creationId xmlns="" xmlns:a16="http://schemas.microsoft.com/office/drawing/2014/main" id="{1320B2EC-25D8-4DC1-8EF0-575059A4D411}"/>
              </a:ext>
            </a:extLst>
          </p:cNvPr>
          <p:cNvGrpSpPr/>
          <p:nvPr/>
        </p:nvGrpSpPr>
        <p:grpSpPr>
          <a:xfrm>
            <a:off x="0" y="0"/>
            <a:ext cx="2410691" cy="2350087"/>
            <a:chOff x="0" y="0"/>
            <a:chExt cx="2410691" cy="2350087"/>
          </a:xfrm>
        </p:grpSpPr>
        <p:pic>
          <p:nvPicPr>
            <p:cNvPr id="14" name="图片 13">
              <a:extLst>
                <a:ext uri="{FF2B5EF4-FFF2-40B4-BE49-F238E27FC236}">
                  <a16:creationId xmlns="" xmlns:a16="http://schemas.microsoft.com/office/drawing/2014/main" id="{B53A43E3-595A-478C-A83C-235E7FE8981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1944" r="2084" b="32222"/>
            <a:stretch/>
          </p:blipFill>
          <p:spPr>
            <a:xfrm>
              <a:off x="0" y="1"/>
              <a:ext cx="1801091" cy="2350086"/>
            </a:xfrm>
            <a:prstGeom prst="rect">
              <a:avLst/>
            </a:prstGeom>
          </p:spPr>
        </p:pic>
        <p:pic>
          <p:nvPicPr>
            <p:cNvPr id="15" name="图片 14">
              <a:extLst>
                <a:ext uri="{FF2B5EF4-FFF2-40B4-BE49-F238E27FC236}">
                  <a16:creationId xmlns="" xmlns:a16="http://schemas.microsoft.com/office/drawing/2014/main" id="{6A2CC4E5-7265-40FE-B437-549BC917F26D}"/>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70682" b="54091"/>
            <a:stretch/>
          </p:blipFill>
          <p:spPr>
            <a:xfrm>
              <a:off x="0" y="0"/>
              <a:ext cx="2410691" cy="1887440"/>
            </a:xfrm>
            <a:prstGeom prst="rect">
              <a:avLst/>
            </a:prstGeom>
          </p:spPr>
        </p:pic>
      </p:grpSp>
      <p:sp>
        <p:nvSpPr>
          <p:cNvPr id="2" name="矩形 1"/>
          <p:cNvSpPr/>
          <p:nvPr/>
        </p:nvSpPr>
        <p:spPr>
          <a:xfrm>
            <a:off x="1890828" y="2122529"/>
            <a:ext cx="3703963" cy="3606571"/>
          </a:xfrm>
          <a:prstGeom prst="rect">
            <a:avLst/>
          </a:prstGeom>
          <a:noFill/>
          <a:ln>
            <a:solidFill>
              <a:srgbClr val="FFE9B2"/>
            </a:solidFill>
          </a:ln>
          <a:extLst>
            <a:ext uri="{909E8E84-426E-40DD-AFC4-6F175D3DCCD1}">
              <a14:hiddenFill xmlns:a14="http://schemas.microsoft.com/office/drawing/2010/main">
                <a:solidFill>
                  <a:srgbClr val="39486D"/>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5" name="AutoShape 12"/>
          <p:cNvSpPr>
            <a:spLocks noChangeArrowheads="1"/>
          </p:cNvSpPr>
          <p:nvPr/>
        </p:nvSpPr>
        <p:spPr bwMode="auto">
          <a:xfrm>
            <a:off x="1890828" y="1887440"/>
            <a:ext cx="3703963" cy="514123"/>
          </a:xfrm>
          <a:prstGeom prst="homePlate">
            <a:avLst>
              <a:gd name="adj" fmla="val 63872"/>
            </a:avLst>
          </a:prstGeom>
          <a:solidFill>
            <a:srgbClr val="FFE9B2"/>
          </a:solidFill>
          <a:ln w="9525">
            <a:noFill/>
            <a:miter lim="800000"/>
          </a:ln>
        </p:spPr>
        <p:txBody>
          <a:bodyPr wrap="none" lIns="91472" tIns="45736" rIns="91472" bIns="45736" anchor="ctr"/>
          <a:lstStyle/>
          <a:p>
            <a:pPr algn="ctr"/>
            <a:r>
              <a:rPr lang="zh-CN" altLang="en-US" sz="2800" dirty="0">
                <a:solidFill>
                  <a:srgbClr val="950400"/>
                </a:solidFill>
                <a:latin typeface="字魂95号-手刻宋" panose="00000500000000000000" pitchFamily="2" charset="-122"/>
                <a:ea typeface="字魂95号-手刻宋" panose="00000500000000000000" pitchFamily="2" charset="-122"/>
                <a:sym typeface="思源黑体 CN Normal" panose="020B0400000000000000" pitchFamily="34" charset="-122"/>
              </a:rPr>
              <a:t>添加标题</a:t>
            </a:r>
          </a:p>
        </p:txBody>
      </p:sp>
      <p:sp>
        <p:nvSpPr>
          <p:cNvPr id="3" name="矩形 2"/>
          <p:cNvSpPr/>
          <p:nvPr/>
        </p:nvSpPr>
        <p:spPr>
          <a:xfrm>
            <a:off x="6286176" y="2122529"/>
            <a:ext cx="3703963" cy="3606571"/>
          </a:xfrm>
          <a:prstGeom prst="rect">
            <a:avLst/>
          </a:prstGeom>
          <a:noFill/>
          <a:ln>
            <a:solidFill>
              <a:srgbClr val="FFE9B2"/>
            </a:solidFill>
          </a:ln>
          <a:extLst>
            <a:ext uri="{909E8E84-426E-40DD-AFC4-6F175D3DCCD1}">
              <a14:hiddenFill xmlns:a14="http://schemas.microsoft.com/office/drawing/2010/main">
                <a:solidFill>
                  <a:schemeClr val="bg1">
                    <a:lumMod val="85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6" name="AutoShape 12"/>
          <p:cNvSpPr>
            <a:spLocks noChangeArrowheads="1"/>
          </p:cNvSpPr>
          <p:nvPr/>
        </p:nvSpPr>
        <p:spPr bwMode="auto">
          <a:xfrm flipH="1">
            <a:off x="6286175" y="1887440"/>
            <a:ext cx="3703963" cy="514123"/>
          </a:xfrm>
          <a:prstGeom prst="homePlate">
            <a:avLst>
              <a:gd name="adj" fmla="val 63872"/>
            </a:avLst>
          </a:prstGeom>
          <a:solidFill>
            <a:srgbClr val="FFE9B2"/>
          </a:solidFill>
          <a:ln w="9525">
            <a:noFill/>
            <a:miter lim="800000"/>
          </a:ln>
        </p:spPr>
        <p:txBody>
          <a:bodyPr wrap="none" lIns="91472" tIns="45736" rIns="91472" bIns="45736" anchor="ctr"/>
          <a:lstStyle/>
          <a:p>
            <a:pPr algn="ctr"/>
            <a:r>
              <a:rPr lang="zh-CN" altLang="en-US" sz="2800" dirty="0">
                <a:solidFill>
                  <a:srgbClr val="950400"/>
                </a:solidFill>
                <a:latin typeface="字魂95号-手刻宋" panose="00000500000000000000" pitchFamily="2" charset="-122"/>
                <a:ea typeface="字魂95号-手刻宋" panose="00000500000000000000" pitchFamily="2" charset="-122"/>
                <a:sym typeface="思源黑体 CN Normal" panose="020B0400000000000000" pitchFamily="34" charset="-122"/>
              </a:rPr>
              <a:t>添加标题</a:t>
            </a:r>
          </a:p>
        </p:txBody>
      </p:sp>
      <p:sp>
        <p:nvSpPr>
          <p:cNvPr id="23" name="文本框 22"/>
          <p:cNvSpPr txBox="1"/>
          <p:nvPr/>
        </p:nvSpPr>
        <p:spPr>
          <a:xfrm>
            <a:off x="2064821" y="2636652"/>
            <a:ext cx="3355975" cy="2893100"/>
          </a:xfrm>
          <a:prstGeom prst="rect">
            <a:avLst/>
          </a:prstGeom>
          <a:noFill/>
        </p:spPr>
        <p:txBody>
          <a:bodyPr wrap="square" rtlCol="0" anchor="t">
            <a:spAutoFit/>
          </a:bodyPr>
          <a:lstStyle/>
          <a:p>
            <a:pPr algn="l">
              <a:lnSpc>
                <a:spcPct val="130000"/>
              </a:lnSpc>
            </a:pPr>
            <a:r>
              <a:rPr lang="zh-CN" sz="1400" dirty="0">
                <a:solidFill>
                  <a:srgbClr val="FFE9B2"/>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请在此添加您的文字内容，请在此添加您的文字内容。请在此添加您的文字内容，请在此添加您的文字内容。请在此添加您的文字内容，请在此添加您的文字内容。请在此添加您的文字内容，请在此添加您的文字内容。请在此添加您的文字内容，请在此添加您的文字内容。请在此添加您的文字内容，请在此添加您的文字内容。请在此添加您的文字内容，请在此添加您的文字内容</a:t>
            </a:r>
            <a:endParaRPr lang="zh-CN" altLang="en-US" sz="1400" dirty="0">
              <a:solidFill>
                <a:srgbClr val="FFE9B2"/>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0" name="文本框 9"/>
          <p:cNvSpPr txBox="1"/>
          <p:nvPr/>
        </p:nvSpPr>
        <p:spPr>
          <a:xfrm>
            <a:off x="6517912" y="2650390"/>
            <a:ext cx="3355975" cy="2893100"/>
          </a:xfrm>
          <a:prstGeom prst="rect">
            <a:avLst/>
          </a:prstGeom>
          <a:noFill/>
        </p:spPr>
        <p:txBody>
          <a:bodyPr wrap="square" rtlCol="0" anchor="t">
            <a:spAutoFit/>
          </a:bodyPr>
          <a:lstStyle/>
          <a:p>
            <a:pPr algn="l">
              <a:lnSpc>
                <a:spcPct val="130000"/>
              </a:lnSpc>
            </a:pPr>
            <a:r>
              <a:rPr lang="zh-CN" sz="1400" dirty="0">
                <a:solidFill>
                  <a:srgbClr val="FFE9B2"/>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请在此添加您的文字内容，请在此添加您的文字内容。请在此添加您的文字内容，请在此添加您的文字内容。请在此添加您的文字内容，请在此添加您的文字内容。请在此添加您的文字内容，请在此添加您的文字内容。请在此添加您的文字内容，请在此添加您的文字内容。请在此添加您的文字内容，请在此添加您的文字内容。请在此添加您的文字内容，请在此添加您的文字内容</a:t>
            </a:r>
            <a:endParaRPr lang="zh-CN" altLang="en-US" sz="1400" dirty="0">
              <a:solidFill>
                <a:srgbClr val="FFE9B2"/>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up)">
                                      <p:cBhvr>
                                        <p:cTn id="16" dur="500"/>
                                        <p:tgtEl>
                                          <p:spTgt spid="2"/>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500"/>
                                        <p:tgtEl>
                                          <p:spTgt spid="3"/>
                                        </p:tgtEl>
                                      </p:cBhvr>
                                    </p:animEffect>
                                  </p:childTnLst>
                                </p:cTn>
                              </p:par>
                            </p:childTnLst>
                          </p:cTn>
                        </p:par>
                        <p:par>
                          <p:cTn id="20" fill="hold">
                            <p:stCondLst>
                              <p:cond delay="1000"/>
                            </p:stCondLst>
                            <p:childTnLst>
                              <p:par>
                                <p:cTn id="21" presetID="22" presetClass="entr" presetSubtype="1"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up)">
                                      <p:cBhvr>
                                        <p:cTn id="23" dur="500"/>
                                        <p:tgtEl>
                                          <p:spTgt spid="23"/>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up)">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3" grpId="0" animBg="1"/>
      <p:bldP spid="6" grpId="0" animBg="1"/>
      <p:bldP spid="23" grpId="0"/>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a:extLst>
              <a:ext uri="{FF2B5EF4-FFF2-40B4-BE49-F238E27FC236}">
                <a16:creationId xmlns="" xmlns:a16="http://schemas.microsoft.com/office/drawing/2014/main" id="{AFAE1885-D60D-4054-BC77-FDE8015612A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56" r="5556"/>
          <a:stretch/>
        </p:blipFill>
        <p:spPr>
          <a:xfrm>
            <a:off x="0" y="0"/>
            <a:ext cx="12192000" cy="6858000"/>
          </a:xfrm>
          <a:prstGeom prst="rect">
            <a:avLst/>
          </a:prstGeom>
        </p:spPr>
      </p:pic>
      <p:pic>
        <p:nvPicPr>
          <p:cNvPr id="19" name="图片 18">
            <a:extLst>
              <a:ext uri="{FF2B5EF4-FFF2-40B4-BE49-F238E27FC236}">
                <a16:creationId xmlns="" xmlns:a16="http://schemas.microsoft.com/office/drawing/2014/main" id="{6D1E37EF-74CA-414E-9463-B68B3CFA3FA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84091"/>
          <a:stretch/>
        </p:blipFill>
        <p:spPr>
          <a:xfrm>
            <a:off x="0" y="5888182"/>
            <a:ext cx="12192000" cy="969818"/>
          </a:xfrm>
          <a:prstGeom prst="rect">
            <a:avLst/>
          </a:prstGeom>
        </p:spPr>
      </p:pic>
      <p:sp>
        <p:nvSpPr>
          <p:cNvPr id="20" name="文本框 19">
            <a:extLst>
              <a:ext uri="{FF2B5EF4-FFF2-40B4-BE49-F238E27FC236}">
                <a16:creationId xmlns="" xmlns:a16="http://schemas.microsoft.com/office/drawing/2014/main" id="{4FEEDBBD-984F-4242-9351-5C0116C29D98}"/>
              </a:ext>
            </a:extLst>
          </p:cNvPr>
          <p:cNvSpPr txBox="1"/>
          <p:nvPr/>
        </p:nvSpPr>
        <p:spPr>
          <a:xfrm>
            <a:off x="1937110" y="713740"/>
            <a:ext cx="3338597" cy="630942"/>
          </a:xfrm>
          <a:prstGeom prst="rect">
            <a:avLst/>
          </a:prstGeom>
          <a:noFill/>
        </p:spPr>
        <p:txBody>
          <a:bodyPr wrap="square" rtlCol="0">
            <a:spAutoFit/>
          </a:bodyPr>
          <a:lstStyle/>
          <a:p>
            <a:pPr algn="l"/>
            <a:r>
              <a:rPr lang="zh-CN" altLang="en-US" sz="3500" dirty="0">
                <a:solidFill>
                  <a:srgbClr val="FCD7A1"/>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明年工作计划</a:t>
            </a:r>
          </a:p>
        </p:txBody>
      </p:sp>
      <p:grpSp>
        <p:nvGrpSpPr>
          <p:cNvPr id="21" name="组合 20">
            <a:extLst>
              <a:ext uri="{FF2B5EF4-FFF2-40B4-BE49-F238E27FC236}">
                <a16:creationId xmlns="" xmlns:a16="http://schemas.microsoft.com/office/drawing/2014/main" id="{B60A9684-5B23-4FB6-B89C-61C5B95522A1}"/>
              </a:ext>
            </a:extLst>
          </p:cNvPr>
          <p:cNvGrpSpPr/>
          <p:nvPr/>
        </p:nvGrpSpPr>
        <p:grpSpPr>
          <a:xfrm>
            <a:off x="0" y="0"/>
            <a:ext cx="2410691" cy="2350087"/>
            <a:chOff x="0" y="0"/>
            <a:chExt cx="2410691" cy="2350087"/>
          </a:xfrm>
        </p:grpSpPr>
        <p:pic>
          <p:nvPicPr>
            <p:cNvPr id="26" name="图片 25">
              <a:extLst>
                <a:ext uri="{FF2B5EF4-FFF2-40B4-BE49-F238E27FC236}">
                  <a16:creationId xmlns="" xmlns:a16="http://schemas.microsoft.com/office/drawing/2014/main" id="{0F7EE7F5-1DE9-49EE-9B42-6027B531BC4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71944" r="2084" b="32222"/>
            <a:stretch/>
          </p:blipFill>
          <p:spPr>
            <a:xfrm>
              <a:off x="0" y="1"/>
              <a:ext cx="1801091" cy="2350086"/>
            </a:xfrm>
            <a:prstGeom prst="rect">
              <a:avLst/>
            </a:prstGeom>
          </p:spPr>
        </p:pic>
        <p:pic>
          <p:nvPicPr>
            <p:cNvPr id="27" name="图片 26">
              <a:extLst>
                <a:ext uri="{FF2B5EF4-FFF2-40B4-BE49-F238E27FC236}">
                  <a16:creationId xmlns="" xmlns:a16="http://schemas.microsoft.com/office/drawing/2014/main" id="{0A0F4CAE-0D00-4E39-A3CC-75404BB8D3FD}"/>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70682" b="54091"/>
            <a:stretch/>
          </p:blipFill>
          <p:spPr>
            <a:xfrm>
              <a:off x="0" y="0"/>
              <a:ext cx="2410691" cy="1887440"/>
            </a:xfrm>
            <a:prstGeom prst="rect">
              <a:avLst/>
            </a:prstGeom>
          </p:spPr>
        </p:pic>
      </p:grpSp>
      <p:sp>
        <p:nvSpPr>
          <p:cNvPr id="22" name="Rectangle 8"/>
          <p:cNvSpPr>
            <a:spLocks noChangeArrowheads="1"/>
          </p:cNvSpPr>
          <p:nvPr/>
        </p:nvSpPr>
        <p:spPr bwMode="auto">
          <a:xfrm>
            <a:off x="610" y="4190323"/>
            <a:ext cx="4410539" cy="279400"/>
          </a:xfrm>
          <a:prstGeom prst="rect">
            <a:avLst/>
          </a:prstGeom>
          <a:solidFill>
            <a:srgbClr val="FFE9B2"/>
          </a:solidFill>
          <a:ln>
            <a:noFill/>
          </a:ln>
          <a:effectLst/>
        </p:spPr>
        <p:txBody>
          <a:bodyPr lIns="121907" tIns="60953" rIns="121907" bIns="60953"/>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2400">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18" name="AutoShape 3"/>
          <p:cNvSpPr>
            <a:spLocks noChangeAspect="1" noChangeArrowheads="1" noTextEdit="1"/>
          </p:cNvSpPr>
          <p:nvPr/>
        </p:nvSpPr>
        <p:spPr bwMode="auto">
          <a:xfrm>
            <a:off x="-3409" y="1723137"/>
            <a:ext cx="5227461" cy="4610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121907" tIns="60953" rIns="121907" bIns="60953"/>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2400">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3" name="Freeform 9"/>
          <p:cNvSpPr>
            <a:spLocks noChangeArrowheads="1"/>
          </p:cNvSpPr>
          <p:nvPr/>
        </p:nvSpPr>
        <p:spPr bwMode="auto">
          <a:xfrm>
            <a:off x="824" y="3180673"/>
            <a:ext cx="4349163" cy="859367"/>
          </a:xfrm>
          <a:custGeom>
            <a:avLst/>
            <a:gdLst>
              <a:gd name="T0" fmla="*/ 986 w 996"/>
              <a:gd name="T1" fmla="*/ 0 h 197"/>
              <a:gd name="T2" fmla="*/ 515 w 996"/>
              <a:gd name="T3" fmla="*/ 114 h 197"/>
              <a:gd name="T4" fmla="*/ 113 w 996"/>
              <a:gd name="T5" fmla="*/ 133 h 197"/>
              <a:gd name="T6" fmla="*/ 1 w 996"/>
              <a:gd name="T7" fmla="*/ 132 h 197"/>
              <a:gd name="T8" fmla="*/ 0 w 996"/>
              <a:gd name="T9" fmla="*/ 196 h 197"/>
              <a:gd name="T10" fmla="*/ 114 w 996"/>
              <a:gd name="T11" fmla="*/ 197 h 197"/>
              <a:gd name="T12" fmla="*/ 518 w 996"/>
              <a:gd name="T13" fmla="*/ 178 h 197"/>
              <a:gd name="T14" fmla="*/ 996 w 996"/>
              <a:gd name="T15" fmla="*/ 63 h 197"/>
              <a:gd name="T16" fmla="*/ 986 w 996"/>
              <a:gd name="T17" fmla="*/ 0 h 1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96"/>
              <a:gd name="T28" fmla="*/ 0 h 197"/>
              <a:gd name="T29" fmla="*/ 996 w 996"/>
              <a:gd name="T30" fmla="*/ 197 h 1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96" h="197">
                <a:moveTo>
                  <a:pt x="986" y="0"/>
                </a:moveTo>
                <a:cubicBezTo>
                  <a:pt x="834" y="62"/>
                  <a:pt x="676" y="96"/>
                  <a:pt x="515" y="114"/>
                </a:cubicBezTo>
                <a:cubicBezTo>
                  <a:pt x="383" y="128"/>
                  <a:pt x="248" y="133"/>
                  <a:pt x="113" y="133"/>
                </a:cubicBezTo>
                <a:cubicBezTo>
                  <a:pt x="76" y="133"/>
                  <a:pt x="38" y="132"/>
                  <a:pt x="1" y="132"/>
                </a:cubicBezTo>
                <a:cubicBezTo>
                  <a:pt x="0" y="196"/>
                  <a:pt x="0" y="196"/>
                  <a:pt x="0" y="196"/>
                </a:cubicBezTo>
                <a:cubicBezTo>
                  <a:pt x="38" y="197"/>
                  <a:pt x="76" y="197"/>
                  <a:pt x="114" y="197"/>
                </a:cubicBezTo>
                <a:cubicBezTo>
                  <a:pt x="250" y="197"/>
                  <a:pt x="385" y="193"/>
                  <a:pt x="518" y="178"/>
                </a:cubicBezTo>
                <a:cubicBezTo>
                  <a:pt x="681" y="160"/>
                  <a:pt x="842" y="126"/>
                  <a:pt x="996" y="63"/>
                </a:cubicBezTo>
                <a:cubicBezTo>
                  <a:pt x="986" y="0"/>
                  <a:pt x="986" y="0"/>
                  <a:pt x="986" y="0"/>
                </a:cubicBezTo>
              </a:path>
            </a:pathLst>
          </a:custGeom>
          <a:solidFill>
            <a:srgbClr val="FFE9B2"/>
          </a:solidFill>
          <a:ln>
            <a:noFill/>
          </a:ln>
          <a:effectLst/>
        </p:spPr>
        <p:txBody>
          <a:bodyPr lIns="121907" tIns="60953" rIns="121907" bIns="60953"/>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2135" dirty="0">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4" name="Freeform 10"/>
          <p:cNvSpPr>
            <a:spLocks noChangeArrowheads="1"/>
          </p:cNvSpPr>
          <p:nvPr/>
        </p:nvSpPr>
        <p:spPr bwMode="auto">
          <a:xfrm>
            <a:off x="823" y="2121070"/>
            <a:ext cx="4122711" cy="1291167"/>
          </a:xfrm>
          <a:custGeom>
            <a:avLst/>
            <a:gdLst>
              <a:gd name="T0" fmla="*/ 927 w 944"/>
              <a:gd name="T1" fmla="*/ 0 h 296"/>
              <a:gd name="T2" fmla="*/ 519 w 944"/>
              <a:gd name="T3" fmla="*/ 176 h 296"/>
              <a:gd name="T4" fmla="*/ 33 w 944"/>
              <a:gd name="T5" fmla="*/ 231 h 296"/>
              <a:gd name="T6" fmla="*/ 1 w 944"/>
              <a:gd name="T7" fmla="*/ 231 h 296"/>
              <a:gd name="T8" fmla="*/ 0 w 944"/>
              <a:gd name="T9" fmla="*/ 295 h 296"/>
              <a:gd name="T10" fmla="*/ 34 w 944"/>
              <a:gd name="T11" fmla="*/ 296 h 296"/>
              <a:gd name="T12" fmla="*/ 526 w 944"/>
              <a:gd name="T13" fmla="*/ 240 h 296"/>
              <a:gd name="T14" fmla="*/ 944 w 944"/>
              <a:gd name="T15" fmla="*/ 59 h 296"/>
              <a:gd name="T16" fmla="*/ 927 w 944"/>
              <a:gd name="T17" fmla="*/ 0 h 29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44"/>
              <a:gd name="T28" fmla="*/ 0 h 296"/>
              <a:gd name="T29" fmla="*/ 944 w 944"/>
              <a:gd name="T30" fmla="*/ 296 h 29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44" h="296">
                <a:moveTo>
                  <a:pt x="927" y="0"/>
                </a:moveTo>
                <a:cubicBezTo>
                  <a:pt x="802" y="83"/>
                  <a:pt x="663" y="140"/>
                  <a:pt x="519" y="176"/>
                </a:cubicBezTo>
                <a:cubicBezTo>
                  <a:pt x="361" y="216"/>
                  <a:pt x="195" y="231"/>
                  <a:pt x="33" y="231"/>
                </a:cubicBezTo>
                <a:cubicBezTo>
                  <a:pt x="22" y="231"/>
                  <a:pt x="12" y="231"/>
                  <a:pt x="1" y="231"/>
                </a:cubicBezTo>
                <a:cubicBezTo>
                  <a:pt x="0" y="295"/>
                  <a:pt x="0" y="295"/>
                  <a:pt x="0" y="295"/>
                </a:cubicBezTo>
                <a:cubicBezTo>
                  <a:pt x="11" y="296"/>
                  <a:pt x="22" y="296"/>
                  <a:pt x="34" y="296"/>
                </a:cubicBezTo>
                <a:cubicBezTo>
                  <a:pt x="198" y="296"/>
                  <a:pt x="365" y="280"/>
                  <a:pt x="526" y="240"/>
                </a:cubicBezTo>
                <a:cubicBezTo>
                  <a:pt x="673" y="203"/>
                  <a:pt x="815" y="145"/>
                  <a:pt x="944" y="59"/>
                </a:cubicBezTo>
                <a:cubicBezTo>
                  <a:pt x="927" y="0"/>
                  <a:pt x="927" y="0"/>
                  <a:pt x="927" y="0"/>
                </a:cubicBezTo>
              </a:path>
            </a:pathLst>
          </a:custGeom>
          <a:solidFill>
            <a:srgbClr val="FFE9B2"/>
          </a:solidFill>
          <a:ln>
            <a:noFill/>
          </a:ln>
          <a:effectLst/>
        </p:spPr>
        <p:txBody>
          <a:bodyPr lIns="121907" tIns="60953" rIns="121907" bIns="60953"/>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2135" dirty="0">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25" name="Freeform 11"/>
          <p:cNvSpPr>
            <a:spLocks noChangeArrowheads="1"/>
          </p:cNvSpPr>
          <p:nvPr/>
        </p:nvSpPr>
        <p:spPr bwMode="auto">
          <a:xfrm>
            <a:off x="-91676" y="4630801"/>
            <a:ext cx="4349163" cy="859367"/>
          </a:xfrm>
          <a:custGeom>
            <a:avLst/>
            <a:gdLst>
              <a:gd name="T0" fmla="*/ 114 w 996"/>
              <a:gd name="T1" fmla="*/ 0 h 197"/>
              <a:gd name="T2" fmla="*/ 0 w 996"/>
              <a:gd name="T3" fmla="*/ 1 h 197"/>
              <a:gd name="T4" fmla="*/ 0 w 996"/>
              <a:gd name="T5" fmla="*/ 66 h 197"/>
              <a:gd name="T6" fmla="*/ 112 w 996"/>
              <a:gd name="T7" fmla="*/ 65 h 197"/>
              <a:gd name="T8" fmla="*/ 515 w 996"/>
              <a:gd name="T9" fmla="*/ 84 h 197"/>
              <a:gd name="T10" fmla="*/ 985 w 996"/>
              <a:gd name="T11" fmla="*/ 197 h 197"/>
              <a:gd name="T12" fmla="*/ 996 w 996"/>
              <a:gd name="T13" fmla="*/ 134 h 197"/>
              <a:gd name="T14" fmla="*/ 518 w 996"/>
              <a:gd name="T15" fmla="*/ 19 h 197"/>
              <a:gd name="T16" fmla="*/ 114 w 996"/>
              <a:gd name="T17" fmla="*/ 0 h 19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96"/>
              <a:gd name="T28" fmla="*/ 0 h 197"/>
              <a:gd name="T29" fmla="*/ 996 w 996"/>
              <a:gd name="T30" fmla="*/ 197 h 19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96" h="197">
                <a:moveTo>
                  <a:pt x="114" y="0"/>
                </a:moveTo>
                <a:cubicBezTo>
                  <a:pt x="76" y="0"/>
                  <a:pt x="38" y="1"/>
                  <a:pt x="0" y="1"/>
                </a:cubicBezTo>
                <a:cubicBezTo>
                  <a:pt x="0" y="66"/>
                  <a:pt x="0" y="66"/>
                  <a:pt x="0" y="66"/>
                </a:cubicBezTo>
                <a:cubicBezTo>
                  <a:pt x="37" y="65"/>
                  <a:pt x="75" y="65"/>
                  <a:pt x="112" y="65"/>
                </a:cubicBezTo>
                <a:cubicBezTo>
                  <a:pt x="247" y="65"/>
                  <a:pt x="382" y="69"/>
                  <a:pt x="515" y="84"/>
                </a:cubicBezTo>
                <a:cubicBezTo>
                  <a:pt x="676" y="101"/>
                  <a:pt x="833" y="135"/>
                  <a:pt x="985" y="197"/>
                </a:cubicBezTo>
                <a:cubicBezTo>
                  <a:pt x="996" y="134"/>
                  <a:pt x="996" y="134"/>
                  <a:pt x="996" y="134"/>
                </a:cubicBezTo>
                <a:cubicBezTo>
                  <a:pt x="841" y="72"/>
                  <a:pt x="681" y="37"/>
                  <a:pt x="518" y="19"/>
                </a:cubicBezTo>
                <a:cubicBezTo>
                  <a:pt x="385" y="4"/>
                  <a:pt x="250" y="0"/>
                  <a:pt x="114" y="0"/>
                </a:cubicBezTo>
              </a:path>
            </a:pathLst>
          </a:custGeom>
          <a:solidFill>
            <a:srgbClr val="FFE9B2"/>
          </a:solidFill>
          <a:ln>
            <a:noFill/>
          </a:ln>
          <a:effectLst/>
        </p:spPr>
        <p:txBody>
          <a:bodyPr lIns="121907" tIns="60953" rIns="121907" bIns="60953"/>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2135" dirty="0">
              <a:solidFill>
                <a:srgbClr val="000000"/>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62" name="矩形 61"/>
          <p:cNvSpPr>
            <a:spLocks noChangeArrowheads="1"/>
          </p:cNvSpPr>
          <p:nvPr/>
        </p:nvSpPr>
        <p:spPr bwMode="auto">
          <a:xfrm>
            <a:off x="4904479" y="1699852"/>
            <a:ext cx="5657087" cy="70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121907" tIns="60953" rIns="121907" bIns="60953">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just">
              <a:lnSpc>
                <a:spcPct val="150000"/>
              </a:lnSpc>
            </a:pPr>
            <a:r>
              <a:rPr lang="zh-CN" altLang="en-US" sz="1335" dirty="0">
                <a:solidFill>
                  <a:srgbClr val="FFE9B2"/>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在这里输入内容文本在这里输入内容文本在这里输入内容文本在这里输入内容文本在这里输入内容文本</a:t>
            </a:r>
          </a:p>
        </p:txBody>
      </p:sp>
      <p:sp>
        <p:nvSpPr>
          <p:cNvPr id="63" name="矩形 62"/>
          <p:cNvSpPr>
            <a:spLocks noChangeArrowheads="1"/>
          </p:cNvSpPr>
          <p:nvPr/>
        </p:nvSpPr>
        <p:spPr bwMode="auto">
          <a:xfrm>
            <a:off x="5289657" y="2814490"/>
            <a:ext cx="5271907" cy="70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121907" tIns="60953" rIns="121907" bIns="60953">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just">
              <a:lnSpc>
                <a:spcPct val="150000"/>
              </a:lnSpc>
            </a:pPr>
            <a:r>
              <a:rPr lang="zh-CN" altLang="en-US" sz="1335" dirty="0">
                <a:solidFill>
                  <a:srgbClr val="FFE9B2"/>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在这里输入内容文本在这里输入内容文本在这里输入内容文本在这里输入内容文本在这里输入内容文本</a:t>
            </a:r>
          </a:p>
        </p:txBody>
      </p:sp>
      <p:sp>
        <p:nvSpPr>
          <p:cNvPr id="64" name="矩形 63"/>
          <p:cNvSpPr>
            <a:spLocks noChangeArrowheads="1"/>
          </p:cNvSpPr>
          <p:nvPr/>
        </p:nvSpPr>
        <p:spPr bwMode="auto">
          <a:xfrm>
            <a:off x="5289657" y="3928544"/>
            <a:ext cx="5271907" cy="70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121907" tIns="60953" rIns="121907" bIns="60953">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just">
              <a:lnSpc>
                <a:spcPct val="150000"/>
              </a:lnSpc>
            </a:pPr>
            <a:r>
              <a:rPr lang="zh-CN" altLang="en-US" sz="1335" dirty="0">
                <a:solidFill>
                  <a:srgbClr val="FFE9B2"/>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在这里输入内容文本在这里输入内容文本在这里输入内容文本在这里输入内容文本在这里输入内容文本</a:t>
            </a:r>
          </a:p>
        </p:txBody>
      </p:sp>
      <p:sp>
        <p:nvSpPr>
          <p:cNvPr id="65" name="矩形 64"/>
          <p:cNvSpPr>
            <a:spLocks noChangeArrowheads="1"/>
          </p:cNvSpPr>
          <p:nvPr/>
        </p:nvSpPr>
        <p:spPr bwMode="auto">
          <a:xfrm>
            <a:off x="5224050" y="4970561"/>
            <a:ext cx="5271907" cy="70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121907" tIns="60953" rIns="121907" bIns="60953">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just">
              <a:lnSpc>
                <a:spcPct val="150000"/>
              </a:lnSpc>
            </a:pPr>
            <a:r>
              <a:rPr lang="zh-CN" altLang="en-US" sz="1335" dirty="0">
                <a:solidFill>
                  <a:srgbClr val="FFE9B2"/>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在这里输入内容文本在这里输入内容文本在这里输入内容文本在这里输入内容文本在这里输入内容文本</a:t>
            </a:r>
          </a:p>
        </p:txBody>
      </p:sp>
      <p:sp>
        <p:nvSpPr>
          <p:cNvPr id="2" name="椭圆 1"/>
          <p:cNvSpPr/>
          <p:nvPr/>
        </p:nvSpPr>
        <p:spPr>
          <a:xfrm>
            <a:off x="4257521" y="1966600"/>
            <a:ext cx="335955" cy="336000"/>
          </a:xfrm>
          <a:prstGeom prst="ellipse">
            <a:avLst/>
          </a:prstGeom>
          <a:solidFill>
            <a:srgbClr val="FFE9B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07" tIns="60953" rIns="121907" bIns="60953" rtlCol="0" anchor="ctr"/>
          <a:lstStyle/>
          <a:p>
            <a:pPr algn="ctr"/>
            <a:r>
              <a:rPr lang="en-US" altLang="zh-CN" sz="2400" dirty="0">
                <a:solidFill>
                  <a:srgbClr val="89213A"/>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1</a:t>
            </a:r>
            <a:endParaRPr lang="zh-CN" altLang="en-US" sz="2400" dirty="0">
              <a:solidFill>
                <a:srgbClr val="89213A"/>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67" name="椭圆 66"/>
          <p:cNvSpPr/>
          <p:nvPr/>
        </p:nvSpPr>
        <p:spPr>
          <a:xfrm>
            <a:off x="4568639" y="3075645"/>
            <a:ext cx="335955" cy="336000"/>
          </a:xfrm>
          <a:prstGeom prst="ellipse">
            <a:avLst/>
          </a:prstGeom>
          <a:solidFill>
            <a:srgbClr val="FFE9B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07" tIns="60953" rIns="121907" bIns="60953" rtlCol="0" anchor="ctr"/>
          <a:lstStyle/>
          <a:p>
            <a:pPr algn="ctr"/>
            <a:r>
              <a:rPr lang="en-US" altLang="zh-CN" sz="2400" dirty="0">
                <a:solidFill>
                  <a:srgbClr val="89213A"/>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2</a:t>
            </a:r>
            <a:endParaRPr lang="zh-CN" altLang="en-US" sz="2400" dirty="0">
              <a:solidFill>
                <a:srgbClr val="89213A"/>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68" name="椭圆 67"/>
          <p:cNvSpPr/>
          <p:nvPr/>
        </p:nvSpPr>
        <p:spPr>
          <a:xfrm>
            <a:off x="4682368" y="4133556"/>
            <a:ext cx="335955" cy="336000"/>
          </a:xfrm>
          <a:prstGeom prst="ellipse">
            <a:avLst/>
          </a:prstGeom>
          <a:solidFill>
            <a:srgbClr val="FFE9B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07" tIns="60953" rIns="121907" bIns="60953" rtlCol="0" anchor="ctr"/>
          <a:lstStyle/>
          <a:p>
            <a:pPr algn="ctr"/>
            <a:r>
              <a:rPr lang="en-US" altLang="zh-CN" sz="2400" dirty="0">
                <a:solidFill>
                  <a:srgbClr val="89213A"/>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3</a:t>
            </a:r>
            <a:endParaRPr lang="zh-CN" altLang="en-US" sz="2400" dirty="0">
              <a:solidFill>
                <a:srgbClr val="89213A"/>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69" name="椭圆 68"/>
          <p:cNvSpPr/>
          <p:nvPr/>
        </p:nvSpPr>
        <p:spPr>
          <a:xfrm>
            <a:off x="4492858" y="5154007"/>
            <a:ext cx="335955" cy="336000"/>
          </a:xfrm>
          <a:prstGeom prst="ellipse">
            <a:avLst/>
          </a:prstGeom>
          <a:solidFill>
            <a:srgbClr val="FFE9B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907" tIns="60953" rIns="121907" bIns="60953" rtlCol="0" anchor="ctr"/>
          <a:lstStyle/>
          <a:p>
            <a:pPr algn="ctr"/>
            <a:r>
              <a:rPr lang="en-US" altLang="zh-CN" sz="2400" dirty="0">
                <a:solidFill>
                  <a:srgbClr val="89213A"/>
                </a:solidFill>
                <a:latin typeface="思源黑体 CN Normal" panose="020B0400000000000000" pitchFamily="34" charset="-122"/>
                <a:ea typeface="思源黑体 CN Normal" panose="020B0400000000000000" pitchFamily="34" charset="-122"/>
                <a:sym typeface="思源黑体 CN Normal" panose="020B0400000000000000" pitchFamily="34" charset="-122"/>
              </a:rPr>
              <a:t>4</a:t>
            </a:r>
            <a:endParaRPr lang="zh-CN" altLang="en-US" sz="2400" dirty="0">
              <a:solidFill>
                <a:srgbClr val="89213A"/>
              </a:solidFill>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
        <p:nvSpPr>
          <p:cNvPr id="3" name="椭圆 2"/>
          <p:cNvSpPr/>
          <p:nvPr/>
        </p:nvSpPr>
        <p:spPr>
          <a:xfrm>
            <a:off x="12336675" y="-219406"/>
            <a:ext cx="191996" cy="192021"/>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21907" tIns="60953" rIns="121907" bIns="60953" rtlCol="0" anchor="ctr"/>
          <a:lstStyle/>
          <a:p>
            <a:pPr algn="ctr"/>
            <a:endParaRPr lang="zh-CN" altLang="en-US" sz="2400">
              <a:latin typeface="思源黑体 CN Normal" panose="020B0400000000000000" pitchFamily="34" charset="-122"/>
              <a:ea typeface="思源黑体 CN Normal" panose="020B0400000000000000" pitchFamily="34" charset="-122"/>
              <a:sym typeface="思源黑体 CN Normal" panose="020B0400000000000000" pitchFamily="34" charset="-122"/>
            </a:endParaRPr>
          </a:p>
        </p:txBody>
      </p:sp>
    </p:spTree>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wipe(left)">
                                      <p:cBhvr>
                                        <p:cTn id="10" dur="500"/>
                                        <p:tgtEl>
                                          <p:spTgt spid="23"/>
                                        </p:tgtEl>
                                      </p:cBhvr>
                                    </p:animEffect>
                                  </p:childTnLst>
                                </p:cTn>
                              </p:par>
                              <p:par>
                                <p:cTn id="11" presetID="22" presetClass="entr" presetSubtype="8" fill="hold" grpId="0" nodeType="withEffect">
                                  <p:stCondLst>
                                    <p:cond delay="500"/>
                                  </p:stCondLst>
                                  <p:childTnLst>
                                    <p:set>
                                      <p:cBhvr>
                                        <p:cTn id="12" dur="1" fill="hold">
                                          <p:stCondLst>
                                            <p:cond delay="0"/>
                                          </p:stCondLst>
                                        </p:cTn>
                                        <p:tgtEl>
                                          <p:spTgt spid="22"/>
                                        </p:tgtEl>
                                        <p:attrNameLst>
                                          <p:attrName>style.visibility</p:attrName>
                                        </p:attrNameLst>
                                      </p:cBhvr>
                                      <p:to>
                                        <p:strVal val="visible"/>
                                      </p:to>
                                    </p:set>
                                    <p:animEffect transition="in" filter="wipe(left)">
                                      <p:cBhvr>
                                        <p:cTn id="13" dur="500"/>
                                        <p:tgtEl>
                                          <p:spTgt spid="22"/>
                                        </p:tgtEl>
                                      </p:cBhvr>
                                    </p:animEffect>
                                  </p:childTnLst>
                                </p:cTn>
                              </p:par>
                              <p:par>
                                <p:cTn id="14" presetID="22" presetClass="entr" presetSubtype="8" fill="hold" grpId="0" nodeType="withEffect">
                                  <p:stCondLst>
                                    <p:cond delay="750"/>
                                  </p:stCondLst>
                                  <p:childTnLst>
                                    <p:set>
                                      <p:cBhvr>
                                        <p:cTn id="15" dur="1" fill="hold">
                                          <p:stCondLst>
                                            <p:cond delay="0"/>
                                          </p:stCondLst>
                                        </p:cTn>
                                        <p:tgtEl>
                                          <p:spTgt spid="25"/>
                                        </p:tgtEl>
                                        <p:attrNameLst>
                                          <p:attrName>style.visibility</p:attrName>
                                        </p:attrNameLst>
                                      </p:cBhvr>
                                      <p:to>
                                        <p:strVal val="visible"/>
                                      </p:to>
                                    </p:set>
                                    <p:animEffect transition="in" filter="wipe(left)">
                                      <p:cBhvr>
                                        <p:cTn id="16" dur="500"/>
                                        <p:tgtEl>
                                          <p:spTgt spid="25"/>
                                        </p:tgtEl>
                                      </p:cBhvr>
                                    </p:animEffect>
                                  </p:childTnLst>
                                </p:cTn>
                              </p:par>
                              <p:par>
                                <p:cTn id="17" presetID="10" presetClass="entr" presetSubtype="0" fill="hold" grpId="0" nodeType="withEffect">
                                  <p:stCondLst>
                                    <p:cond delay="25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67"/>
                                        </p:tgtEl>
                                        <p:attrNameLst>
                                          <p:attrName>style.visibility</p:attrName>
                                        </p:attrNameLst>
                                      </p:cBhvr>
                                      <p:to>
                                        <p:strVal val="visible"/>
                                      </p:to>
                                    </p:set>
                                    <p:animEffect transition="in" filter="fade">
                                      <p:cBhvr>
                                        <p:cTn id="22" dur="500"/>
                                        <p:tgtEl>
                                          <p:spTgt spid="67"/>
                                        </p:tgtEl>
                                      </p:cBhvr>
                                    </p:animEffect>
                                  </p:childTnLst>
                                </p:cTn>
                              </p:par>
                              <p:par>
                                <p:cTn id="23" presetID="10" presetClass="entr" presetSubtype="0" fill="hold" grpId="0" nodeType="withEffect">
                                  <p:stCondLst>
                                    <p:cond delay="750"/>
                                  </p:stCondLst>
                                  <p:childTnLst>
                                    <p:set>
                                      <p:cBhvr>
                                        <p:cTn id="24" dur="1" fill="hold">
                                          <p:stCondLst>
                                            <p:cond delay="0"/>
                                          </p:stCondLst>
                                        </p:cTn>
                                        <p:tgtEl>
                                          <p:spTgt spid="68"/>
                                        </p:tgtEl>
                                        <p:attrNameLst>
                                          <p:attrName>style.visibility</p:attrName>
                                        </p:attrNameLst>
                                      </p:cBhvr>
                                      <p:to>
                                        <p:strVal val="visible"/>
                                      </p:to>
                                    </p:set>
                                    <p:animEffect transition="in" filter="fade">
                                      <p:cBhvr>
                                        <p:cTn id="25" dur="500"/>
                                        <p:tgtEl>
                                          <p:spTgt spid="68"/>
                                        </p:tgtEl>
                                      </p:cBhvr>
                                    </p:animEffect>
                                  </p:childTnLst>
                                </p:cTn>
                              </p:par>
                              <p:par>
                                <p:cTn id="26" presetID="10" presetClass="entr" presetSubtype="0" fill="hold" grpId="0" nodeType="withEffect">
                                  <p:stCondLst>
                                    <p:cond delay="1000"/>
                                  </p:stCondLst>
                                  <p:childTnLst>
                                    <p:set>
                                      <p:cBhvr>
                                        <p:cTn id="27" dur="1" fill="hold">
                                          <p:stCondLst>
                                            <p:cond delay="0"/>
                                          </p:stCondLst>
                                        </p:cTn>
                                        <p:tgtEl>
                                          <p:spTgt spid="69"/>
                                        </p:tgtEl>
                                        <p:attrNameLst>
                                          <p:attrName>style.visibility</p:attrName>
                                        </p:attrNameLst>
                                      </p:cBhvr>
                                      <p:to>
                                        <p:strVal val="visible"/>
                                      </p:to>
                                    </p:set>
                                    <p:animEffect transition="in" filter="fade">
                                      <p:cBhvr>
                                        <p:cTn id="28" dur="500"/>
                                        <p:tgtEl>
                                          <p:spTgt spid="69"/>
                                        </p:tgtEl>
                                      </p:cBhvr>
                                    </p:animEffec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62"/>
                                        </p:tgtEl>
                                        <p:attrNameLst>
                                          <p:attrName>style.visibility</p:attrName>
                                        </p:attrNameLst>
                                      </p:cBhvr>
                                      <p:to>
                                        <p:strVal val="visible"/>
                                      </p:to>
                                    </p:set>
                                    <p:animEffect transition="in" filter="fade">
                                      <p:cBhvr>
                                        <p:cTn id="32" dur="500"/>
                                        <p:tgtEl>
                                          <p:spTgt spid="6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63"/>
                                        </p:tgtEl>
                                        <p:attrNameLst>
                                          <p:attrName>style.visibility</p:attrName>
                                        </p:attrNameLst>
                                      </p:cBhvr>
                                      <p:to>
                                        <p:strVal val="visible"/>
                                      </p:to>
                                    </p:set>
                                    <p:animEffect transition="in" filter="fade">
                                      <p:cBhvr>
                                        <p:cTn id="35" dur="500"/>
                                        <p:tgtEl>
                                          <p:spTgt spid="6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64"/>
                                        </p:tgtEl>
                                        <p:attrNameLst>
                                          <p:attrName>style.visibility</p:attrName>
                                        </p:attrNameLst>
                                      </p:cBhvr>
                                      <p:to>
                                        <p:strVal val="visible"/>
                                      </p:to>
                                    </p:set>
                                    <p:animEffect transition="in" filter="fade">
                                      <p:cBhvr>
                                        <p:cTn id="38" dur="500"/>
                                        <p:tgtEl>
                                          <p:spTgt spid="6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5"/>
                                        </p:tgtEl>
                                        <p:attrNameLst>
                                          <p:attrName>style.visibility</p:attrName>
                                        </p:attrNameLst>
                                      </p:cBhvr>
                                      <p:to>
                                        <p:strVal val="visible"/>
                                      </p:to>
                                    </p:set>
                                    <p:animEffect transition="in" filter="fade">
                                      <p:cBhvr>
                                        <p:cTn id="41" dur="500"/>
                                        <p:tgtEl>
                                          <p:spTgt spid="65"/>
                                        </p:tgtEl>
                                      </p:cBhvr>
                                    </p:animEffect>
                                  </p:childTnLst>
                                </p:cTn>
                              </p:par>
                            </p:childTnLst>
                          </p:cTn>
                        </p:par>
                        <p:par>
                          <p:cTn id="42" fill="hold">
                            <p:stCondLst>
                              <p:cond delay="1000"/>
                            </p:stCondLst>
                            <p:childTnLst>
                              <p:par>
                                <p:cTn id="43" presetID="10" presetClass="entr" presetSubtype="0" fill="hold" grpId="0" nodeType="afterEffect" nodePh="1">
                                  <p:stCondLst>
                                    <p:cond delay="0"/>
                                  </p:stCondLst>
                                  <p:endCondLst>
                                    <p:cond evt="begin" delay="0">
                                      <p:tn val="43"/>
                                    </p:cond>
                                  </p:endCondLst>
                                  <p:childTnLst>
                                    <p:set>
                                      <p:cBhvr>
                                        <p:cTn id="44" dur="1" fill="hold">
                                          <p:stCondLst>
                                            <p:cond delay="0"/>
                                          </p:stCondLst>
                                        </p:cTn>
                                        <p:tgtEl>
                                          <p:spTgt spid="3"/>
                                        </p:tgtEl>
                                        <p:attrNameLst>
                                          <p:attrName>style.visibility</p:attrName>
                                        </p:attrNameLst>
                                      </p:cBhvr>
                                      <p:to>
                                        <p:strVal val="visible"/>
                                      </p:to>
                                    </p:set>
                                    <p:animEffect transition="in" filter="fade">
                                      <p:cBhvr>
                                        <p:cTn id="45"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3" grpId="0" bldLvl="0" animBg="1"/>
      <p:bldP spid="24" grpId="0" animBg="1"/>
      <p:bldP spid="25" grpId="0" bldLvl="0" animBg="1"/>
      <p:bldP spid="62" grpId="0"/>
      <p:bldP spid="63" grpId="0"/>
      <p:bldP spid="64" grpId="0"/>
      <p:bldP spid="65" grpId="0"/>
      <p:bldP spid="2" grpId="0" animBg="1"/>
      <p:bldP spid="67" grpId="0" bldLvl="0" animBg="1"/>
      <p:bldP spid="68" grpId="0" bldLvl="0" animBg="1"/>
      <p:bldP spid="69" grpId="0" bldLvl="0" animBg="1"/>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 xmlns:a16="http://schemas.microsoft.com/office/drawing/2014/main" id="{C947A256-66E6-413D-A4BD-D3D941B6F73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556" r="5556"/>
          <a:stretch/>
        </p:blipFill>
        <p:spPr>
          <a:xfrm>
            <a:off x="0" y="0"/>
            <a:ext cx="12192000" cy="6858000"/>
          </a:xfrm>
          <a:prstGeom prst="rect">
            <a:avLst/>
          </a:prstGeom>
        </p:spPr>
      </p:pic>
      <p:pic>
        <p:nvPicPr>
          <p:cNvPr id="21" name="图片 20">
            <a:extLst>
              <a:ext uri="{FF2B5EF4-FFF2-40B4-BE49-F238E27FC236}">
                <a16:creationId xmlns="" xmlns:a16="http://schemas.microsoft.com/office/drawing/2014/main" id="{EE0E3828-8A10-4351-BB0A-7B46A7B831AF}"/>
              </a:ext>
            </a:extLst>
          </p:cNvPr>
          <p:cNvPicPr>
            <a:picLocks noChangeAspect="1"/>
          </p:cNvPicPr>
          <p:nvPr/>
        </p:nvPicPr>
        <p:blipFill>
          <a:blip r:embed="rId5" cstate="print">
            <a:extLst>
              <a:ext uri="{28A0092B-C50C-407E-A947-70E740481C1C}">
                <a14:useLocalDpi xmlns:a14="http://schemas.microsoft.com/office/drawing/2010/main" val="0"/>
              </a:ext>
            </a:extLst>
          </a:blip>
          <a:srcRect t="38166"/>
          <a:stretch>
            <a:fillRect/>
          </a:stretch>
        </p:blipFill>
        <p:spPr>
          <a:xfrm>
            <a:off x="0" y="3088598"/>
            <a:ext cx="12192000" cy="3769403"/>
          </a:xfrm>
          <a:custGeom>
            <a:avLst/>
            <a:gdLst>
              <a:gd name="connsiteX0" fmla="*/ 665101 w 12192000"/>
              <a:gd name="connsiteY0" fmla="*/ 439651 h 3769403"/>
              <a:gd name="connsiteX1" fmla="*/ 666774 w 12192000"/>
              <a:gd name="connsiteY1" fmla="*/ 441891 h 3769403"/>
              <a:gd name="connsiteX2" fmla="*/ 665558 w 12192000"/>
              <a:gd name="connsiteY2" fmla="*/ 440313 h 3769403"/>
              <a:gd name="connsiteX3" fmla="*/ 0 w 12192000"/>
              <a:gd name="connsiteY3" fmla="*/ 0 h 3769403"/>
              <a:gd name="connsiteX4" fmla="*/ 16933 w 12192000"/>
              <a:gd name="connsiteY4" fmla="*/ 10203 h 3769403"/>
              <a:gd name="connsiteX5" fmla="*/ 84667 w 12192000"/>
              <a:gd name="connsiteY5" fmla="*/ 27136 h 3769403"/>
              <a:gd name="connsiteX6" fmla="*/ 186267 w 12192000"/>
              <a:gd name="connsiteY6" fmla="*/ 111803 h 3769403"/>
              <a:gd name="connsiteX7" fmla="*/ 321733 w 12192000"/>
              <a:gd name="connsiteY7" fmla="*/ 145670 h 3769403"/>
              <a:gd name="connsiteX8" fmla="*/ 372533 w 12192000"/>
              <a:gd name="connsiteY8" fmla="*/ 179536 h 3769403"/>
              <a:gd name="connsiteX9" fmla="*/ 491067 w 12192000"/>
              <a:gd name="connsiteY9" fmla="*/ 230336 h 3769403"/>
              <a:gd name="connsiteX10" fmla="*/ 541867 w 12192000"/>
              <a:gd name="connsiteY10" fmla="*/ 298070 h 3769403"/>
              <a:gd name="connsiteX11" fmla="*/ 575733 w 12192000"/>
              <a:gd name="connsiteY11" fmla="*/ 348870 h 3769403"/>
              <a:gd name="connsiteX12" fmla="*/ 626533 w 12192000"/>
              <a:gd name="connsiteY12" fmla="*/ 382736 h 3769403"/>
              <a:gd name="connsiteX13" fmla="*/ 653707 w 12192000"/>
              <a:gd name="connsiteY13" fmla="*/ 423150 h 3769403"/>
              <a:gd name="connsiteX14" fmla="*/ 665101 w 12192000"/>
              <a:gd name="connsiteY14" fmla="*/ 439651 h 3769403"/>
              <a:gd name="connsiteX15" fmla="*/ 662040 w 12192000"/>
              <a:gd name="connsiteY15" fmla="*/ 435551 h 3769403"/>
              <a:gd name="connsiteX16" fmla="*/ 677333 w 12192000"/>
              <a:gd name="connsiteY16" fmla="*/ 484336 h 3769403"/>
              <a:gd name="connsiteX17" fmla="*/ 711200 w 12192000"/>
              <a:gd name="connsiteY17" fmla="*/ 535136 h 3769403"/>
              <a:gd name="connsiteX18" fmla="*/ 778933 w 12192000"/>
              <a:gd name="connsiteY18" fmla="*/ 670603 h 3769403"/>
              <a:gd name="connsiteX19" fmla="*/ 846667 w 12192000"/>
              <a:gd name="connsiteY19" fmla="*/ 772203 h 3769403"/>
              <a:gd name="connsiteX20" fmla="*/ 880533 w 12192000"/>
              <a:gd name="connsiteY20" fmla="*/ 823003 h 3769403"/>
              <a:gd name="connsiteX21" fmla="*/ 897467 w 12192000"/>
              <a:gd name="connsiteY21" fmla="*/ 907670 h 3769403"/>
              <a:gd name="connsiteX22" fmla="*/ 982133 w 12192000"/>
              <a:gd name="connsiteY22" fmla="*/ 1060070 h 3769403"/>
              <a:gd name="connsiteX23" fmla="*/ 1049867 w 12192000"/>
              <a:gd name="connsiteY23" fmla="*/ 1161670 h 3769403"/>
              <a:gd name="connsiteX24" fmla="*/ 1100667 w 12192000"/>
              <a:gd name="connsiteY24" fmla="*/ 1263270 h 3769403"/>
              <a:gd name="connsiteX25" fmla="*/ 1151467 w 12192000"/>
              <a:gd name="connsiteY25" fmla="*/ 1297136 h 3769403"/>
              <a:gd name="connsiteX26" fmla="*/ 1219200 w 12192000"/>
              <a:gd name="connsiteY26" fmla="*/ 1314070 h 3769403"/>
              <a:gd name="connsiteX27" fmla="*/ 1270000 w 12192000"/>
              <a:gd name="connsiteY27" fmla="*/ 1331003 h 3769403"/>
              <a:gd name="connsiteX28" fmla="*/ 1337733 w 12192000"/>
              <a:gd name="connsiteY28" fmla="*/ 1364870 h 3769403"/>
              <a:gd name="connsiteX29" fmla="*/ 1490133 w 12192000"/>
              <a:gd name="connsiteY29" fmla="*/ 1398736 h 3769403"/>
              <a:gd name="connsiteX30" fmla="*/ 2709333 w 12192000"/>
              <a:gd name="connsiteY30" fmla="*/ 1449536 h 3769403"/>
              <a:gd name="connsiteX31" fmla="*/ 3048000 w 12192000"/>
              <a:gd name="connsiteY31" fmla="*/ 1466470 h 3769403"/>
              <a:gd name="connsiteX32" fmla="*/ 3166533 w 12192000"/>
              <a:gd name="connsiteY32" fmla="*/ 1483403 h 3769403"/>
              <a:gd name="connsiteX33" fmla="*/ 6096000 w 12192000"/>
              <a:gd name="connsiteY33" fmla="*/ 1466470 h 3769403"/>
              <a:gd name="connsiteX34" fmla="*/ 6570133 w 12192000"/>
              <a:gd name="connsiteY34" fmla="*/ 1398736 h 3769403"/>
              <a:gd name="connsiteX35" fmla="*/ 6688667 w 12192000"/>
              <a:gd name="connsiteY35" fmla="*/ 1381803 h 3769403"/>
              <a:gd name="connsiteX36" fmla="*/ 6807200 w 12192000"/>
              <a:gd name="connsiteY36" fmla="*/ 1364870 h 3769403"/>
              <a:gd name="connsiteX37" fmla="*/ 7179733 w 12192000"/>
              <a:gd name="connsiteY37" fmla="*/ 1314070 h 3769403"/>
              <a:gd name="connsiteX38" fmla="*/ 7315200 w 12192000"/>
              <a:gd name="connsiteY38" fmla="*/ 1280203 h 3769403"/>
              <a:gd name="connsiteX39" fmla="*/ 7552267 w 12192000"/>
              <a:gd name="connsiteY39" fmla="*/ 1246336 h 3769403"/>
              <a:gd name="connsiteX40" fmla="*/ 7806267 w 12192000"/>
              <a:gd name="connsiteY40" fmla="*/ 1212470 h 3769403"/>
              <a:gd name="connsiteX41" fmla="*/ 7975600 w 12192000"/>
              <a:gd name="connsiteY41" fmla="*/ 1178603 h 3769403"/>
              <a:gd name="connsiteX42" fmla="*/ 8111067 w 12192000"/>
              <a:gd name="connsiteY42" fmla="*/ 1144736 h 3769403"/>
              <a:gd name="connsiteX43" fmla="*/ 8466667 w 12192000"/>
              <a:gd name="connsiteY43" fmla="*/ 1110870 h 3769403"/>
              <a:gd name="connsiteX44" fmla="*/ 8940800 w 12192000"/>
              <a:gd name="connsiteY44" fmla="*/ 1043136 h 3769403"/>
              <a:gd name="connsiteX45" fmla="*/ 9059333 w 12192000"/>
              <a:gd name="connsiteY45" fmla="*/ 1026203 h 3769403"/>
              <a:gd name="connsiteX46" fmla="*/ 9245600 w 12192000"/>
              <a:gd name="connsiteY46" fmla="*/ 975403 h 3769403"/>
              <a:gd name="connsiteX47" fmla="*/ 9398000 w 12192000"/>
              <a:gd name="connsiteY47" fmla="*/ 958470 h 3769403"/>
              <a:gd name="connsiteX48" fmla="*/ 9482667 w 12192000"/>
              <a:gd name="connsiteY48" fmla="*/ 941536 h 3769403"/>
              <a:gd name="connsiteX49" fmla="*/ 9838267 w 12192000"/>
              <a:gd name="connsiteY49" fmla="*/ 907670 h 3769403"/>
              <a:gd name="connsiteX50" fmla="*/ 11734800 w 12192000"/>
              <a:gd name="connsiteY50" fmla="*/ 907670 h 3769403"/>
              <a:gd name="connsiteX51" fmla="*/ 11853333 w 12192000"/>
              <a:gd name="connsiteY51" fmla="*/ 873803 h 3769403"/>
              <a:gd name="connsiteX52" fmla="*/ 12107333 w 12192000"/>
              <a:gd name="connsiteY52" fmla="*/ 755270 h 3769403"/>
              <a:gd name="connsiteX53" fmla="*/ 12157415 w 12192000"/>
              <a:gd name="connsiteY53" fmla="*/ 735705 h 3769403"/>
              <a:gd name="connsiteX54" fmla="*/ 12192000 w 12192000"/>
              <a:gd name="connsiteY54" fmla="*/ 721288 h 3769403"/>
              <a:gd name="connsiteX55" fmla="*/ 12192000 w 12192000"/>
              <a:gd name="connsiteY55" fmla="*/ 3769403 h 3769403"/>
              <a:gd name="connsiteX56" fmla="*/ 0 w 12192000"/>
              <a:gd name="connsiteY56" fmla="*/ 3769403 h 3769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2192000" h="3769403">
                <a:moveTo>
                  <a:pt x="665101" y="439651"/>
                </a:moveTo>
                <a:lnTo>
                  <a:pt x="666774" y="441891"/>
                </a:lnTo>
                <a:cubicBezTo>
                  <a:pt x="667621" y="443110"/>
                  <a:pt x="667476" y="443010"/>
                  <a:pt x="665558" y="440313"/>
                </a:cubicBezTo>
                <a:close/>
                <a:moveTo>
                  <a:pt x="0" y="0"/>
                </a:moveTo>
                <a:lnTo>
                  <a:pt x="16933" y="10203"/>
                </a:lnTo>
                <a:cubicBezTo>
                  <a:pt x="38324" y="19371"/>
                  <a:pt x="64460" y="15590"/>
                  <a:pt x="84667" y="27136"/>
                </a:cubicBezTo>
                <a:cubicBezTo>
                  <a:pt x="168520" y="75052"/>
                  <a:pt x="99681" y="79333"/>
                  <a:pt x="186267" y="111803"/>
                </a:cubicBezTo>
                <a:cubicBezTo>
                  <a:pt x="263572" y="140793"/>
                  <a:pt x="259049" y="114328"/>
                  <a:pt x="321733" y="145670"/>
                </a:cubicBezTo>
                <a:cubicBezTo>
                  <a:pt x="339936" y="154771"/>
                  <a:pt x="354863" y="169439"/>
                  <a:pt x="372533" y="179536"/>
                </a:cubicBezTo>
                <a:cubicBezTo>
                  <a:pt x="431124" y="213016"/>
                  <a:pt x="434073" y="211338"/>
                  <a:pt x="491067" y="230336"/>
                </a:cubicBezTo>
                <a:cubicBezTo>
                  <a:pt x="508000" y="252914"/>
                  <a:pt x="525463" y="275104"/>
                  <a:pt x="541867" y="298070"/>
                </a:cubicBezTo>
                <a:cubicBezTo>
                  <a:pt x="553696" y="314631"/>
                  <a:pt x="561343" y="334480"/>
                  <a:pt x="575733" y="348870"/>
                </a:cubicBezTo>
                <a:cubicBezTo>
                  <a:pt x="590123" y="363260"/>
                  <a:pt x="609600" y="371447"/>
                  <a:pt x="626533" y="382736"/>
                </a:cubicBezTo>
                <a:cubicBezTo>
                  <a:pt x="638665" y="400934"/>
                  <a:pt x="647463" y="413980"/>
                  <a:pt x="653707" y="423150"/>
                </a:cubicBezTo>
                <a:lnTo>
                  <a:pt x="665101" y="439651"/>
                </a:lnTo>
                <a:lnTo>
                  <a:pt x="662040" y="435551"/>
                </a:lnTo>
                <a:cubicBezTo>
                  <a:pt x="653844" y="425226"/>
                  <a:pt x="642280" y="414229"/>
                  <a:pt x="677333" y="484336"/>
                </a:cubicBezTo>
                <a:cubicBezTo>
                  <a:pt x="686434" y="502539"/>
                  <a:pt x="701455" y="517270"/>
                  <a:pt x="711200" y="535136"/>
                </a:cubicBezTo>
                <a:cubicBezTo>
                  <a:pt x="735375" y="579457"/>
                  <a:pt x="750928" y="628597"/>
                  <a:pt x="778933" y="670603"/>
                </a:cubicBezTo>
                <a:lnTo>
                  <a:pt x="846667" y="772203"/>
                </a:lnTo>
                <a:lnTo>
                  <a:pt x="880533" y="823003"/>
                </a:lnTo>
                <a:cubicBezTo>
                  <a:pt x="886178" y="851225"/>
                  <a:pt x="888366" y="880366"/>
                  <a:pt x="897467" y="907670"/>
                </a:cubicBezTo>
                <a:cubicBezTo>
                  <a:pt x="908782" y="941614"/>
                  <a:pt x="966941" y="1036196"/>
                  <a:pt x="982133" y="1060070"/>
                </a:cubicBezTo>
                <a:cubicBezTo>
                  <a:pt x="1003985" y="1094409"/>
                  <a:pt x="1049867" y="1161670"/>
                  <a:pt x="1049867" y="1161670"/>
                </a:cubicBezTo>
                <a:cubicBezTo>
                  <a:pt x="1063639" y="1202987"/>
                  <a:pt x="1067841" y="1230444"/>
                  <a:pt x="1100667" y="1263270"/>
                </a:cubicBezTo>
                <a:cubicBezTo>
                  <a:pt x="1115058" y="1277660"/>
                  <a:pt x="1132761" y="1289119"/>
                  <a:pt x="1151467" y="1297136"/>
                </a:cubicBezTo>
                <a:cubicBezTo>
                  <a:pt x="1172858" y="1306304"/>
                  <a:pt x="1196823" y="1307676"/>
                  <a:pt x="1219200" y="1314070"/>
                </a:cubicBezTo>
                <a:cubicBezTo>
                  <a:pt x="1236362" y="1318974"/>
                  <a:pt x="1253594" y="1323972"/>
                  <a:pt x="1270000" y="1331003"/>
                </a:cubicBezTo>
                <a:cubicBezTo>
                  <a:pt x="1293202" y="1340947"/>
                  <a:pt x="1314098" y="1356007"/>
                  <a:pt x="1337733" y="1364870"/>
                </a:cubicBezTo>
                <a:cubicBezTo>
                  <a:pt x="1359229" y="1372931"/>
                  <a:pt x="1474357" y="1396843"/>
                  <a:pt x="1490133" y="1398736"/>
                </a:cubicBezTo>
                <a:cubicBezTo>
                  <a:pt x="1995722" y="1459407"/>
                  <a:pt x="2039298" y="1436651"/>
                  <a:pt x="2709333" y="1449536"/>
                </a:cubicBezTo>
                <a:cubicBezTo>
                  <a:pt x="2822222" y="1455181"/>
                  <a:pt x="2935279" y="1458120"/>
                  <a:pt x="3048000" y="1466470"/>
                </a:cubicBezTo>
                <a:cubicBezTo>
                  <a:pt x="3087803" y="1469418"/>
                  <a:pt x="3126621" y="1483403"/>
                  <a:pt x="3166533" y="1483403"/>
                </a:cubicBezTo>
                <a:lnTo>
                  <a:pt x="6096000" y="1466470"/>
                </a:lnTo>
                <a:lnTo>
                  <a:pt x="6570133" y="1398736"/>
                </a:lnTo>
                <a:lnTo>
                  <a:pt x="6688667" y="1381803"/>
                </a:lnTo>
                <a:lnTo>
                  <a:pt x="6807200" y="1364870"/>
                </a:lnTo>
                <a:cubicBezTo>
                  <a:pt x="6884011" y="1355268"/>
                  <a:pt x="7139446" y="1324142"/>
                  <a:pt x="7179733" y="1314070"/>
                </a:cubicBezTo>
                <a:cubicBezTo>
                  <a:pt x="7224889" y="1302781"/>
                  <a:pt x="7269405" y="1288529"/>
                  <a:pt x="7315200" y="1280203"/>
                </a:cubicBezTo>
                <a:cubicBezTo>
                  <a:pt x="7393737" y="1265923"/>
                  <a:pt x="7473191" y="1257243"/>
                  <a:pt x="7552267" y="1246336"/>
                </a:cubicBezTo>
                <a:cubicBezTo>
                  <a:pt x="7636882" y="1234665"/>
                  <a:pt x="7722510" y="1229222"/>
                  <a:pt x="7806267" y="1212470"/>
                </a:cubicBezTo>
                <a:cubicBezTo>
                  <a:pt x="7862711" y="1201181"/>
                  <a:pt x="7919409" y="1191090"/>
                  <a:pt x="7975600" y="1178603"/>
                </a:cubicBezTo>
                <a:cubicBezTo>
                  <a:pt x="8021037" y="1168506"/>
                  <a:pt x="8064958" y="1151096"/>
                  <a:pt x="8111067" y="1144736"/>
                </a:cubicBezTo>
                <a:cubicBezTo>
                  <a:pt x="8229020" y="1128467"/>
                  <a:pt x="8348480" y="1125342"/>
                  <a:pt x="8466667" y="1110870"/>
                </a:cubicBezTo>
                <a:cubicBezTo>
                  <a:pt x="8625132" y="1091466"/>
                  <a:pt x="8782756" y="1065714"/>
                  <a:pt x="8940800" y="1043136"/>
                </a:cubicBezTo>
                <a:lnTo>
                  <a:pt x="9059333" y="1026203"/>
                </a:lnTo>
                <a:cubicBezTo>
                  <a:pt x="9143710" y="998077"/>
                  <a:pt x="9161827" y="987370"/>
                  <a:pt x="9245600" y="975403"/>
                </a:cubicBezTo>
                <a:cubicBezTo>
                  <a:pt x="9296199" y="968175"/>
                  <a:pt x="9347401" y="965698"/>
                  <a:pt x="9398000" y="958470"/>
                </a:cubicBezTo>
                <a:cubicBezTo>
                  <a:pt x="9426492" y="954400"/>
                  <a:pt x="9454175" y="945606"/>
                  <a:pt x="9482667" y="941536"/>
                </a:cubicBezTo>
                <a:cubicBezTo>
                  <a:pt x="9585305" y="926873"/>
                  <a:pt x="9740133" y="915848"/>
                  <a:pt x="9838267" y="907670"/>
                </a:cubicBezTo>
                <a:cubicBezTo>
                  <a:pt x="10489032" y="918516"/>
                  <a:pt x="11086566" y="940631"/>
                  <a:pt x="11734800" y="907670"/>
                </a:cubicBezTo>
                <a:cubicBezTo>
                  <a:pt x="11775839" y="905583"/>
                  <a:pt x="11815300" y="889362"/>
                  <a:pt x="11853333" y="873803"/>
                </a:cubicBezTo>
                <a:cubicBezTo>
                  <a:pt x="11939809" y="838426"/>
                  <a:pt x="12020584" y="789970"/>
                  <a:pt x="12107333" y="755270"/>
                </a:cubicBezTo>
                <a:cubicBezTo>
                  <a:pt x="12127409" y="747240"/>
                  <a:pt x="12143473" y="741140"/>
                  <a:pt x="12157415" y="735705"/>
                </a:cubicBezTo>
                <a:lnTo>
                  <a:pt x="12192000" y="721288"/>
                </a:lnTo>
                <a:lnTo>
                  <a:pt x="12192000" y="3769403"/>
                </a:lnTo>
                <a:lnTo>
                  <a:pt x="0" y="3769403"/>
                </a:lnTo>
                <a:close/>
              </a:path>
            </a:pathLst>
          </a:custGeom>
        </p:spPr>
      </p:pic>
      <p:pic>
        <p:nvPicPr>
          <p:cNvPr id="24" name="图片 23">
            <a:extLst>
              <a:ext uri="{FF2B5EF4-FFF2-40B4-BE49-F238E27FC236}">
                <a16:creationId xmlns="" xmlns:a16="http://schemas.microsoft.com/office/drawing/2014/main" id="{6ABB27AD-3C90-47EF-89DF-E7684F221CA7}"/>
              </a:ext>
            </a:extLst>
          </p:cNvPr>
          <p:cNvPicPr>
            <a:picLocks noChangeAspect="1"/>
          </p:cNvPicPr>
          <p:nvPr/>
        </p:nvPicPr>
        <p:blipFill>
          <a:blip r:embed="rId5" cstate="print">
            <a:extLst>
              <a:ext uri="{28A0092B-C50C-407E-A947-70E740481C1C}">
                <a14:useLocalDpi xmlns:a14="http://schemas.microsoft.com/office/drawing/2010/main" val="0"/>
              </a:ext>
            </a:extLst>
          </a:blip>
          <a:srcRect b="32778"/>
          <a:stretch>
            <a:fillRect/>
          </a:stretch>
        </p:blipFill>
        <p:spPr>
          <a:xfrm>
            <a:off x="0" y="1"/>
            <a:ext cx="12192000" cy="4097867"/>
          </a:xfrm>
          <a:custGeom>
            <a:avLst/>
            <a:gdLst>
              <a:gd name="connsiteX0" fmla="*/ 0 w 12192000"/>
              <a:gd name="connsiteY0" fmla="*/ 0 h 4097867"/>
              <a:gd name="connsiteX1" fmla="*/ 12192000 w 12192000"/>
              <a:gd name="connsiteY1" fmla="*/ 0 h 4097867"/>
              <a:gd name="connsiteX2" fmla="*/ 12192000 w 12192000"/>
              <a:gd name="connsiteY2" fmla="*/ 2946400 h 4097867"/>
              <a:gd name="connsiteX3" fmla="*/ 11954933 w 12192000"/>
              <a:gd name="connsiteY3" fmla="*/ 2980267 h 4097867"/>
              <a:gd name="connsiteX4" fmla="*/ 11904133 w 12192000"/>
              <a:gd name="connsiteY4" fmla="*/ 2997200 h 4097867"/>
              <a:gd name="connsiteX5" fmla="*/ 11785600 w 12192000"/>
              <a:gd name="connsiteY5" fmla="*/ 3014133 h 4097867"/>
              <a:gd name="connsiteX6" fmla="*/ 11684000 w 12192000"/>
              <a:gd name="connsiteY6" fmla="*/ 3081867 h 4097867"/>
              <a:gd name="connsiteX7" fmla="*/ 11565467 w 12192000"/>
              <a:gd name="connsiteY7" fmla="*/ 3115733 h 4097867"/>
              <a:gd name="connsiteX8" fmla="*/ 11446933 w 12192000"/>
              <a:gd name="connsiteY8" fmla="*/ 3200400 h 4097867"/>
              <a:gd name="connsiteX9" fmla="*/ 11328400 w 12192000"/>
              <a:gd name="connsiteY9" fmla="*/ 3285067 h 4097867"/>
              <a:gd name="connsiteX10" fmla="*/ 11277600 w 12192000"/>
              <a:gd name="connsiteY10" fmla="*/ 3302000 h 4097867"/>
              <a:gd name="connsiteX11" fmla="*/ 11209867 w 12192000"/>
              <a:gd name="connsiteY11" fmla="*/ 3352800 h 4097867"/>
              <a:gd name="connsiteX12" fmla="*/ 11159067 w 12192000"/>
              <a:gd name="connsiteY12" fmla="*/ 3386667 h 4097867"/>
              <a:gd name="connsiteX13" fmla="*/ 11023600 w 12192000"/>
              <a:gd name="connsiteY13" fmla="*/ 3437467 h 4097867"/>
              <a:gd name="connsiteX14" fmla="*/ 10718800 w 12192000"/>
              <a:gd name="connsiteY14" fmla="*/ 3505200 h 4097867"/>
              <a:gd name="connsiteX15" fmla="*/ 10380133 w 12192000"/>
              <a:gd name="connsiteY15" fmla="*/ 3522133 h 4097867"/>
              <a:gd name="connsiteX16" fmla="*/ 10278533 w 12192000"/>
              <a:gd name="connsiteY16" fmla="*/ 3539067 h 4097867"/>
              <a:gd name="connsiteX17" fmla="*/ 10143067 w 12192000"/>
              <a:gd name="connsiteY17" fmla="*/ 3556000 h 4097867"/>
              <a:gd name="connsiteX18" fmla="*/ 9973733 w 12192000"/>
              <a:gd name="connsiteY18" fmla="*/ 3589867 h 4097867"/>
              <a:gd name="connsiteX19" fmla="*/ 9753600 w 12192000"/>
              <a:gd name="connsiteY19" fmla="*/ 3623733 h 4097867"/>
              <a:gd name="connsiteX20" fmla="*/ 9533467 w 12192000"/>
              <a:gd name="connsiteY20" fmla="*/ 3640667 h 4097867"/>
              <a:gd name="connsiteX21" fmla="*/ 9431867 w 12192000"/>
              <a:gd name="connsiteY21" fmla="*/ 3657600 h 4097867"/>
              <a:gd name="connsiteX22" fmla="*/ 9381067 w 12192000"/>
              <a:gd name="connsiteY22" fmla="*/ 3674533 h 4097867"/>
              <a:gd name="connsiteX23" fmla="*/ 8991600 w 12192000"/>
              <a:gd name="connsiteY23" fmla="*/ 3708400 h 4097867"/>
              <a:gd name="connsiteX24" fmla="*/ 8669867 w 12192000"/>
              <a:gd name="connsiteY24" fmla="*/ 3725333 h 4097867"/>
              <a:gd name="connsiteX25" fmla="*/ 8483600 w 12192000"/>
              <a:gd name="connsiteY25" fmla="*/ 3759200 h 4097867"/>
              <a:gd name="connsiteX26" fmla="*/ 8365067 w 12192000"/>
              <a:gd name="connsiteY26" fmla="*/ 3776133 h 4097867"/>
              <a:gd name="connsiteX27" fmla="*/ 7907867 w 12192000"/>
              <a:gd name="connsiteY27" fmla="*/ 3810000 h 4097867"/>
              <a:gd name="connsiteX28" fmla="*/ 6959600 w 12192000"/>
              <a:gd name="connsiteY28" fmla="*/ 3860800 h 4097867"/>
              <a:gd name="connsiteX29" fmla="*/ 6688667 w 12192000"/>
              <a:gd name="connsiteY29" fmla="*/ 3894667 h 4097867"/>
              <a:gd name="connsiteX30" fmla="*/ 6570133 w 12192000"/>
              <a:gd name="connsiteY30" fmla="*/ 3911600 h 4097867"/>
              <a:gd name="connsiteX31" fmla="*/ 6333068 w 12192000"/>
              <a:gd name="connsiteY31" fmla="*/ 3945467 h 4097867"/>
              <a:gd name="connsiteX32" fmla="*/ 5842001 w 12192000"/>
              <a:gd name="connsiteY32" fmla="*/ 3979333 h 4097867"/>
              <a:gd name="connsiteX33" fmla="*/ 5384800 w 12192000"/>
              <a:gd name="connsiteY33" fmla="*/ 4047067 h 4097867"/>
              <a:gd name="connsiteX34" fmla="*/ 5181600 w 12192000"/>
              <a:gd name="connsiteY34" fmla="*/ 4064000 h 4097867"/>
              <a:gd name="connsiteX35" fmla="*/ 5063067 w 12192000"/>
              <a:gd name="connsiteY35" fmla="*/ 4080933 h 4097867"/>
              <a:gd name="connsiteX36" fmla="*/ 2929467 w 12192000"/>
              <a:gd name="connsiteY36" fmla="*/ 4097867 h 4097867"/>
              <a:gd name="connsiteX37" fmla="*/ 2675467 w 12192000"/>
              <a:gd name="connsiteY37" fmla="*/ 4064000 h 4097867"/>
              <a:gd name="connsiteX38" fmla="*/ 2573867 w 12192000"/>
              <a:gd name="connsiteY38" fmla="*/ 4030133 h 4097867"/>
              <a:gd name="connsiteX39" fmla="*/ 2489200 w 12192000"/>
              <a:gd name="connsiteY39" fmla="*/ 4013200 h 4097867"/>
              <a:gd name="connsiteX40" fmla="*/ 2353733 w 12192000"/>
              <a:gd name="connsiteY40" fmla="*/ 3979333 h 4097867"/>
              <a:gd name="connsiteX41" fmla="*/ 2065867 w 12192000"/>
              <a:gd name="connsiteY41" fmla="*/ 3928533 h 4097867"/>
              <a:gd name="connsiteX42" fmla="*/ 1998133 w 12192000"/>
              <a:gd name="connsiteY42" fmla="*/ 3894667 h 4097867"/>
              <a:gd name="connsiteX43" fmla="*/ 1879600 w 12192000"/>
              <a:gd name="connsiteY43" fmla="*/ 3860800 h 4097867"/>
              <a:gd name="connsiteX44" fmla="*/ 1811867 w 12192000"/>
              <a:gd name="connsiteY44" fmla="*/ 3826933 h 4097867"/>
              <a:gd name="connsiteX45" fmla="*/ 1659467 w 12192000"/>
              <a:gd name="connsiteY45" fmla="*/ 3742267 h 4097867"/>
              <a:gd name="connsiteX46" fmla="*/ 1490133 w 12192000"/>
              <a:gd name="connsiteY46" fmla="*/ 3674533 h 4097867"/>
              <a:gd name="connsiteX47" fmla="*/ 1388533 w 12192000"/>
              <a:gd name="connsiteY47" fmla="*/ 3606800 h 4097867"/>
              <a:gd name="connsiteX48" fmla="*/ 1286933 w 12192000"/>
              <a:gd name="connsiteY48" fmla="*/ 3572933 h 4097867"/>
              <a:gd name="connsiteX49" fmla="*/ 1219200 w 12192000"/>
              <a:gd name="connsiteY49" fmla="*/ 3522133 h 4097867"/>
              <a:gd name="connsiteX50" fmla="*/ 1168400 w 12192000"/>
              <a:gd name="connsiteY50" fmla="*/ 3505200 h 4097867"/>
              <a:gd name="connsiteX51" fmla="*/ 1016000 w 12192000"/>
              <a:gd name="connsiteY51" fmla="*/ 3471333 h 4097867"/>
              <a:gd name="connsiteX52" fmla="*/ 897467 w 12192000"/>
              <a:gd name="connsiteY52" fmla="*/ 3420533 h 4097867"/>
              <a:gd name="connsiteX53" fmla="*/ 762000 w 12192000"/>
              <a:gd name="connsiteY53" fmla="*/ 3268133 h 4097867"/>
              <a:gd name="connsiteX54" fmla="*/ 711200 w 12192000"/>
              <a:gd name="connsiteY54" fmla="*/ 3251200 h 4097867"/>
              <a:gd name="connsiteX55" fmla="*/ 660400 w 12192000"/>
              <a:gd name="connsiteY55" fmla="*/ 3200400 h 4097867"/>
              <a:gd name="connsiteX56" fmla="*/ 558800 w 12192000"/>
              <a:gd name="connsiteY56" fmla="*/ 3098800 h 4097867"/>
              <a:gd name="connsiteX57" fmla="*/ 491067 w 12192000"/>
              <a:gd name="connsiteY57" fmla="*/ 3048000 h 4097867"/>
              <a:gd name="connsiteX58" fmla="*/ 389467 w 12192000"/>
              <a:gd name="connsiteY58" fmla="*/ 2946400 h 4097867"/>
              <a:gd name="connsiteX59" fmla="*/ 338667 w 12192000"/>
              <a:gd name="connsiteY59" fmla="*/ 2929467 h 4097867"/>
              <a:gd name="connsiteX60" fmla="*/ 254000 w 12192000"/>
              <a:gd name="connsiteY60" fmla="*/ 2878667 h 4097867"/>
              <a:gd name="connsiteX61" fmla="*/ 118533 w 12192000"/>
              <a:gd name="connsiteY61" fmla="*/ 2844800 h 4097867"/>
              <a:gd name="connsiteX62" fmla="*/ 67733 w 12192000"/>
              <a:gd name="connsiteY62" fmla="*/ 2810933 h 4097867"/>
              <a:gd name="connsiteX63" fmla="*/ 0 w 12192000"/>
              <a:gd name="connsiteY63" fmla="*/ 2770293 h 4097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12192000" h="4097867">
                <a:moveTo>
                  <a:pt x="0" y="0"/>
                </a:moveTo>
                <a:lnTo>
                  <a:pt x="12192000" y="0"/>
                </a:lnTo>
                <a:lnTo>
                  <a:pt x="12192000" y="2946400"/>
                </a:lnTo>
                <a:cubicBezTo>
                  <a:pt x="12192000" y="2946400"/>
                  <a:pt x="12033543" y="2966395"/>
                  <a:pt x="11954933" y="2980267"/>
                </a:cubicBezTo>
                <a:cubicBezTo>
                  <a:pt x="11937355" y="2983369"/>
                  <a:pt x="11921636" y="2993700"/>
                  <a:pt x="11904133" y="2997200"/>
                </a:cubicBezTo>
                <a:cubicBezTo>
                  <a:pt x="11864996" y="3005027"/>
                  <a:pt x="11822852" y="2999805"/>
                  <a:pt x="11785600" y="3014133"/>
                </a:cubicBezTo>
                <a:cubicBezTo>
                  <a:pt x="11747610" y="3028745"/>
                  <a:pt x="11717867" y="3059289"/>
                  <a:pt x="11684000" y="3081867"/>
                </a:cubicBezTo>
                <a:cubicBezTo>
                  <a:pt x="11644489" y="3093156"/>
                  <a:pt x="11603620" y="3100472"/>
                  <a:pt x="11565467" y="3115733"/>
                </a:cubicBezTo>
                <a:cubicBezTo>
                  <a:pt x="11545570" y="3123692"/>
                  <a:pt x="11455530" y="3195027"/>
                  <a:pt x="11446933" y="3200400"/>
                </a:cubicBezTo>
                <a:cubicBezTo>
                  <a:pt x="11328065" y="3274693"/>
                  <a:pt x="11425240" y="3188227"/>
                  <a:pt x="11328400" y="3285067"/>
                </a:cubicBezTo>
                <a:cubicBezTo>
                  <a:pt x="11311467" y="3290711"/>
                  <a:pt x="11293098" y="3293144"/>
                  <a:pt x="11277600" y="3302000"/>
                </a:cubicBezTo>
                <a:cubicBezTo>
                  <a:pt x="11253096" y="3316002"/>
                  <a:pt x="11232832" y="3336396"/>
                  <a:pt x="11209867" y="3352800"/>
                </a:cubicBezTo>
                <a:cubicBezTo>
                  <a:pt x="11193306" y="3364629"/>
                  <a:pt x="11176000" y="3375378"/>
                  <a:pt x="11159067" y="3386667"/>
                </a:cubicBezTo>
                <a:cubicBezTo>
                  <a:pt x="11079430" y="3413212"/>
                  <a:pt x="11124840" y="3396971"/>
                  <a:pt x="11023600" y="3437467"/>
                </a:cubicBezTo>
                <a:cubicBezTo>
                  <a:pt x="10939131" y="3471255"/>
                  <a:pt x="10814501" y="3489250"/>
                  <a:pt x="10718800" y="3505200"/>
                </a:cubicBezTo>
                <a:cubicBezTo>
                  <a:pt x="10605911" y="3510844"/>
                  <a:pt x="10492830" y="3513464"/>
                  <a:pt x="10380133" y="3522133"/>
                </a:cubicBezTo>
                <a:cubicBezTo>
                  <a:pt x="10345900" y="3524766"/>
                  <a:pt x="10312522" y="3534211"/>
                  <a:pt x="10278533" y="3539067"/>
                </a:cubicBezTo>
                <a:lnTo>
                  <a:pt x="10143067" y="3556000"/>
                </a:lnTo>
                <a:cubicBezTo>
                  <a:pt x="10085949" y="3563140"/>
                  <a:pt x="10030444" y="3580004"/>
                  <a:pt x="9973733" y="3589867"/>
                </a:cubicBezTo>
                <a:cubicBezTo>
                  <a:pt x="9900590" y="3602587"/>
                  <a:pt x="9827352" y="3615223"/>
                  <a:pt x="9753600" y="3623733"/>
                </a:cubicBezTo>
                <a:cubicBezTo>
                  <a:pt x="9680491" y="3632169"/>
                  <a:pt x="9606657" y="3632963"/>
                  <a:pt x="9533467" y="3640667"/>
                </a:cubicBezTo>
                <a:cubicBezTo>
                  <a:pt x="9499322" y="3644261"/>
                  <a:pt x="9465383" y="3650152"/>
                  <a:pt x="9431867" y="3657600"/>
                </a:cubicBezTo>
                <a:cubicBezTo>
                  <a:pt x="9414443" y="3661472"/>
                  <a:pt x="9398836" y="3672841"/>
                  <a:pt x="9381067" y="3674533"/>
                </a:cubicBezTo>
                <a:cubicBezTo>
                  <a:pt x="8921188" y="3718331"/>
                  <a:pt x="9211783" y="3664364"/>
                  <a:pt x="8991600" y="3708400"/>
                </a:cubicBezTo>
                <a:cubicBezTo>
                  <a:pt x="8884356" y="3714044"/>
                  <a:pt x="8776918" y="3716769"/>
                  <a:pt x="8669867" y="3725333"/>
                </a:cubicBezTo>
                <a:cubicBezTo>
                  <a:pt x="8615588" y="3729675"/>
                  <a:pt x="8538468" y="3750056"/>
                  <a:pt x="8483600" y="3759200"/>
                </a:cubicBezTo>
                <a:cubicBezTo>
                  <a:pt x="8444231" y="3765761"/>
                  <a:pt x="8404578" y="3770489"/>
                  <a:pt x="8365067" y="3776133"/>
                </a:cubicBezTo>
                <a:cubicBezTo>
                  <a:pt x="8213785" y="3797744"/>
                  <a:pt x="8060267" y="3798711"/>
                  <a:pt x="7907867" y="3810000"/>
                </a:cubicBezTo>
                <a:cubicBezTo>
                  <a:pt x="7264073" y="3832199"/>
                  <a:pt x="7580139" y="3814834"/>
                  <a:pt x="6959600" y="3860800"/>
                </a:cubicBezTo>
                <a:cubicBezTo>
                  <a:pt x="6868835" y="3867523"/>
                  <a:pt x="6778978" y="3883378"/>
                  <a:pt x="6688667" y="3894667"/>
                </a:cubicBezTo>
                <a:lnTo>
                  <a:pt x="6570133" y="3911600"/>
                </a:lnTo>
                <a:lnTo>
                  <a:pt x="6333068" y="3945467"/>
                </a:lnTo>
                <a:lnTo>
                  <a:pt x="5842001" y="3979333"/>
                </a:lnTo>
                <a:cubicBezTo>
                  <a:pt x="5747041" y="3985882"/>
                  <a:pt x="5520024" y="4024529"/>
                  <a:pt x="5384800" y="4047067"/>
                </a:cubicBezTo>
                <a:cubicBezTo>
                  <a:pt x="5317067" y="4052711"/>
                  <a:pt x="5249195" y="4056885"/>
                  <a:pt x="5181600" y="4064000"/>
                </a:cubicBezTo>
                <a:cubicBezTo>
                  <a:pt x="5141907" y="4068178"/>
                  <a:pt x="5102976" y="4080333"/>
                  <a:pt x="5063067" y="4080933"/>
                </a:cubicBezTo>
                <a:lnTo>
                  <a:pt x="2929467" y="4097867"/>
                </a:lnTo>
                <a:cubicBezTo>
                  <a:pt x="2777450" y="4072530"/>
                  <a:pt x="2861991" y="4084724"/>
                  <a:pt x="2675467" y="4064000"/>
                </a:cubicBezTo>
                <a:cubicBezTo>
                  <a:pt x="2639987" y="4060058"/>
                  <a:pt x="2608308" y="4039526"/>
                  <a:pt x="2573867" y="4030133"/>
                </a:cubicBezTo>
                <a:cubicBezTo>
                  <a:pt x="2546100" y="4022560"/>
                  <a:pt x="2517244" y="4019672"/>
                  <a:pt x="2489200" y="4013200"/>
                </a:cubicBezTo>
                <a:lnTo>
                  <a:pt x="2353733" y="3979333"/>
                </a:lnTo>
                <a:cubicBezTo>
                  <a:pt x="2259204" y="3955701"/>
                  <a:pt x="2160655" y="3951101"/>
                  <a:pt x="2065867" y="3928533"/>
                </a:cubicBezTo>
                <a:cubicBezTo>
                  <a:pt x="2041311" y="3922686"/>
                  <a:pt x="2021335" y="3904611"/>
                  <a:pt x="1998133" y="3894667"/>
                </a:cubicBezTo>
                <a:cubicBezTo>
                  <a:pt x="1902582" y="3853717"/>
                  <a:pt x="1994211" y="3903779"/>
                  <a:pt x="1879600" y="3860800"/>
                </a:cubicBezTo>
                <a:cubicBezTo>
                  <a:pt x="1855965" y="3851937"/>
                  <a:pt x="1834934" y="3837185"/>
                  <a:pt x="1811867" y="3826933"/>
                </a:cubicBezTo>
                <a:cubicBezTo>
                  <a:pt x="1684867" y="3770489"/>
                  <a:pt x="1766492" y="3822536"/>
                  <a:pt x="1659467" y="3742267"/>
                </a:cubicBezTo>
                <a:cubicBezTo>
                  <a:pt x="1610833" y="3705791"/>
                  <a:pt x="1546578" y="3697111"/>
                  <a:pt x="1490133" y="3674533"/>
                </a:cubicBezTo>
                <a:cubicBezTo>
                  <a:pt x="1452342" y="3659416"/>
                  <a:pt x="1422400" y="3629378"/>
                  <a:pt x="1388533" y="3606800"/>
                </a:cubicBezTo>
                <a:cubicBezTo>
                  <a:pt x="1388533" y="3606800"/>
                  <a:pt x="1318863" y="3588898"/>
                  <a:pt x="1286933" y="3572933"/>
                </a:cubicBezTo>
                <a:cubicBezTo>
                  <a:pt x="1261690" y="3560312"/>
                  <a:pt x="1241778" y="3539066"/>
                  <a:pt x="1219200" y="3522133"/>
                </a:cubicBezTo>
                <a:cubicBezTo>
                  <a:pt x="1202267" y="3516489"/>
                  <a:pt x="1185716" y="3509529"/>
                  <a:pt x="1168400" y="3505200"/>
                </a:cubicBezTo>
                <a:cubicBezTo>
                  <a:pt x="1028712" y="3470279"/>
                  <a:pt x="1137692" y="3506103"/>
                  <a:pt x="1016000" y="3471333"/>
                </a:cubicBezTo>
                <a:cubicBezTo>
                  <a:pt x="957859" y="3454721"/>
                  <a:pt x="957679" y="3450640"/>
                  <a:pt x="897467" y="3420533"/>
                </a:cubicBezTo>
                <a:cubicBezTo>
                  <a:pt x="839472" y="3391535"/>
                  <a:pt x="797791" y="3321819"/>
                  <a:pt x="762000" y="3268133"/>
                </a:cubicBezTo>
                <a:lnTo>
                  <a:pt x="711200" y="3251200"/>
                </a:lnTo>
                <a:cubicBezTo>
                  <a:pt x="688482" y="3243627"/>
                  <a:pt x="677333" y="3217333"/>
                  <a:pt x="660400" y="3200400"/>
                </a:cubicBezTo>
                <a:cubicBezTo>
                  <a:pt x="626533" y="3166533"/>
                  <a:pt x="594400" y="3130840"/>
                  <a:pt x="558800" y="3098800"/>
                </a:cubicBezTo>
                <a:cubicBezTo>
                  <a:pt x="537823" y="3079920"/>
                  <a:pt x="513645" y="3064933"/>
                  <a:pt x="491067" y="3048000"/>
                </a:cubicBezTo>
                <a:cubicBezTo>
                  <a:pt x="452751" y="3019263"/>
                  <a:pt x="427273" y="2975804"/>
                  <a:pt x="389467" y="2946400"/>
                </a:cubicBezTo>
                <a:cubicBezTo>
                  <a:pt x="375378" y="2935442"/>
                  <a:pt x="354632" y="2937449"/>
                  <a:pt x="338667" y="2929467"/>
                </a:cubicBezTo>
                <a:cubicBezTo>
                  <a:pt x="309229" y="2914748"/>
                  <a:pt x="282222" y="2895600"/>
                  <a:pt x="254000" y="2878667"/>
                </a:cubicBezTo>
                <a:cubicBezTo>
                  <a:pt x="254000" y="2878667"/>
                  <a:pt x="162276" y="2860707"/>
                  <a:pt x="118533" y="2844800"/>
                </a:cubicBezTo>
                <a:cubicBezTo>
                  <a:pt x="99407" y="2837845"/>
                  <a:pt x="84991" y="2821719"/>
                  <a:pt x="67733" y="2810933"/>
                </a:cubicBezTo>
                <a:lnTo>
                  <a:pt x="0" y="2770293"/>
                </a:lnTo>
                <a:close/>
              </a:path>
            </a:pathLst>
          </a:custGeom>
        </p:spPr>
      </p:pic>
      <p:pic>
        <p:nvPicPr>
          <p:cNvPr id="26" name="图片 25">
            <a:extLst>
              <a:ext uri="{FF2B5EF4-FFF2-40B4-BE49-F238E27FC236}">
                <a16:creationId xmlns="" xmlns:a16="http://schemas.microsoft.com/office/drawing/2014/main" id="{202CA1A7-9017-429F-B4BF-71D9F2B9E78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0139" t="9584" r="20139" b="39028"/>
          <a:stretch/>
        </p:blipFill>
        <p:spPr>
          <a:xfrm>
            <a:off x="2455333" y="965200"/>
            <a:ext cx="7281334" cy="3132668"/>
          </a:xfrm>
          <a:prstGeom prst="rect">
            <a:avLst/>
          </a:prstGeom>
        </p:spPr>
      </p:pic>
      <p:sp>
        <p:nvSpPr>
          <p:cNvPr id="27" name="文本框 26">
            <a:extLst>
              <a:ext uri="{FF2B5EF4-FFF2-40B4-BE49-F238E27FC236}">
                <a16:creationId xmlns="" xmlns:a16="http://schemas.microsoft.com/office/drawing/2014/main" id="{78A99568-6E27-492E-916A-D8CF762FAA72}"/>
              </a:ext>
            </a:extLst>
          </p:cNvPr>
          <p:cNvSpPr txBox="1"/>
          <p:nvPr/>
        </p:nvSpPr>
        <p:spPr>
          <a:xfrm>
            <a:off x="2541181" y="3850354"/>
            <a:ext cx="7109639" cy="1015663"/>
          </a:xfrm>
          <a:prstGeom prst="rect">
            <a:avLst/>
          </a:prstGeom>
          <a:noFill/>
        </p:spPr>
        <p:txBody>
          <a:bodyPr wrap="none" rtlCol="0">
            <a:spAutoFit/>
            <a:scene3d>
              <a:camera prst="orthographicFront"/>
              <a:lightRig rig="threePt" dir="t"/>
            </a:scene3d>
            <a:sp3d contourW="12700"/>
          </a:bodyPr>
          <a:lstStyle/>
          <a:p>
            <a:pPr algn="ctr"/>
            <a:r>
              <a:rPr lang="zh-CN" altLang="en-US" sz="6000" dirty="0">
                <a:solidFill>
                  <a:srgbClr val="FFE9B2"/>
                </a:solidFill>
                <a:latin typeface="字魂95号-手刻宋" panose="00000500000000000000" pitchFamily="2" charset="-122"/>
                <a:ea typeface="字魂95号-手刻宋" panose="00000500000000000000" pitchFamily="2" charset="-122"/>
                <a:cs typeface="+mn-ea"/>
                <a:sym typeface="思源黑体 CN Normal" panose="020B0400000000000000" pitchFamily="34" charset="-122"/>
              </a:rPr>
              <a:t>工作总结暨新年计划</a:t>
            </a:r>
          </a:p>
        </p:txBody>
      </p:sp>
      <p:sp>
        <p:nvSpPr>
          <p:cNvPr id="29" name="文本框 28">
            <a:extLst>
              <a:ext uri="{FF2B5EF4-FFF2-40B4-BE49-F238E27FC236}">
                <a16:creationId xmlns="" xmlns:a16="http://schemas.microsoft.com/office/drawing/2014/main" id="{61AD37CD-B051-4697-9CF6-30E9EB7DBF76}"/>
              </a:ext>
            </a:extLst>
          </p:cNvPr>
          <p:cNvSpPr txBox="1"/>
          <p:nvPr/>
        </p:nvSpPr>
        <p:spPr>
          <a:xfrm>
            <a:off x="4508066" y="5169511"/>
            <a:ext cx="3175869" cy="369332"/>
          </a:xfrm>
          <a:prstGeom prst="rect">
            <a:avLst/>
          </a:prstGeom>
          <a:noFill/>
        </p:spPr>
        <p:txBody>
          <a:bodyPr wrap="none" rtlCol="0">
            <a:spAutoFit/>
          </a:bodyPr>
          <a:lstStyle/>
          <a:p>
            <a:pPr algn="ctr"/>
            <a:r>
              <a:rPr lang="zh-CN" altLang="en-US" dirty="0">
                <a:solidFill>
                  <a:srgbClr val="F3CC9A"/>
                </a:solidFill>
                <a:latin typeface="字魂95号-手刻宋" panose="00000500000000000000" pitchFamily="2" charset="-122"/>
                <a:ea typeface="字魂95号-手刻宋" panose="00000500000000000000" pitchFamily="2" charset="-122"/>
                <a:sym typeface="思源黑体 CN Normal" panose="020B0400000000000000" pitchFamily="34" charset="-122"/>
              </a:rPr>
              <a:t>汇报人</a:t>
            </a:r>
            <a:r>
              <a:rPr lang="zh-CN" altLang="en-US" dirty="0" smtClean="0">
                <a:solidFill>
                  <a:srgbClr val="F3CC9A"/>
                </a:solidFill>
                <a:latin typeface="字魂95号-手刻宋" panose="00000500000000000000" pitchFamily="2" charset="-122"/>
                <a:ea typeface="字魂95号-手刻宋" panose="00000500000000000000" pitchFamily="2" charset="-122"/>
                <a:sym typeface="思源黑体 CN Normal" panose="020B0400000000000000" pitchFamily="34" charset="-122"/>
              </a:rPr>
              <a:t>：   </a:t>
            </a:r>
            <a:r>
              <a:rPr lang="zh-CN" altLang="en-US" dirty="0">
                <a:solidFill>
                  <a:srgbClr val="F3CC9A"/>
                </a:solidFill>
                <a:latin typeface="字魂95号-手刻宋" panose="00000500000000000000" pitchFamily="2" charset="-122"/>
                <a:ea typeface="字魂95号-手刻宋" panose="00000500000000000000" pitchFamily="2" charset="-122"/>
                <a:sym typeface="思源黑体 CN Normal" panose="020B0400000000000000" pitchFamily="34" charset="-122"/>
              </a:rPr>
              <a:t>时间：</a:t>
            </a:r>
            <a:r>
              <a:rPr lang="en-US" altLang="zh-CN" dirty="0">
                <a:solidFill>
                  <a:srgbClr val="F3CC9A"/>
                </a:solidFill>
                <a:latin typeface="字魂95号-手刻宋" panose="00000500000000000000" pitchFamily="2" charset="-122"/>
                <a:ea typeface="字魂95号-手刻宋" panose="00000500000000000000" pitchFamily="2" charset="-122"/>
                <a:sym typeface="思源黑体 CN Normal" panose="020B0400000000000000" pitchFamily="34" charset="-122"/>
              </a:rPr>
              <a:t>20XX.X.X</a:t>
            </a:r>
            <a:endParaRPr lang="zh-CN" altLang="en-US" dirty="0">
              <a:solidFill>
                <a:srgbClr val="F3CC9A"/>
              </a:solidFill>
              <a:latin typeface="字魂95号-手刻宋" panose="00000500000000000000" pitchFamily="2" charset="-122"/>
              <a:ea typeface="字魂95号-手刻宋" panose="00000500000000000000" pitchFamily="2" charset="-122"/>
              <a:sym typeface="思源黑体 CN Normal" panose="020B0400000000000000" pitchFamily="34" charset="-122"/>
            </a:endParaRPr>
          </a:p>
        </p:txBody>
      </p:sp>
    </p:spTree>
    <p:custDataLst>
      <p:tags r:id="rId1"/>
    </p:custDataLst>
    <p:extLst>
      <p:ext uri="{BB962C8B-B14F-4D97-AF65-F5344CB8AC3E}">
        <p14:creationId xmlns:p14="http://schemas.microsoft.com/office/powerpoint/2010/main" val="2160469909"/>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500" fill="hold"/>
                                        <p:tgtEl>
                                          <p:spTgt spid="26"/>
                                        </p:tgtEl>
                                        <p:attrNameLst>
                                          <p:attrName>ppt_w</p:attrName>
                                        </p:attrNameLst>
                                      </p:cBhvr>
                                      <p:tavLst>
                                        <p:tav tm="0">
                                          <p:val>
                                            <p:fltVal val="0"/>
                                          </p:val>
                                        </p:tav>
                                        <p:tav tm="100000">
                                          <p:val>
                                            <p:strVal val="#ppt_w"/>
                                          </p:val>
                                        </p:tav>
                                      </p:tavLst>
                                    </p:anim>
                                    <p:anim calcmode="lin" valueType="num">
                                      <p:cBhvr>
                                        <p:cTn id="19" dur="500" fill="hold"/>
                                        <p:tgtEl>
                                          <p:spTgt spid="26"/>
                                        </p:tgtEl>
                                        <p:attrNameLst>
                                          <p:attrName>ppt_h</p:attrName>
                                        </p:attrNameLst>
                                      </p:cBhvr>
                                      <p:tavLst>
                                        <p:tav tm="0">
                                          <p:val>
                                            <p:fltVal val="0"/>
                                          </p:val>
                                        </p:tav>
                                        <p:tav tm="100000">
                                          <p:val>
                                            <p:strVal val="#ppt_h"/>
                                          </p:val>
                                        </p:tav>
                                      </p:tavLst>
                                    </p:anim>
                                    <p:animEffect transition="in" filter="fade">
                                      <p:cBhvr>
                                        <p:cTn id="20" dur="500"/>
                                        <p:tgtEl>
                                          <p:spTgt spid="26"/>
                                        </p:tgtEl>
                                      </p:cBhvr>
                                    </p:animEffect>
                                  </p:childTnLst>
                                </p:cTn>
                              </p:par>
                            </p:childTnLst>
                          </p:cTn>
                        </p:par>
                        <p:par>
                          <p:cTn id="21" fill="hold">
                            <p:stCondLst>
                              <p:cond delay="1500"/>
                            </p:stCondLst>
                            <p:childTnLst>
                              <p:par>
                                <p:cTn id="22" presetID="16" presetClass="entr" presetSubtype="21" fill="hold" grpId="0"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barn(inVertical)">
                                      <p:cBhvr>
                                        <p:cTn id="24" dur="500"/>
                                        <p:tgtEl>
                                          <p:spTgt spid="27"/>
                                        </p:tgtEl>
                                      </p:cBhvr>
                                    </p:animEffect>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1000"/>
                                        <p:tgtEl>
                                          <p:spTgt spid="29"/>
                                        </p:tgtEl>
                                      </p:cBhvr>
                                    </p:animEffect>
                                    <p:anim calcmode="lin" valueType="num">
                                      <p:cBhvr>
                                        <p:cTn id="29" dur="1000" fill="hold"/>
                                        <p:tgtEl>
                                          <p:spTgt spid="29"/>
                                        </p:tgtEl>
                                        <p:attrNameLst>
                                          <p:attrName>ppt_x</p:attrName>
                                        </p:attrNameLst>
                                      </p:cBhvr>
                                      <p:tavLst>
                                        <p:tav tm="0">
                                          <p:val>
                                            <p:strVal val="#ppt_x"/>
                                          </p:val>
                                        </p:tav>
                                        <p:tav tm="100000">
                                          <p:val>
                                            <p:strVal val="#ppt_x"/>
                                          </p:val>
                                        </p:tav>
                                      </p:tavLst>
                                    </p:anim>
                                    <p:anim calcmode="lin" valueType="num">
                                      <p:cBhvr>
                                        <p:cTn id="3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24"/>
</p:tagLst>
</file>

<file path=ppt/tags/tag2.xml><?xml version="1.0" encoding="utf-8"?>
<p:tagLst xmlns:a="http://schemas.openxmlformats.org/drawingml/2006/main" xmlns:r="http://schemas.openxmlformats.org/officeDocument/2006/relationships"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3.xml><?xml version="1.0" encoding="utf-8"?>
<p:tagLst xmlns:a="http://schemas.openxmlformats.org/drawingml/2006/main" xmlns:r="http://schemas.openxmlformats.org/officeDocument/2006/relationships" xmlns:p="http://schemas.openxmlformats.org/presentationml/2006/main">
  <p:tag name="MH" val="20170510105620"/>
  <p:tag name="MH_LIBRARY" val="GRAPHIC"/>
  <p:tag name="MH_TYPE" val="Text"/>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70510105620"/>
  <p:tag name="MH_LIBRARY" val="GRAPHIC"/>
  <p:tag name="MH_TYPE" val="Text"/>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70510105620"/>
  <p:tag name="MH_LIBRARY" val="GRAPHIC"/>
  <p:tag name="MH_TYPE" val="SubTitle"/>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70510105620"/>
  <p:tag name="MH_LIBRARY" val="GRAPHIC"/>
  <p:tag name="MH_TYPE" val="SubTitle"/>
  <p:tag name="MH_ORDER" val="2"/>
</p:tagLst>
</file>

<file path=ppt/tags/tag7.xml><?xml version="1.0" encoding="utf-8"?>
<p:tagLst xmlns:a="http://schemas.openxmlformats.org/drawingml/2006/main" xmlns:r="http://schemas.openxmlformats.org/officeDocument/2006/relationships"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Impact"/>
        <a:ea typeface="方正正中黑简体"/>
        <a:cs typeface=""/>
      </a:majorFont>
      <a:minorFont>
        <a:latin typeface="Impact"/>
        <a:ea typeface="方正正中黑简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114</TotalTime>
  <Words>1923</Words>
  <Application>Microsoft Office PowerPoint</Application>
  <PresentationFormat>宽屏</PresentationFormat>
  <Paragraphs>206</Paragraphs>
  <Slides>23</Slides>
  <Notes>23</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23</vt:i4>
      </vt:variant>
    </vt:vector>
  </HeadingPairs>
  <TitlesOfParts>
    <vt:vector size="32" baseType="lpstr">
      <vt:lpstr>Arial Unicode MS</vt:lpstr>
      <vt:lpstr>方正正中黑简体</vt:lpstr>
      <vt:lpstr>思源黑体 CN Normal</vt:lpstr>
      <vt:lpstr>宋体</vt:lpstr>
      <vt:lpstr>字魂36号-正文宋楷</vt:lpstr>
      <vt:lpstr>字魂95号-手刻宋</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24</dc:title>
  <cp:lastModifiedBy>faith123</cp:lastModifiedBy>
  <cp:revision>2</cp:revision>
  <dcterms:created xsi:type="dcterms:W3CDTF">2017-11-25T03:12:00Z</dcterms:created>
  <dcterms:modified xsi:type="dcterms:W3CDTF">2019-12-25T03:48:34Z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2052-10.1.0.7670</vt:lpwstr>
  </property>
</Properties>
</file>