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8" r:id="rId3"/>
    <p:sldId id="259" r:id="rId4"/>
    <p:sldId id="260" r:id="rId5"/>
    <p:sldId id="261" r:id="rId6"/>
    <p:sldId id="263" r:id="rId7"/>
    <p:sldId id="267" r:id="rId8"/>
    <p:sldId id="268" r:id="rId9"/>
    <p:sldId id="264" r:id="rId10"/>
    <p:sldId id="269" r:id="rId11"/>
    <p:sldId id="270" r:id="rId12"/>
    <p:sldId id="271" r:id="rId13"/>
    <p:sldId id="272" r:id="rId14"/>
    <p:sldId id="273" r:id="rId15"/>
    <p:sldId id="274" r:id="rId16"/>
    <p:sldId id="265" r:id="rId17"/>
    <p:sldId id="275" r:id="rId18"/>
    <p:sldId id="266" r:id="rId19"/>
    <p:sldId id="276" r:id="rId20"/>
    <p:sldId id="277" r:id="rId21"/>
  </p:sldIdLst>
  <p:sldSz cx="12192000" cy="6858000"/>
  <p:notesSz cx="6858000" cy="9144000"/>
  <p:custDataLst>
    <p:tags r:id="rId2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87" d="100"/>
          <a:sy n="87" d="100"/>
        </p:scale>
        <p:origin x="666"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B974CA-7054-4D65-8E12-269E089A53BA}" type="datetimeFigureOut">
              <a:rPr lang="zh-CN" altLang="en-US" smtClean="0"/>
              <a:t>2019/1/18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6F16A4-0332-47A0-AFD6-4C964FC1A81F}" type="slidenum">
              <a:rPr lang="zh-CN" altLang="en-US" smtClean="0"/>
              <a:t>‹#›</a:t>
            </a:fld>
            <a:endParaRPr lang="zh-CN" altLang="en-US"/>
          </a:p>
        </p:txBody>
      </p:sp>
    </p:spTree>
    <p:extLst>
      <p:ext uri="{BB962C8B-B14F-4D97-AF65-F5344CB8AC3E}">
        <p14:creationId xmlns:p14="http://schemas.microsoft.com/office/powerpoint/2010/main" val="30022830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6F16A4-0332-47A0-AFD6-4C964FC1A81F}" type="slidenum">
              <a:rPr lang="zh-CN" altLang="en-US" smtClean="0"/>
              <a:t>1</a:t>
            </a:fld>
            <a:endParaRPr lang="zh-CN" altLang="en-US"/>
          </a:p>
        </p:txBody>
      </p:sp>
    </p:spTree>
    <p:extLst>
      <p:ext uri="{BB962C8B-B14F-4D97-AF65-F5344CB8AC3E}">
        <p14:creationId xmlns:p14="http://schemas.microsoft.com/office/powerpoint/2010/main" val="33825891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6F16A4-0332-47A0-AFD6-4C964FC1A81F}" type="slidenum">
              <a:rPr lang="zh-CN" altLang="en-US" smtClean="0"/>
              <a:t>2</a:t>
            </a:fld>
            <a:endParaRPr lang="zh-CN" altLang="en-US"/>
          </a:p>
        </p:txBody>
      </p:sp>
    </p:spTree>
    <p:extLst>
      <p:ext uri="{BB962C8B-B14F-4D97-AF65-F5344CB8AC3E}">
        <p14:creationId xmlns:p14="http://schemas.microsoft.com/office/powerpoint/2010/main" val="2959214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6F16A4-0332-47A0-AFD6-4C964FC1A81F}" type="slidenum">
              <a:rPr lang="zh-CN" altLang="en-US" smtClean="0"/>
              <a:t>3</a:t>
            </a:fld>
            <a:endParaRPr lang="zh-CN" altLang="en-US"/>
          </a:p>
        </p:txBody>
      </p:sp>
    </p:spTree>
    <p:extLst>
      <p:ext uri="{BB962C8B-B14F-4D97-AF65-F5344CB8AC3E}">
        <p14:creationId xmlns:p14="http://schemas.microsoft.com/office/powerpoint/2010/main" val="10401994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6F16A4-0332-47A0-AFD6-4C964FC1A81F}" type="slidenum">
              <a:rPr lang="zh-CN" altLang="en-US" smtClean="0"/>
              <a:t>4</a:t>
            </a:fld>
            <a:endParaRPr lang="zh-CN" altLang="en-US"/>
          </a:p>
        </p:txBody>
      </p:sp>
    </p:spTree>
    <p:extLst>
      <p:ext uri="{BB962C8B-B14F-4D97-AF65-F5344CB8AC3E}">
        <p14:creationId xmlns:p14="http://schemas.microsoft.com/office/powerpoint/2010/main" val="22325074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6F16A4-0332-47A0-AFD6-4C964FC1A81F}" type="slidenum">
              <a:rPr lang="zh-CN" altLang="en-US" smtClean="0"/>
              <a:t>5</a:t>
            </a:fld>
            <a:endParaRPr lang="zh-CN" altLang="en-US"/>
          </a:p>
        </p:txBody>
      </p:sp>
    </p:spTree>
    <p:extLst>
      <p:ext uri="{BB962C8B-B14F-4D97-AF65-F5344CB8AC3E}">
        <p14:creationId xmlns:p14="http://schemas.microsoft.com/office/powerpoint/2010/main" val="910236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6F16A4-0332-47A0-AFD6-4C964FC1A81F}" type="slidenum">
              <a:rPr lang="zh-CN" altLang="en-US" smtClean="0"/>
              <a:t>6</a:t>
            </a:fld>
            <a:endParaRPr lang="zh-CN" altLang="en-US"/>
          </a:p>
        </p:txBody>
      </p:sp>
    </p:spTree>
    <p:extLst>
      <p:ext uri="{BB962C8B-B14F-4D97-AF65-F5344CB8AC3E}">
        <p14:creationId xmlns:p14="http://schemas.microsoft.com/office/powerpoint/2010/main" val="8901050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6F16A4-0332-47A0-AFD6-4C964FC1A81F}" type="slidenum">
              <a:rPr lang="zh-CN" altLang="en-US" smtClean="0"/>
              <a:t>7</a:t>
            </a:fld>
            <a:endParaRPr lang="zh-CN" altLang="en-US"/>
          </a:p>
        </p:txBody>
      </p:sp>
    </p:spTree>
    <p:extLst>
      <p:ext uri="{BB962C8B-B14F-4D97-AF65-F5344CB8AC3E}">
        <p14:creationId xmlns:p14="http://schemas.microsoft.com/office/powerpoint/2010/main" val="28074292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6F16A4-0332-47A0-AFD6-4C964FC1A81F}" type="slidenum">
              <a:rPr lang="zh-CN" altLang="en-US" smtClean="0"/>
              <a:t>8</a:t>
            </a:fld>
            <a:endParaRPr lang="zh-CN" altLang="en-US"/>
          </a:p>
        </p:txBody>
      </p:sp>
    </p:spTree>
    <p:extLst>
      <p:ext uri="{BB962C8B-B14F-4D97-AF65-F5344CB8AC3E}">
        <p14:creationId xmlns:p14="http://schemas.microsoft.com/office/powerpoint/2010/main" val="20740022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6F16A4-0332-47A0-AFD6-4C964FC1A81F}" type="slidenum">
              <a:rPr lang="zh-CN" altLang="en-US" smtClean="0"/>
              <a:t>9</a:t>
            </a:fld>
            <a:endParaRPr lang="zh-CN" altLang="en-US"/>
          </a:p>
        </p:txBody>
      </p:sp>
    </p:spTree>
    <p:extLst>
      <p:ext uri="{BB962C8B-B14F-4D97-AF65-F5344CB8AC3E}">
        <p14:creationId xmlns:p14="http://schemas.microsoft.com/office/powerpoint/2010/main" val="14177422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6F16A4-0332-47A0-AFD6-4C964FC1A81F}" type="slidenum">
              <a:rPr lang="zh-CN" altLang="en-US" smtClean="0"/>
              <a:t>10</a:t>
            </a:fld>
            <a:endParaRPr lang="zh-CN" altLang="en-US"/>
          </a:p>
        </p:txBody>
      </p:sp>
    </p:spTree>
    <p:extLst>
      <p:ext uri="{BB962C8B-B14F-4D97-AF65-F5344CB8AC3E}">
        <p14:creationId xmlns:p14="http://schemas.microsoft.com/office/powerpoint/2010/main" val="974520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6F16A4-0332-47A0-AFD6-4C964FC1A81F}" type="slidenum">
              <a:rPr lang="zh-CN" altLang="en-US" smtClean="0"/>
              <a:t>11</a:t>
            </a:fld>
            <a:endParaRPr lang="zh-CN" altLang="en-US"/>
          </a:p>
        </p:txBody>
      </p:sp>
    </p:spTree>
    <p:extLst>
      <p:ext uri="{BB962C8B-B14F-4D97-AF65-F5344CB8AC3E}">
        <p14:creationId xmlns:p14="http://schemas.microsoft.com/office/powerpoint/2010/main" val="41126210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6F16A4-0332-47A0-AFD6-4C964FC1A81F}" type="slidenum">
              <a:rPr lang="zh-CN" altLang="en-US" smtClean="0"/>
              <a:t>12</a:t>
            </a:fld>
            <a:endParaRPr lang="zh-CN" altLang="en-US"/>
          </a:p>
        </p:txBody>
      </p:sp>
    </p:spTree>
    <p:extLst>
      <p:ext uri="{BB962C8B-B14F-4D97-AF65-F5344CB8AC3E}">
        <p14:creationId xmlns:p14="http://schemas.microsoft.com/office/powerpoint/2010/main" val="28291851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6F16A4-0332-47A0-AFD6-4C964FC1A81F}" type="slidenum">
              <a:rPr lang="zh-CN" altLang="en-US" smtClean="0"/>
              <a:t>13</a:t>
            </a:fld>
            <a:endParaRPr lang="zh-CN" altLang="en-US"/>
          </a:p>
        </p:txBody>
      </p:sp>
    </p:spTree>
    <p:extLst>
      <p:ext uri="{BB962C8B-B14F-4D97-AF65-F5344CB8AC3E}">
        <p14:creationId xmlns:p14="http://schemas.microsoft.com/office/powerpoint/2010/main" val="30882330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6F16A4-0332-47A0-AFD6-4C964FC1A81F}" type="slidenum">
              <a:rPr lang="zh-CN" altLang="en-US" smtClean="0"/>
              <a:t>14</a:t>
            </a:fld>
            <a:endParaRPr lang="zh-CN" altLang="en-US"/>
          </a:p>
        </p:txBody>
      </p:sp>
    </p:spTree>
    <p:extLst>
      <p:ext uri="{BB962C8B-B14F-4D97-AF65-F5344CB8AC3E}">
        <p14:creationId xmlns:p14="http://schemas.microsoft.com/office/powerpoint/2010/main" val="29170957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6F16A4-0332-47A0-AFD6-4C964FC1A81F}" type="slidenum">
              <a:rPr lang="zh-CN" altLang="en-US" smtClean="0"/>
              <a:t>15</a:t>
            </a:fld>
            <a:endParaRPr lang="zh-CN" altLang="en-US"/>
          </a:p>
        </p:txBody>
      </p:sp>
    </p:spTree>
    <p:extLst>
      <p:ext uri="{BB962C8B-B14F-4D97-AF65-F5344CB8AC3E}">
        <p14:creationId xmlns:p14="http://schemas.microsoft.com/office/powerpoint/2010/main" val="3760406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6F16A4-0332-47A0-AFD6-4C964FC1A81F}" type="slidenum">
              <a:rPr lang="zh-CN" altLang="en-US" smtClean="0"/>
              <a:t>16</a:t>
            </a:fld>
            <a:endParaRPr lang="zh-CN" altLang="en-US"/>
          </a:p>
        </p:txBody>
      </p:sp>
    </p:spTree>
    <p:extLst>
      <p:ext uri="{BB962C8B-B14F-4D97-AF65-F5344CB8AC3E}">
        <p14:creationId xmlns:p14="http://schemas.microsoft.com/office/powerpoint/2010/main" val="39857676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6F16A4-0332-47A0-AFD6-4C964FC1A81F}" type="slidenum">
              <a:rPr lang="zh-CN" altLang="en-US" smtClean="0"/>
              <a:t>17</a:t>
            </a:fld>
            <a:endParaRPr lang="zh-CN" altLang="en-US"/>
          </a:p>
        </p:txBody>
      </p:sp>
    </p:spTree>
    <p:extLst>
      <p:ext uri="{BB962C8B-B14F-4D97-AF65-F5344CB8AC3E}">
        <p14:creationId xmlns:p14="http://schemas.microsoft.com/office/powerpoint/2010/main" val="10804440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6F16A4-0332-47A0-AFD6-4C964FC1A81F}" type="slidenum">
              <a:rPr lang="zh-CN" altLang="en-US" smtClean="0"/>
              <a:t>18</a:t>
            </a:fld>
            <a:endParaRPr lang="zh-CN" altLang="en-US"/>
          </a:p>
        </p:txBody>
      </p:sp>
    </p:spTree>
    <p:extLst>
      <p:ext uri="{BB962C8B-B14F-4D97-AF65-F5344CB8AC3E}">
        <p14:creationId xmlns:p14="http://schemas.microsoft.com/office/powerpoint/2010/main" val="34612164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6F16A4-0332-47A0-AFD6-4C964FC1A81F}" type="slidenum">
              <a:rPr lang="zh-CN" altLang="en-US" smtClean="0"/>
              <a:t>19</a:t>
            </a:fld>
            <a:endParaRPr lang="zh-CN" altLang="en-US"/>
          </a:p>
        </p:txBody>
      </p:sp>
    </p:spTree>
    <p:extLst>
      <p:ext uri="{BB962C8B-B14F-4D97-AF65-F5344CB8AC3E}">
        <p14:creationId xmlns:p14="http://schemas.microsoft.com/office/powerpoint/2010/main" val="40004607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6F16A4-0332-47A0-AFD6-4C964FC1A81F}" type="slidenum">
              <a:rPr lang="zh-CN" altLang="en-US" smtClean="0"/>
              <a:t>20</a:t>
            </a:fld>
            <a:endParaRPr lang="zh-CN" altLang="en-US"/>
          </a:p>
        </p:txBody>
      </p:sp>
    </p:spTree>
    <p:extLst>
      <p:ext uri="{BB962C8B-B14F-4D97-AF65-F5344CB8AC3E}">
        <p14:creationId xmlns:p14="http://schemas.microsoft.com/office/powerpoint/2010/main" val="37351183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C4F3F37B-3530-41DD-932E-33E11BAE99A8}" type="datetimeFigureOut">
              <a:rPr lang="zh-CN" altLang="en-US" smtClean="0"/>
              <a:t>2019/1/18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75B3250-579D-41B8-96A5-8BC3BE2F2605}" type="slidenum">
              <a:rPr lang="zh-CN" altLang="en-US" smtClean="0"/>
              <a:t>‹#›</a:t>
            </a:fld>
            <a:endParaRPr lang="zh-CN" altLang="en-US"/>
          </a:p>
        </p:txBody>
      </p:sp>
    </p:spTree>
    <p:extLst>
      <p:ext uri="{BB962C8B-B14F-4D97-AF65-F5344CB8AC3E}">
        <p14:creationId xmlns:p14="http://schemas.microsoft.com/office/powerpoint/2010/main" val="4682573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4F3F37B-3530-41DD-932E-33E11BAE99A8}" type="datetimeFigureOut">
              <a:rPr lang="zh-CN" altLang="en-US" smtClean="0"/>
              <a:t>2019/1/18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75B3250-579D-41B8-96A5-8BC3BE2F2605}" type="slidenum">
              <a:rPr lang="zh-CN" altLang="en-US" smtClean="0"/>
              <a:t>‹#›</a:t>
            </a:fld>
            <a:endParaRPr lang="zh-CN" altLang="en-US"/>
          </a:p>
        </p:txBody>
      </p:sp>
    </p:spTree>
    <p:extLst>
      <p:ext uri="{BB962C8B-B14F-4D97-AF65-F5344CB8AC3E}">
        <p14:creationId xmlns:p14="http://schemas.microsoft.com/office/powerpoint/2010/main" val="7938743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C4F3F37B-3530-41DD-932E-33E11BAE99A8}" type="datetimeFigureOut">
              <a:rPr lang="zh-CN" altLang="en-US" smtClean="0"/>
              <a:t>2019/1/18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75B3250-579D-41B8-96A5-8BC3BE2F2605}" type="slidenum">
              <a:rPr lang="zh-CN" altLang="en-US" smtClean="0"/>
              <a:t>‹#›</a:t>
            </a:fld>
            <a:endParaRPr lang="zh-CN" altLang="en-US"/>
          </a:p>
        </p:txBody>
      </p:sp>
    </p:spTree>
    <p:extLst>
      <p:ext uri="{BB962C8B-B14F-4D97-AF65-F5344CB8AC3E}">
        <p14:creationId xmlns:p14="http://schemas.microsoft.com/office/powerpoint/2010/main" val="14642158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C4F3F37B-3530-41DD-932E-33E11BAE99A8}" type="datetimeFigureOut">
              <a:rPr lang="zh-CN" altLang="en-US" smtClean="0"/>
              <a:t>2019/1/18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75B3250-579D-41B8-96A5-8BC3BE2F2605}" type="slidenum">
              <a:rPr lang="zh-CN" altLang="en-US" smtClean="0"/>
              <a:t>‹#›</a:t>
            </a:fld>
            <a:endParaRPr lang="zh-CN" altLang="en-US"/>
          </a:p>
        </p:txBody>
      </p:sp>
    </p:spTree>
    <p:extLst>
      <p:ext uri="{BB962C8B-B14F-4D97-AF65-F5344CB8AC3E}">
        <p14:creationId xmlns:p14="http://schemas.microsoft.com/office/powerpoint/2010/main" val="40361803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C4F3F37B-3530-41DD-932E-33E11BAE99A8}" type="datetimeFigureOut">
              <a:rPr lang="zh-CN" altLang="en-US" smtClean="0"/>
              <a:t>2019/1/18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75B3250-579D-41B8-96A5-8BC3BE2F2605}" type="slidenum">
              <a:rPr lang="zh-CN" altLang="en-US" smtClean="0"/>
              <a:t>‹#›</a:t>
            </a:fld>
            <a:endParaRPr lang="zh-CN" altLang="en-US"/>
          </a:p>
        </p:txBody>
      </p:sp>
    </p:spTree>
    <p:extLst>
      <p:ext uri="{BB962C8B-B14F-4D97-AF65-F5344CB8AC3E}">
        <p14:creationId xmlns:p14="http://schemas.microsoft.com/office/powerpoint/2010/main" val="13573248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C4F3F37B-3530-41DD-932E-33E11BAE99A8}" type="datetimeFigureOut">
              <a:rPr lang="zh-CN" altLang="en-US" smtClean="0"/>
              <a:t>2019/1/18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75B3250-579D-41B8-96A5-8BC3BE2F2605}" type="slidenum">
              <a:rPr lang="zh-CN" altLang="en-US" smtClean="0"/>
              <a:t>‹#›</a:t>
            </a:fld>
            <a:endParaRPr lang="zh-CN" altLang="en-US"/>
          </a:p>
        </p:txBody>
      </p:sp>
    </p:spTree>
    <p:extLst>
      <p:ext uri="{BB962C8B-B14F-4D97-AF65-F5344CB8AC3E}">
        <p14:creationId xmlns:p14="http://schemas.microsoft.com/office/powerpoint/2010/main" val="36640141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4F3F37B-3530-41DD-932E-33E11BAE99A8}" type="datetimeFigureOut">
              <a:rPr lang="zh-CN" altLang="en-US" smtClean="0"/>
              <a:t>2019/1/18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75B3250-579D-41B8-96A5-8BC3BE2F2605}" type="slidenum">
              <a:rPr lang="zh-CN" altLang="en-US" smtClean="0"/>
              <a:t>‹#›</a:t>
            </a:fld>
            <a:endParaRPr lang="zh-CN" altLang="en-US"/>
          </a:p>
        </p:txBody>
      </p:sp>
    </p:spTree>
    <p:extLst>
      <p:ext uri="{BB962C8B-B14F-4D97-AF65-F5344CB8AC3E}">
        <p14:creationId xmlns:p14="http://schemas.microsoft.com/office/powerpoint/2010/main" val="42133279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C4F3F37B-3530-41DD-932E-33E11BAE99A8}" type="datetimeFigureOut">
              <a:rPr lang="zh-CN" altLang="en-US" smtClean="0"/>
              <a:t>2019/1/18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75B3250-579D-41B8-96A5-8BC3BE2F2605}" type="slidenum">
              <a:rPr lang="zh-CN" altLang="en-US" smtClean="0"/>
              <a:t>‹#›</a:t>
            </a:fld>
            <a:endParaRPr lang="zh-CN" altLang="en-US"/>
          </a:p>
        </p:txBody>
      </p:sp>
    </p:spTree>
    <p:extLst>
      <p:ext uri="{BB962C8B-B14F-4D97-AF65-F5344CB8AC3E}">
        <p14:creationId xmlns:p14="http://schemas.microsoft.com/office/powerpoint/2010/main" val="31081439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C4F3F37B-3530-41DD-932E-33E11BAE99A8}" type="datetimeFigureOut">
              <a:rPr lang="zh-CN" altLang="en-US" smtClean="0"/>
              <a:t>2019/1/18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75B3250-579D-41B8-96A5-8BC3BE2F2605}" type="slidenum">
              <a:rPr lang="zh-CN" altLang="en-US" smtClean="0"/>
              <a:t>‹#›</a:t>
            </a:fld>
            <a:endParaRPr lang="zh-CN" altLang="en-US"/>
          </a:p>
        </p:txBody>
      </p:sp>
    </p:spTree>
    <p:extLst>
      <p:ext uri="{BB962C8B-B14F-4D97-AF65-F5344CB8AC3E}">
        <p14:creationId xmlns:p14="http://schemas.microsoft.com/office/powerpoint/2010/main" val="2755116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4F3F37B-3530-41DD-932E-33E11BAE99A8}" type="datetimeFigureOut">
              <a:rPr lang="zh-CN" altLang="en-US" smtClean="0"/>
              <a:t>2019/1/18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75B3250-579D-41B8-96A5-8BC3BE2F2605}" type="slidenum">
              <a:rPr lang="zh-CN" altLang="en-US" smtClean="0"/>
              <a:t>‹#›</a:t>
            </a:fld>
            <a:endParaRPr lang="zh-CN" altLang="en-US"/>
          </a:p>
        </p:txBody>
      </p:sp>
    </p:spTree>
    <p:extLst>
      <p:ext uri="{BB962C8B-B14F-4D97-AF65-F5344CB8AC3E}">
        <p14:creationId xmlns:p14="http://schemas.microsoft.com/office/powerpoint/2010/main" val="35842764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4F3F37B-3530-41DD-932E-33E11BAE99A8}" type="datetimeFigureOut">
              <a:rPr lang="zh-CN" altLang="en-US" smtClean="0"/>
              <a:t>2019/1/18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75B3250-579D-41B8-96A5-8BC3BE2F2605}" type="slidenum">
              <a:rPr lang="zh-CN" altLang="en-US" smtClean="0"/>
              <a:t>‹#›</a:t>
            </a:fld>
            <a:endParaRPr lang="zh-CN" altLang="en-US"/>
          </a:p>
        </p:txBody>
      </p:sp>
    </p:spTree>
    <p:extLst>
      <p:ext uri="{BB962C8B-B14F-4D97-AF65-F5344CB8AC3E}">
        <p14:creationId xmlns:p14="http://schemas.microsoft.com/office/powerpoint/2010/main" val="8301662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F3F37B-3530-41DD-932E-33E11BAE99A8}" type="datetimeFigureOut">
              <a:rPr lang="zh-CN" altLang="en-US" smtClean="0"/>
              <a:t>2019/1/18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5B3250-579D-41B8-96A5-8BC3BE2F2605}" type="slidenum">
              <a:rPr lang="zh-CN" altLang="en-US" smtClean="0"/>
              <a:t>‹#›</a:t>
            </a:fld>
            <a:endParaRPr lang="zh-CN" altLang="en-US"/>
          </a:p>
        </p:txBody>
      </p:sp>
    </p:spTree>
    <p:extLst>
      <p:ext uri="{BB962C8B-B14F-4D97-AF65-F5344CB8AC3E}">
        <p14:creationId xmlns:p14="http://schemas.microsoft.com/office/powerpoint/2010/main" val="7501076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9.png"/><Relationship Id="rId3" Type="http://schemas.openxmlformats.org/officeDocument/2006/relationships/image" Target="../media/image1.png"/><Relationship Id="rId7" Type="http://schemas.openxmlformats.org/officeDocument/2006/relationships/image" Target="../media/image19.png"/><Relationship Id="rId12"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8.png"/><Relationship Id="rId11" Type="http://schemas.openxmlformats.org/officeDocument/2006/relationships/image" Target="../media/image7.png"/><Relationship Id="rId5" Type="http://schemas.openxmlformats.org/officeDocument/2006/relationships/image" Target="../media/image3.png"/><Relationship Id="rId10" Type="http://schemas.openxmlformats.org/officeDocument/2006/relationships/image" Target="../media/image6.png"/><Relationship Id="rId4" Type="http://schemas.openxmlformats.org/officeDocument/2006/relationships/image" Target="../media/image2.png"/><Relationship Id="rId9"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0.png"/><Relationship Id="rId7"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19.png"/><Relationship Id="rId4" Type="http://schemas.openxmlformats.org/officeDocument/2006/relationships/image" Target="../media/image18.png"/></Relationships>
</file>

<file path=ppt/slides/_rels/slide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png"/><Relationship Id="rId7"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3.png"/><Relationship Id="rId11" Type="http://schemas.openxmlformats.org/officeDocument/2006/relationships/image" Target="../media/image14.png"/><Relationship Id="rId5" Type="http://schemas.openxmlformats.org/officeDocument/2006/relationships/image" Target="../media/image22.png"/><Relationship Id="rId10" Type="http://schemas.openxmlformats.org/officeDocument/2006/relationships/image" Target="../media/image13.png"/><Relationship Id="rId4" Type="http://schemas.openxmlformats.org/officeDocument/2006/relationships/image" Target="../media/image21.png"/><Relationship Id="rId9" Type="http://schemas.openxmlformats.org/officeDocument/2006/relationships/image" Target="../media/image12.png"/></Relationships>
</file>

<file path=ppt/slides/_rels/slide5.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4.png"/><Relationship Id="rId12"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4.png"/><Relationship Id="rId11" Type="http://schemas.openxmlformats.org/officeDocument/2006/relationships/image" Target="../media/image9.png"/><Relationship Id="rId5" Type="http://schemas.openxmlformats.org/officeDocument/2006/relationships/image" Target="../media/image13.png"/><Relationship Id="rId10" Type="http://schemas.openxmlformats.org/officeDocument/2006/relationships/image" Target="../media/image8.png"/><Relationship Id="rId4" Type="http://schemas.openxmlformats.org/officeDocument/2006/relationships/image" Target="../media/image12.png"/><Relationship Id="rId9" Type="http://schemas.openxmlformats.org/officeDocument/2006/relationships/image" Target="../media/image7.png"/><Relationship Id="rId14" Type="http://schemas.openxmlformats.org/officeDocument/2006/relationships/image" Target="../media/image22.png"/></Relationships>
</file>

<file path=ppt/slides/_rels/slide6.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9.png"/><Relationship Id="rId3" Type="http://schemas.openxmlformats.org/officeDocument/2006/relationships/image" Target="../media/image1.png"/><Relationship Id="rId7" Type="http://schemas.openxmlformats.org/officeDocument/2006/relationships/image" Target="../media/image26.png"/><Relationship Id="rId12"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5.png"/><Relationship Id="rId11" Type="http://schemas.openxmlformats.org/officeDocument/2006/relationships/image" Target="../media/image7.png"/><Relationship Id="rId5" Type="http://schemas.openxmlformats.org/officeDocument/2006/relationships/image" Target="../media/image3.png"/><Relationship Id="rId10" Type="http://schemas.openxmlformats.org/officeDocument/2006/relationships/image" Target="../media/image6.png"/><Relationship Id="rId4" Type="http://schemas.openxmlformats.org/officeDocument/2006/relationships/image" Target="../media/image2.png"/><Relationship Id="rId9" Type="http://schemas.openxmlformats.org/officeDocument/2006/relationships/image" Target="../media/image5.png"/><Relationship Id="rId14" Type="http://schemas.openxmlformats.org/officeDocument/2006/relationships/image" Target="../media/image27.jpeg"/></Relationships>
</file>

<file path=ppt/slides/_rels/slide7.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9.png"/><Relationship Id="rId3" Type="http://schemas.openxmlformats.org/officeDocument/2006/relationships/image" Target="../media/image1.png"/><Relationship Id="rId7" Type="http://schemas.openxmlformats.org/officeDocument/2006/relationships/image" Target="../media/image26.png"/><Relationship Id="rId12"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5.png"/><Relationship Id="rId11" Type="http://schemas.openxmlformats.org/officeDocument/2006/relationships/image" Target="../media/image7.png"/><Relationship Id="rId5" Type="http://schemas.openxmlformats.org/officeDocument/2006/relationships/image" Target="../media/image3.png"/><Relationship Id="rId10" Type="http://schemas.openxmlformats.org/officeDocument/2006/relationships/image" Target="../media/image6.png"/><Relationship Id="rId4" Type="http://schemas.openxmlformats.org/officeDocument/2006/relationships/image" Target="../media/image2.png"/><Relationship Id="rId9" Type="http://schemas.openxmlformats.org/officeDocument/2006/relationships/image" Target="../media/image5.png"/><Relationship Id="rId14" Type="http://schemas.openxmlformats.org/officeDocument/2006/relationships/image" Target="../media/image28.jpeg"/></Relationships>
</file>

<file path=ppt/slides/_rels/slide8.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9.png"/><Relationship Id="rId3" Type="http://schemas.openxmlformats.org/officeDocument/2006/relationships/image" Target="../media/image1.png"/><Relationship Id="rId7" Type="http://schemas.openxmlformats.org/officeDocument/2006/relationships/image" Target="../media/image26.png"/><Relationship Id="rId12"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5.png"/><Relationship Id="rId11" Type="http://schemas.openxmlformats.org/officeDocument/2006/relationships/image" Target="../media/image7.png"/><Relationship Id="rId5" Type="http://schemas.openxmlformats.org/officeDocument/2006/relationships/image" Target="../media/image3.png"/><Relationship Id="rId10" Type="http://schemas.openxmlformats.org/officeDocument/2006/relationships/image" Target="../media/image6.png"/><Relationship Id="rId4" Type="http://schemas.openxmlformats.org/officeDocument/2006/relationships/image" Target="../media/image2.png"/><Relationship Id="rId9" Type="http://schemas.openxmlformats.org/officeDocument/2006/relationships/image" Target="../media/image5.png"/><Relationship Id="rId14" Type="http://schemas.openxmlformats.org/officeDocument/2006/relationships/image" Target="../media/image29.jpeg"/></Relationships>
</file>

<file path=ppt/slides/_rels/slide9.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22.png"/><Relationship Id="rId3" Type="http://schemas.openxmlformats.org/officeDocument/2006/relationships/image" Target="../media/image1.png"/><Relationship Id="rId7" Type="http://schemas.openxmlformats.org/officeDocument/2006/relationships/image" Target="../media/image24.png"/><Relationship Id="rId12"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4.png"/><Relationship Id="rId11" Type="http://schemas.openxmlformats.org/officeDocument/2006/relationships/image" Target="../media/image9.png"/><Relationship Id="rId5" Type="http://schemas.openxmlformats.org/officeDocument/2006/relationships/image" Target="../media/image13.png"/><Relationship Id="rId10" Type="http://schemas.openxmlformats.org/officeDocument/2006/relationships/image" Target="../media/image8.png"/><Relationship Id="rId4" Type="http://schemas.openxmlformats.org/officeDocument/2006/relationships/image" Target="../media/image12.png"/><Relationship Id="rId9" Type="http://schemas.openxmlformats.org/officeDocument/2006/relationships/image" Target="../media/image7.png"/><Relationship Id="rId14" Type="http://schemas.openxmlformats.org/officeDocument/2006/relationships/image" Target="../media/image30.png"/></Relationships>
</file>

<file path=ppt/slides/_rels/slide10.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9.png"/><Relationship Id="rId3" Type="http://schemas.openxmlformats.org/officeDocument/2006/relationships/image" Target="../media/image1.png"/><Relationship Id="rId7" Type="http://schemas.openxmlformats.org/officeDocument/2006/relationships/image" Target="../media/image26.png"/><Relationship Id="rId12"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5.png"/><Relationship Id="rId11" Type="http://schemas.openxmlformats.org/officeDocument/2006/relationships/image" Target="../media/image7.png"/><Relationship Id="rId5" Type="http://schemas.openxmlformats.org/officeDocument/2006/relationships/image" Target="../media/image3.png"/><Relationship Id="rId10" Type="http://schemas.openxmlformats.org/officeDocument/2006/relationships/image" Target="../media/image6.png"/><Relationship Id="rId4" Type="http://schemas.openxmlformats.org/officeDocument/2006/relationships/image" Target="../media/image2.png"/><Relationship Id="rId9" Type="http://schemas.openxmlformats.org/officeDocument/2006/relationships/image" Target="../media/image5.png"/><Relationship Id="rId14" Type="http://schemas.openxmlformats.org/officeDocument/2006/relationships/image" Target="../media/image31.png"/></Relationships>
</file>

<file path=ppt/slides/_rels/slide11.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9.png"/><Relationship Id="rId3" Type="http://schemas.openxmlformats.org/officeDocument/2006/relationships/image" Target="../media/image1.png"/><Relationship Id="rId7" Type="http://schemas.openxmlformats.org/officeDocument/2006/relationships/image" Target="../media/image26.png"/><Relationship Id="rId12"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5.png"/><Relationship Id="rId11" Type="http://schemas.openxmlformats.org/officeDocument/2006/relationships/image" Target="../media/image7.png"/><Relationship Id="rId5" Type="http://schemas.openxmlformats.org/officeDocument/2006/relationships/image" Target="../media/image3.png"/><Relationship Id="rId10" Type="http://schemas.openxmlformats.org/officeDocument/2006/relationships/image" Target="../media/image6.png"/><Relationship Id="rId4" Type="http://schemas.openxmlformats.org/officeDocument/2006/relationships/image" Target="../media/image2.png"/><Relationship Id="rId9" Type="http://schemas.openxmlformats.org/officeDocument/2006/relationships/image" Target="../media/image5.png"/><Relationship Id="rId14" Type="http://schemas.openxmlformats.org/officeDocument/2006/relationships/image" Target="../media/image32.jpeg"/></Relationships>
</file>

<file path=ppt/slides/_rels/slide12.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9.png"/><Relationship Id="rId3" Type="http://schemas.openxmlformats.org/officeDocument/2006/relationships/image" Target="../media/image1.png"/><Relationship Id="rId7" Type="http://schemas.openxmlformats.org/officeDocument/2006/relationships/image" Target="../media/image26.png"/><Relationship Id="rId12"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5.png"/><Relationship Id="rId11" Type="http://schemas.openxmlformats.org/officeDocument/2006/relationships/image" Target="../media/image7.png"/><Relationship Id="rId5" Type="http://schemas.openxmlformats.org/officeDocument/2006/relationships/image" Target="../media/image3.png"/><Relationship Id="rId10" Type="http://schemas.openxmlformats.org/officeDocument/2006/relationships/image" Target="../media/image6.png"/><Relationship Id="rId4" Type="http://schemas.openxmlformats.org/officeDocument/2006/relationships/image" Target="../media/image2.png"/><Relationship Id="rId9" Type="http://schemas.openxmlformats.org/officeDocument/2006/relationships/image" Target="../media/image5.png"/><Relationship Id="rId14" Type="http://schemas.openxmlformats.org/officeDocument/2006/relationships/image" Target="../media/image33.png"/></Relationships>
</file>

<file path=ppt/slides/_rels/slide13.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9.png"/><Relationship Id="rId3" Type="http://schemas.openxmlformats.org/officeDocument/2006/relationships/image" Target="../media/image1.png"/><Relationship Id="rId7" Type="http://schemas.openxmlformats.org/officeDocument/2006/relationships/image" Target="../media/image26.png"/><Relationship Id="rId12"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25.png"/><Relationship Id="rId11" Type="http://schemas.openxmlformats.org/officeDocument/2006/relationships/image" Target="../media/image7.png"/><Relationship Id="rId5" Type="http://schemas.openxmlformats.org/officeDocument/2006/relationships/image" Target="../media/image3.png"/><Relationship Id="rId10" Type="http://schemas.openxmlformats.org/officeDocument/2006/relationships/image" Target="../media/image6.png"/><Relationship Id="rId4" Type="http://schemas.openxmlformats.org/officeDocument/2006/relationships/image" Target="../media/image2.png"/><Relationship Id="rId9" Type="http://schemas.openxmlformats.org/officeDocument/2006/relationships/image" Target="../media/image5.png"/><Relationship Id="rId14" Type="http://schemas.openxmlformats.org/officeDocument/2006/relationships/image" Target="../media/image34.jpeg"/></Relationships>
</file>

<file path=ppt/slides/_rels/slide14.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9.png"/><Relationship Id="rId3" Type="http://schemas.openxmlformats.org/officeDocument/2006/relationships/image" Target="../media/image1.png"/><Relationship Id="rId7" Type="http://schemas.openxmlformats.org/officeDocument/2006/relationships/image" Target="../media/image26.png"/><Relationship Id="rId12"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5.png"/><Relationship Id="rId11" Type="http://schemas.openxmlformats.org/officeDocument/2006/relationships/image" Target="../media/image7.png"/><Relationship Id="rId5" Type="http://schemas.openxmlformats.org/officeDocument/2006/relationships/image" Target="../media/image3.png"/><Relationship Id="rId10" Type="http://schemas.openxmlformats.org/officeDocument/2006/relationships/image" Target="../media/image6.png"/><Relationship Id="rId4" Type="http://schemas.openxmlformats.org/officeDocument/2006/relationships/image" Target="../media/image2.png"/><Relationship Id="rId9" Type="http://schemas.openxmlformats.org/officeDocument/2006/relationships/image" Target="../media/image5.png"/><Relationship Id="rId14" Type="http://schemas.openxmlformats.org/officeDocument/2006/relationships/image" Target="../media/image35.png"/></Relationships>
</file>

<file path=ppt/slides/_rels/slide15.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9.png"/><Relationship Id="rId3" Type="http://schemas.openxmlformats.org/officeDocument/2006/relationships/image" Target="../media/image1.png"/><Relationship Id="rId7" Type="http://schemas.openxmlformats.org/officeDocument/2006/relationships/image" Target="../media/image26.png"/><Relationship Id="rId12"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5.png"/><Relationship Id="rId11" Type="http://schemas.openxmlformats.org/officeDocument/2006/relationships/image" Target="../media/image7.png"/><Relationship Id="rId5" Type="http://schemas.openxmlformats.org/officeDocument/2006/relationships/image" Target="../media/image3.png"/><Relationship Id="rId10" Type="http://schemas.openxmlformats.org/officeDocument/2006/relationships/image" Target="../media/image6.png"/><Relationship Id="rId4" Type="http://schemas.openxmlformats.org/officeDocument/2006/relationships/image" Target="../media/image2.png"/><Relationship Id="rId9" Type="http://schemas.openxmlformats.org/officeDocument/2006/relationships/image" Target="../media/image5.png"/><Relationship Id="rId14" Type="http://schemas.openxmlformats.org/officeDocument/2006/relationships/image" Target="../media/image36.jpeg"/></Relationships>
</file>

<file path=ppt/slides/_rels/slide16.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4.png"/><Relationship Id="rId12"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4.png"/><Relationship Id="rId11" Type="http://schemas.openxmlformats.org/officeDocument/2006/relationships/image" Target="../media/image9.png"/><Relationship Id="rId5" Type="http://schemas.openxmlformats.org/officeDocument/2006/relationships/image" Target="../media/image13.png"/><Relationship Id="rId10" Type="http://schemas.openxmlformats.org/officeDocument/2006/relationships/image" Target="../media/image8.png"/><Relationship Id="rId4" Type="http://schemas.openxmlformats.org/officeDocument/2006/relationships/image" Target="../media/image12.png"/><Relationship Id="rId9" Type="http://schemas.openxmlformats.org/officeDocument/2006/relationships/image" Target="../media/image7.png"/><Relationship Id="rId14" Type="http://schemas.openxmlformats.org/officeDocument/2006/relationships/image" Target="../media/image22.png"/></Relationships>
</file>

<file path=ppt/slides/_rels/slide17.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9.png"/><Relationship Id="rId3" Type="http://schemas.openxmlformats.org/officeDocument/2006/relationships/image" Target="../media/image1.png"/><Relationship Id="rId7" Type="http://schemas.openxmlformats.org/officeDocument/2006/relationships/image" Target="../media/image26.png"/><Relationship Id="rId12" Type="http://schemas.openxmlformats.org/officeDocument/2006/relationships/image" Target="../media/image8.png"/><Relationship Id="rId2" Type="http://schemas.openxmlformats.org/officeDocument/2006/relationships/notesSlide" Target="../notesSlides/notesSlide17.xml"/><Relationship Id="rId16"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25.png"/><Relationship Id="rId11" Type="http://schemas.openxmlformats.org/officeDocument/2006/relationships/image" Target="../media/image7.png"/><Relationship Id="rId5" Type="http://schemas.openxmlformats.org/officeDocument/2006/relationships/image" Target="../media/image3.png"/><Relationship Id="rId15" Type="http://schemas.openxmlformats.org/officeDocument/2006/relationships/image" Target="../media/image38.png"/><Relationship Id="rId10" Type="http://schemas.openxmlformats.org/officeDocument/2006/relationships/image" Target="../media/image6.png"/><Relationship Id="rId4" Type="http://schemas.openxmlformats.org/officeDocument/2006/relationships/image" Target="../media/image2.png"/><Relationship Id="rId9" Type="http://schemas.openxmlformats.org/officeDocument/2006/relationships/image" Target="../media/image5.png"/><Relationship Id="rId14" Type="http://schemas.openxmlformats.org/officeDocument/2006/relationships/image" Target="../media/image37.png"/></Relationships>
</file>

<file path=ppt/slides/_rels/slide18.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4.png"/><Relationship Id="rId12"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14.png"/><Relationship Id="rId11" Type="http://schemas.openxmlformats.org/officeDocument/2006/relationships/image" Target="../media/image9.png"/><Relationship Id="rId5" Type="http://schemas.openxmlformats.org/officeDocument/2006/relationships/image" Target="../media/image13.png"/><Relationship Id="rId10" Type="http://schemas.openxmlformats.org/officeDocument/2006/relationships/image" Target="../media/image8.png"/><Relationship Id="rId4" Type="http://schemas.openxmlformats.org/officeDocument/2006/relationships/image" Target="../media/image12.png"/><Relationship Id="rId9" Type="http://schemas.openxmlformats.org/officeDocument/2006/relationships/image" Target="../media/image7.png"/><Relationship Id="rId14" Type="http://schemas.openxmlformats.org/officeDocument/2006/relationships/image" Target="../media/image22.png"/></Relationships>
</file>

<file path=ppt/slides/_rels/slide19.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9.png"/><Relationship Id="rId3" Type="http://schemas.openxmlformats.org/officeDocument/2006/relationships/image" Target="../media/image1.png"/><Relationship Id="rId7" Type="http://schemas.openxmlformats.org/officeDocument/2006/relationships/image" Target="../media/image26.png"/><Relationship Id="rId12" Type="http://schemas.openxmlformats.org/officeDocument/2006/relationships/image" Target="../media/image8.png"/><Relationship Id="rId2" Type="http://schemas.openxmlformats.org/officeDocument/2006/relationships/notesSlide" Target="../notesSlides/notesSlide19.xml"/><Relationship Id="rId16" Type="http://schemas.openxmlformats.org/officeDocument/2006/relationships/image" Target="../media/image42.jpeg"/><Relationship Id="rId1" Type="http://schemas.openxmlformats.org/officeDocument/2006/relationships/slideLayout" Target="../slideLayouts/slideLayout7.xml"/><Relationship Id="rId6" Type="http://schemas.openxmlformats.org/officeDocument/2006/relationships/image" Target="../media/image25.png"/><Relationship Id="rId11" Type="http://schemas.openxmlformats.org/officeDocument/2006/relationships/image" Target="../media/image7.png"/><Relationship Id="rId5" Type="http://schemas.openxmlformats.org/officeDocument/2006/relationships/image" Target="../media/image3.png"/><Relationship Id="rId15" Type="http://schemas.openxmlformats.org/officeDocument/2006/relationships/image" Target="../media/image41.png"/><Relationship Id="rId10" Type="http://schemas.openxmlformats.org/officeDocument/2006/relationships/image" Target="../media/image6.png"/><Relationship Id="rId4" Type="http://schemas.openxmlformats.org/officeDocument/2006/relationships/image" Target="../media/image2.png"/><Relationship Id="rId9" Type="http://schemas.openxmlformats.org/officeDocument/2006/relationships/image" Target="../media/image5.png"/><Relationship Id="rId14" Type="http://schemas.openxmlformats.org/officeDocument/2006/relationships/image" Target="../media/image40.jpeg"/></Relationships>
</file>

<file path=ppt/slides/_rels/slide20.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20.xml"/><Relationship Id="rId16"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3" cstate="print">
            <a:extLst>
              <a:ext uri="{28A0092B-C50C-407E-A947-70E740481C1C}">
                <a14:useLocalDpi xmlns:a14="http://schemas.microsoft.com/office/drawing/2010/main" val="0"/>
              </a:ext>
            </a:extLst>
          </a:blip>
          <a:srcRect t="31222" b="31222"/>
          <a:stretch/>
        </p:blipFill>
        <p:spPr>
          <a:xfrm>
            <a:off x="0" y="0"/>
            <a:ext cx="12192000" cy="6858000"/>
          </a:xfrm>
          <a:prstGeom prst="rect">
            <a:avLst/>
          </a:prstGeom>
        </p:spPr>
      </p:pic>
      <p:pic>
        <p:nvPicPr>
          <p:cNvPr id="14" name="图片 13"/>
          <p:cNvPicPr>
            <a:picLocks noChangeAspect="1"/>
          </p:cNvPicPr>
          <p:nvPr/>
        </p:nvPicPr>
        <p:blipFill rotWithShape="1">
          <a:blip r:embed="rId4" cstate="print">
            <a:extLst>
              <a:ext uri="{28A0092B-C50C-407E-A947-70E740481C1C}">
                <a14:useLocalDpi xmlns:a14="http://schemas.microsoft.com/office/drawing/2010/main" val="0"/>
              </a:ext>
            </a:extLst>
          </a:blip>
          <a:srcRect t="31465" b="31465"/>
          <a:stretch/>
        </p:blipFill>
        <p:spPr>
          <a:xfrm>
            <a:off x="-2" y="0"/>
            <a:ext cx="12192001" cy="6858001"/>
          </a:xfrm>
          <a:prstGeom prst="rect">
            <a:avLst/>
          </a:prstGeom>
        </p:spPr>
      </p:pic>
      <p:pic>
        <p:nvPicPr>
          <p:cNvPr id="24" name="图片 2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7260" y="-9126"/>
            <a:ext cx="12519259" cy="1233598"/>
          </a:xfrm>
          <a:prstGeom prst="rect">
            <a:avLst/>
          </a:prstGeom>
        </p:spPr>
      </p:pic>
      <p:pic>
        <p:nvPicPr>
          <p:cNvPr id="9" name="图片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10968"/>
            <a:ext cx="3586240" cy="2300140"/>
          </a:xfrm>
          <a:prstGeom prst="rect">
            <a:avLst/>
          </a:prstGeom>
        </p:spPr>
      </p:pic>
      <p:pic>
        <p:nvPicPr>
          <p:cNvPr id="11" name="图片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461559" y="0"/>
            <a:ext cx="1730441" cy="2215299"/>
          </a:xfrm>
          <a:prstGeom prst="rect">
            <a:avLst/>
          </a:prstGeom>
        </p:spPr>
      </p:pic>
      <p:pic>
        <p:nvPicPr>
          <p:cNvPr id="16" name="图片 1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5684362"/>
            <a:ext cx="12192000" cy="1173637"/>
          </a:xfrm>
          <a:prstGeom prst="rect">
            <a:avLst/>
          </a:prstGeom>
        </p:spPr>
      </p:pic>
      <p:pic>
        <p:nvPicPr>
          <p:cNvPr id="17" name="图片 1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17884" y="3998505"/>
            <a:ext cx="1353975" cy="1999988"/>
          </a:xfrm>
          <a:prstGeom prst="rect">
            <a:avLst/>
          </a:prstGeom>
        </p:spPr>
      </p:pic>
      <p:pic>
        <p:nvPicPr>
          <p:cNvPr id="18" name="图片 1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434436" y="5224408"/>
            <a:ext cx="661564" cy="1154494"/>
          </a:xfrm>
          <a:prstGeom prst="rect">
            <a:avLst/>
          </a:prstGeom>
        </p:spPr>
      </p:pic>
      <p:pic>
        <p:nvPicPr>
          <p:cNvPr id="19" name="图片 1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622676" y="4609707"/>
            <a:ext cx="1195547" cy="1769195"/>
          </a:xfrm>
          <a:prstGeom prst="rect">
            <a:avLst/>
          </a:prstGeom>
        </p:spPr>
      </p:pic>
      <p:pic>
        <p:nvPicPr>
          <p:cNvPr id="20" name="图片 19"/>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562695" y="765555"/>
            <a:ext cx="899844" cy="1361750"/>
          </a:xfrm>
          <a:prstGeom prst="rect">
            <a:avLst/>
          </a:prstGeom>
        </p:spPr>
      </p:pic>
      <p:sp>
        <p:nvSpPr>
          <p:cNvPr id="21" name="矩形 20"/>
          <p:cNvSpPr/>
          <p:nvPr/>
        </p:nvSpPr>
        <p:spPr>
          <a:xfrm>
            <a:off x="3868463" y="3503545"/>
            <a:ext cx="4307887" cy="584775"/>
          </a:xfrm>
          <a:prstGeom prst="rect">
            <a:avLst/>
          </a:prstGeom>
        </p:spPr>
        <p:txBody>
          <a:bodyPr wrap="square">
            <a:spAutoFit/>
          </a:bodyPr>
          <a:lstStyle/>
          <a:p>
            <a:r>
              <a:rPr lang="zh-CN" altLang="en-US" sz="3200" b="1" dirty="0">
                <a:blipFill>
                  <a:blip r:embed="rId13"/>
                  <a:stretch>
                    <a:fillRect/>
                  </a:stretch>
                </a:blipFill>
                <a:effectLst>
                  <a:outerShdw blurRad="38100" dist="38100" dir="2700000" algn="tl">
                    <a:srgbClr val="000000">
                      <a:alpha val="43137"/>
                    </a:srgbClr>
                  </a:outerShdw>
                </a:effectLst>
              </a:rPr>
              <a:t>人大表彰大会</a:t>
            </a:r>
            <a:r>
              <a:rPr lang="en-US" altLang="zh-CN" sz="3200" b="1" dirty="0" err="1">
                <a:blipFill>
                  <a:blip r:embed="rId13"/>
                  <a:stretch>
                    <a:fillRect/>
                  </a:stretch>
                </a:blipFill>
                <a:effectLst>
                  <a:outerShdw blurRad="38100" dist="38100" dir="2700000" algn="tl">
                    <a:srgbClr val="000000">
                      <a:alpha val="43137"/>
                    </a:srgbClr>
                  </a:outerShdw>
                </a:effectLst>
              </a:rPr>
              <a:t>ppt</a:t>
            </a:r>
            <a:r>
              <a:rPr lang="zh-CN" altLang="en-US" sz="3200" b="1" dirty="0">
                <a:blipFill>
                  <a:blip r:embed="rId13"/>
                  <a:stretch>
                    <a:fillRect/>
                  </a:stretch>
                </a:blipFill>
                <a:effectLst>
                  <a:outerShdw blurRad="38100" dist="38100" dir="2700000" algn="tl">
                    <a:srgbClr val="000000">
                      <a:alpha val="43137"/>
                    </a:srgbClr>
                  </a:outerShdw>
                </a:effectLst>
              </a:rPr>
              <a:t>模板</a:t>
            </a:r>
            <a:endParaRPr lang="zh-CN" altLang="en-US" sz="3200" b="1" dirty="0">
              <a:blipFill>
                <a:blip r:embed="rId13"/>
                <a:stretch>
                  <a:fillRect/>
                </a:stretch>
              </a:blipFill>
              <a:effectLst>
                <a:outerShdw blurRad="38100" dist="38100" dir="2700000" algn="tl">
                  <a:srgbClr val="000000">
                    <a:alpha val="43137"/>
                  </a:srgbClr>
                </a:outerShdw>
              </a:effectLst>
            </a:endParaRPr>
          </a:p>
        </p:txBody>
      </p:sp>
      <p:sp>
        <p:nvSpPr>
          <p:cNvPr id="22" name="矩形 21"/>
          <p:cNvSpPr/>
          <p:nvPr/>
        </p:nvSpPr>
        <p:spPr>
          <a:xfrm>
            <a:off x="4516087" y="575493"/>
            <a:ext cx="3679212" cy="1862048"/>
          </a:xfrm>
          <a:prstGeom prst="rect">
            <a:avLst/>
          </a:prstGeom>
        </p:spPr>
        <p:txBody>
          <a:bodyPr wrap="none">
            <a:spAutoFit/>
          </a:bodyPr>
          <a:lstStyle/>
          <a:p>
            <a:r>
              <a:rPr lang="en-US" altLang="zh-CN" sz="11500" smtClean="0">
                <a:blipFill>
                  <a:blip r:embed="rId13"/>
                  <a:stretch>
                    <a:fillRect/>
                  </a:stretch>
                </a:blipFill>
                <a:effectLst>
                  <a:outerShdw blurRad="38100" dist="38100" dir="2700000" algn="tl">
                    <a:srgbClr val="000000">
                      <a:alpha val="43137"/>
                    </a:srgbClr>
                  </a:outerShdw>
                </a:effectLst>
                <a:latin typeface="庞门正道标题体" panose="02010600030101010101" pitchFamily="2" charset="-122"/>
                <a:ea typeface="庞门正道标题体" panose="02010600030101010101" pitchFamily="2" charset="-122"/>
              </a:rPr>
              <a:t>2018</a:t>
            </a:r>
            <a:endParaRPr lang="en-US" altLang="zh-CN" sz="11500">
              <a:blipFill>
                <a:blip r:embed="rId13"/>
                <a:stretch>
                  <a:fillRect/>
                </a:stretch>
              </a:blipFill>
              <a:effectLst>
                <a:outerShdw blurRad="38100" dist="38100" dir="2700000" algn="tl">
                  <a:srgbClr val="000000">
                    <a:alpha val="43137"/>
                  </a:srgbClr>
                </a:outerShdw>
              </a:effectLst>
              <a:latin typeface="庞门正道标题体" panose="02010600030101010101" pitchFamily="2" charset="-122"/>
              <a:ea typeface="庞门正道标题体" panose="02010600030101010101" pitchFamily="2" charset="-122"/>
            </a:endParaRPr>
          </a:p>
        </p:txBody>
      </p:sp>
      <p:pic>
        <p:nvPicPr>
          <p:cNvPr id="26" name="图片 25"/>
          <p:cNvPicPr>
            <a:picLocks noChangeAspect="1"/>
          </p:cNvPicPr>
          <p:nvPr/>
        </p:nvPicPr>
        <p:blipFill rotWithShape="1">
          <a:blip r:embed="rId14" cstate="print">
            <a:extLst>
              <a:ext uri="{28A0092B-C50C-407E-A947-70E740481C1C}">
                <a14:useLocalDpi xmlns:a14="http://schemas.microsoft.com/office/drawing/2010/main" val="0"/>
              </a:ext>
            </a:extLst>
          </a:blip>
          <a:srcRect r="79739" b="34086"/>
          <a:stretch/>
        </p:blipFill>
        <p:spPr>
          <a:xfrm>
            <a:off x="1644203" y="2209397"/>
            <a:ext cx="1690228" cy="1596222"/>
          </a:xfrm>
          <a:prstGeom prst="rect">
            <a:avLst/>
          </a:prstGeom>
        </p:spPr>
      </p:pic>
      <p:pic>
        <p:nvPicPr>
          <p:cNvPr id="27" name="图片 26"/>
          <p:cNvPicPr>
            <a:picLocks noChangeAspect="1"/>
          </p:cNvPicPr>
          <p:nvPr/>
        </p:nvPicPr>
        <p:blipFill rotWithShape="1">
          <a:blip r:embed="rId15" cstate="print">
            <a:extLst>
              <a:ext uri="{28A0092B-C50C-407E-A947-70E740481C1C}">
                <a14:useLocalDpi xmlns:a14="http://schemas.microsoft.com/office/drawing/2010/main" val="0"/>
              </a:ext>
            </a:extLst>
          </a:blip>
          <a:srcRect l="61939" t="35458" r="30215" b="28771"/>
          <a:stretch/>
        </p:blipFill>
        <p:spPr>
          <a:xfrm>
            <a:off x="8268738" y="1164192"/>
            <a:ext cx="654519" cy="866275"/>
          </a:xfrm>
          <a:prstGeom prst="rect">
            <a:avLst/>
          </a:prstGeom>
        </p:spPr>
      </p:pic>
      <p:pic>
        <p:nvPicPr>
          <p:cNvPr id="28" name="图片 27"/>
          <p:cNvPicPr>
            <a:picLocks noChangeAspect="1"/>
          </p:cNvPicPr>
          <p:nvPr/>
        </p:nvPicPr>
        <p:blipFill rotWithShape="1">
          <a:blip r:embed="rId16" cstate="print">
            <a:extLst>
              <a:ext uri="{28A0092B-C50C-407E-A947-70E740481C1C}">
                <a14:useLocalDpi xmlns:a14="http://schemas.microsoft.com/office/drawing/2010/main" val="0"/>
              </a:ext>
            </a:extLst>
          </a:blip>
          <a:srcRect l="84783" t="49230"/>
          <a:stretch/>
        </p:blipFill>
        <p:spPr>
          <a:xfrm>
            <a:off x="8653069" y="3190875"/>
            <a:ext cx="1269431" cy="1229487"/>
          </a:xfrm>
          <a:prstGeom prst="rect">
            <a:avLst/>
          </a:prstGeom>
        </p:spPr>
      </p:pic>
      <p:pic>
        <p:nvPicPr>
          <p:cNvPr id="29" name="图片 28"/>
          <p:cNvPicPr>
            <a:picLocks noChangeAspect="1"/>
          </p:cNvPicPr>
          <p:nvPr/>
        </p:nvPicPr>
        <p:blipFill>
          <a:blip r:embed="rId17">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3327037" y="4055254"/>
            <a:ext cx="3063537" cy="1486794"/>
          </a:xfrm>
          <a:prstGeom prst="rect">
            <a:avLst/>
          </a:prstGeom>
        </p:spPr>
      </p:pic>
      <p:pic>
        <p:nvPicPr>
          <p:cNvPr id="30" name="图片 29"/>
          <p:cNvPicPr>
            <a:picLocks noChangeAspect="1"/>
          </p:cNvPicPr>
          <p:nvPr/>
        </p:nvPicPr>
        <p:blipFill>
          <a:blip r:embed="rId18">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5633947" y="3987845"/>
            <a:ext cx="3288485" cy="1600279"/>
          </a:xfrm>
          <a:prstGeom prst="rect">
            <a:avLst/>
          </a:prstGeom>
        </p:spPr>
      </p:pic>
      <p:pic>
        <p:nvPicPr>
          <p:cNvPr id="2" name="图片 1"/>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2784161" y="1672736"/>
            <a:ext cx="6623678" cy="2204080"/>
          </a:xfrm>
          <a:prstGeom prst="rect">
            <a:avLst/>
          </a:prstGeom>
        </p:spPr>
      </p:pic>
      <p:sp>
        <p:nvSpPr>
          <p:cNvPr id="23" name="文本框 22"/>
          <p:cNvSpPr txBox="1"/>
          <p:nvPr/>
        </p:nvSpPr>
        <p:spPr>
          <a:xfrm>
            <a:off x="-1040794" y="1213792"/>
            <a:ext cx="877163" cy="369332"/>
          </a:xfrm>
          <a:prstGeom prst="rect">
            <a:avLst/>
          </a:prstGeom>
          <a:noFill/>
        </p:spPr>
        <p:txBody>
          <a:bodyPr wrap="none"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val="3311612686"/>
      </p:ext>
    </p:extLst>
  </p:cSld>
  <p:clrMapOvr>
    <a:masterClrMapping/>
  </p:clrMapOvr>
  <mc:AlternateContent xmlns:mc="http://schemas.openxmlformats.org/markup-compatibility/2006" xmlns:p14="http://schemas.microsoft.com/office/powerpoint/2010/main">
    <mc:Choice Requires="p14">
      <p:transition spd="slow" advTm="0">
        <p14:flas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par>
                                <p:cTn id="8" presetID="2" presetClass="entr" presetSubtype="2"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500" fill="hold"/>
                                        <p:tgtEl>
                                          <p:spTgt spid="11"/>
                                        </p:tgtEl>
                                        <p:attrNameLst>
                                          <p:attrName>ppt_x</p:attrName>
                                        </p:attrNameLst>
                                      </p:cBhvr>
                                      <p:tavLst>
                                        <p:tav tm="0">
                                          <p:val>
                                            <p:strVal val="1+#ppt_w/2"/>
                                          </p:val>
                                        </p:tav>
                                        <p:tav tm="100000">
                                          <p:val>
                                            <p:strVal val="#ppt_x"/>
                                          </p:val>
                                        </p:tav>
                                      </p:tavLst>
                                    </p:anim>
                                    <p:anim calcmode="lin" valueType="num">
                                      <p:cBhvr additive="base">
                                        <p:cTn id="11" dur="500" fill="hold"/>
                                        <p:tgtEl>
                                          <p:spTgt spid="11"/>
                                        </p:tgtEl>
                                        <p:attrNameLst>
                                          <p:attrName>ppt_y</p:attrName>
                                        </p:attrNameLst>
                                      </p:cBhvr>
                                      <p:tavLst>
                                        <p:tav tm="0">
                                          <p:val>
                                            <p:strVal val="#ppt_y"/>
                                          </p:val>
                                        </p:tav>
                                        <p:tav tm="100000">
                                          <p:val>
                                            <p:strVal val="#ppt_y"/>
                                          </p:val>
                                        </p:tav>
                                      </p:tavLst>
                                    </p:anim>
                                  </p:childTnLst>
                                </p:cTn>
                              </p:par>
                              <p:par>
                                <p:cTn id="12" presetID="2" presetClass="entr" presetSubtype="8" fill="hold" nodeType="with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0-#ppt_w/2"/>
                                          </p:val>
                                        </p:tav>
                                        <p:tav tm="100000">
                                          <p:val>
                                            <p:strVal val="#ppt_x"/>
                                          </p:val>
                                        </p:tav>
                                      </p:tavLst>
                                    </p:anim>
                                    <p:anim calcmode="lin" valueType="num">
                                      <p:cBhvr additive="base">
                                        <p:cTn id="15" dur="500" fill="hold"/>
                                        <p:tgtEl>
                                          <p:spTgt spid="9"/>
                                        </p:tgtEl>
                                        <p:attrNameLst>
                                          <p:attrName>ppt_y</p:attrName>
                                        </p:attrNameLst>
                                      </p:cBhvr>
                                      <p:tavLst>
                                        <p:tav tm="0">
                                          <p:val>
                                            <p:strVal val="#ppt_y"/>
                                          </p:val>
                                        </p:tav>
                                        <p:tav tm="100000">
                                          <p:val>
                                            <p:strVal val="#ppt_y"/>
                                          </p:val>
                                        </p:tav>
                                      </p:tavLst>
                                    </p:anim>
                                  </p:childTnLst>
                                </p:cTn>
                              </p:par>
                            </p:childTnLst>
                          </p:cTn>
                        </p:par>
                        <p:par>
                          <p:cTn id="16" fill="hold">
                            <p:stCondLst>
                              <p:cond delay="500"/>
                            </p:stCondLst>
                            <p:childTnLst>
                              <p:par>
                                <p:cTn id="17" presetID="2" presetClass="entr" presetSubtype="8"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0-#ppt_w/2"/>
                                          </p:val>
                                        </p:tav>
                                        <p:tav tm="100000">
                                          <p:val>
                                            <p:strVal val="#ppt_x"/>
                                          </p:val>
                                        </p:tav>
                                      </p:tavLst>
                                    </p:anim>
                                    <p:anim calcmode="lin" valueType="num">
                                      <p:cBhvr additive="base">
                                        <p:cTn id="20" dur="500" fill="hold"/>
                                        <p:tgtEl>
                                          <p:spTgt spid="17"/>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1+#ppt_w/2"/>
                                          </p:val>
                                        </p:tav>
                                        <p:tav tm="100000">
                                          <p:val>
                                            <p:strVal val="#ppt_x"/>
                                          </p:val>
                                        </p:tav>
                                      </p:tavLst>
                                    </p:anim>
                                    <p:anim calcmode="lin" valueType="num">
                                      <p:cBhvr additive="base">
                                        <p:cTn id="24" dur="500" fill="hold"/>
                                        <p:tgtEl>
                                          <p:spTgt spid="18"/>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fill="hold"/>
                                        <p:tgtEl>
                                          <p:spTgt spid="19"/>
                                        </p:tgtEl>
                                        <p:attrNameLst>
                                          <p:attrName>ppt_x</p:attrName>
                                        </p:attrNameLst>
                                      </p:cBhvr>
                                      <p:tavLst>
                                        <p:tav tm="0">
                                          <p:val>
                                            <p:strVal val="0-#ppt_w/2"/>
                                          </p:val>
                                        </p:tav>
                                        <p:tav tm="100000">
                                          <p:val>
                                            <p:strVal val="#ppt_x"/>
                                          </p:val>
                                        </p:tav>
                                      </p:tavLst>
                                    </p:anim>
                                    <p:anim calcmode="lin" valueType="num">
                                      <p:cBhvr additive="base">
                                        <p:cTn id="28" dur="500" fill="hold"/>
                                        <p:tgtEl>
                                          <p:spTgt spid="19"/>
                                        </p:tgtEl>
                                        <p:attrNameLst>
                                          <p:attrName>ppt_y</p:attrName>
                                        </p:attrNameLst>
                                      </p:cBhvr>
                                      <p:tavLst>
                                        <p:tav tm="0">
                                          <p:val>
                                            <p:strVal val="#ppt_y"/>
                                          </p:val>
                                        </p:tav>
                                        <p:tav tm="100000">
                                          <p:val>
                                            <p:strVal val="#ppt_y"/>
                                          </p:val>
                                        </p:tav>
                                      </p:tavLst>
                                    </p:anim>
                                  </p:childTnLst>
                                </p:cTn>
                              </p:par>
                            </p:childTnLst>
                          </p:cTn>
                        </p:par>
                        <p:par>
                          <p:cTn id="29" fill="hold">
                            <p:stCondLst>
                              <p:cond delay="1000"/>
                            </p:stCondLst>
                            <p:childTnLst>
                              <p:par>
                                <p:cTn id="30" presetID="53" presetClass="entr" presetSubtype="16" fill="hold" nodeType="afterEffect">
                                  <p:stCondLst>
                                    <p:cond delay="0"/>
                                  </p:stCondLst>
                                  <p:childTnLst>
                                    <p:set>
                                      <p:cBhvr>
                                        <p:cTn id="31" dur="1" fill="hold">
                                          <p:stCondLst>
                                            <p:cond delay="0"/>
                                          </p:stCondLst>
                                        </p:cTn>
                                        <p:tgtEl>
                                          <p:spTgt spid="20"/>
                                        </p:tgtEl>
                                        <p:attrNameLst>
                                          <p:attrName>style.visibility</p:attrName>
                                        </p:attrNameLst>
                                      </p:cBhvr>
                                      <p:to>
                                        <p:strVal val="visible"/>
                                      </p:to>
                                    </p:set>
                                    <p:anim calcmode="lin" valueType="num">
                                      <p:cBhvr>
                                        <p:cTn id="32" dur="500" fill="hold"/>
                                        <p:tgtEl>
                                          <p:spTgt spid="20"/>
                                        </p:tgtEl>
                                        <p:attrNameLst>
                                          <p:attrName>ppt_w</p:attrName>
                                        </p:attrNameLst>
                                      </p:cBhvr>
                                      <p:tavLst>
                                        <p:tav tm="0">
                                          <p:val>
                                            <p:fltVal val="0"/>
                                          </p:val>
                                        </p:tav>
                                        <p:tav tm="100000">
                                          <p:val>
                                            <p:strVal val="#ppt_w"/>
                                          </p:val>
                                        </p:tav>
                                      </p:tavLst>
                                    </p:anim>
                                    <p:anim calcmode="lin" valueType="num">
                                      <p:cBhvr>
                                        <p:cTn id="33" dur="500" fill="hold"/>
                                        <p:tgtEl>
                                          <p:spTgt spid="20"/>
                                        </p:tgtEl>
                                        <p:attrNameLst>
                                          <p:attrName>ppt_h</p:attrName>
                                        </p:attrNameLst>
                                      </p:cBhvr>
                                      <p:tavLst>
                                        <p:tav tm="0">
                                          <p:val>
                                            <p:fltVal val="0"/>
                                          </p:val>
                                        </p:tav>
                                        <p:tav tm="100000">
                                          <p:val>
                                            <p:strVal val="#ppt_h"/>
                                          </p:val>
                                        </p:tav>
                                      </p:tavLst>
                                    </p:anim>
                                    <p:animEffect transition="in" filter="fade">
                                      <p:cBhvr>
                                        <p:cTn id="34" dur="500"/>
                                        <p:tgtEl>
                                          <p:spTgt spid="20"/>
                                        </p:tgtEl>
                                      </p:cBhvr>
                                    </p:animEffect>
                                  </p:childTnLst>
                                </p:cTn>
                              </p:par>
                              <p:par>
                                <p:cTn id="35" presetID="37"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1000"/>
                                        <p:tgtEl>
                                          <p:spTgt spid="22"/>
                                        </p:tgtEl>
                                      </p:cBhvr>
                                    </p:animEffect>
                                    <p:anim calcmode="lin" valueType="num">
                                      <p:cBhvr>
                                        <p:cTn id="38" dur="1000" fill="hold"/>
                                        <p:tgtEl>
                                          <p:spTgt spid="22"/>
                                        </p:tgtEl>
                                        <p:attrNameLst>
                                          <p:attrName>ppt_x</p:attrName>
                                        </p:attrNameLst>
                                      </p:cBhvr>
                                      <p:tavLst>
                                        <p:tav tm="0">
                                          <p:val>
                                            <p:strVal val="#ppt_x"/>
                                          </p:val>
                                        </p:tav>
                                        <p:tav tm="100000">
                                          <p:val>
                                            <p:strVal val="#ppt_x"/>
                                          </p:val>
                                        </p:tav>
                                      </p:tavLst>
                                    </p:anim>
                                    <p:anim calcmode="lin" valueType="num">
                                      <p:cBhvr>
                                        <p:cTn id="39" dur="900" decel="100000" fill="hold"/>
                                        <p:tgtEl>
                                          <p:spTgt spid="22"/>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22"/>
                                        </p:tgtEl>
                                        <p:attrNameLst>
                                          <p:attrName>ppt_y</p:attrName>
                                        </p:attrNameLst>
                                      </p:cBhvr>
                                      <p:tavLst>
                                        <p:tav tm="0">
                                          <p:val>
                                            <p:strVal val="#ppt_y-.03"/>
                                          </p:val>
                                        </p:tav>
                                        <p:tav tm="100000">
                                          <p:val>
                                            <p:strVal val="#ppt_y"/>
                                          </p:val>
                                        </p:tav>
                                      </p:tavLst>
                                    </p:anim>
                                  </p:childTnLst>
                                </p:cTn>
                              </p:par>
                              <p:par>
                                <p:cTn id="41" presetID="37" presetClass="entr" presetSubtype="0"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1000"/>
                                        <p:tgtEl>
                                          <p:spTgt spid="21"/>
                                        </p:tgtEl>
                                      </p:cBhvr>
                                    </p:animEffect>
                                    <p:anim calcmode="lin" valueType="num">
                                      <p:cBhvr>
                                        <p:cTn id="44" dur="1000" fill="hold"/>
                                        <p:tgtEl>
                                          <p:spTgt spid="21"/>
                                        </p:tgtEl>
                                        <p:attrNameLst>
                                          <p:attrName>ppt_x</p:attrName>
                                        </p:attrNameLst>
                                      </p:cBhvr>
                                      <p:tavLst>
                                        <p:tav tm="0">
                                          <p:val>
                                            <p:strVal val="#ppt_x"/>
                                          </p:val>
                                        </p:tav>
                                        <p:tav tm="100000">
                                          <p:val>
                                            <p:strVal val="#ppt_x"/>
                                          </p:val>
                                        </p:tav>
                                      </p:tavLst>
                                    </p:anim>
                                    <p:anim calcmode="lin" valueType="num">
                                      <p:cBhvr>
                                        <p:cTn id="45" dur="900" decel="100000" fill="hold"/>
                                        <p:tgtEl>
                                          <p:spTgt spid="21"/>
                                        </p:tgtEl>
                                        <p:attrNameLst>
                                          <p:attrName>ppt_y</p:attrName>
                                        </p:attrNameLst>
                                      </p:cBhvr>
                                      <p:tavLst>
                                        <p:tav tm="0">
                                          <p:val>
                                            <p:strVal val="#ppt_y+1"/>
                                          </p:val>
                                        </p:tav>
                                        <p:tav tm="100000">
                                          <p:val>
                                            <p:strVal val="#ppt_y-.03"/>
                                          </p:val>
                                        </p:tav>
                                      </p:tavLst>
                                    </p:anim>
                                    <p:anim calcmode="lin" valueType="num">
                                      <p:cBhvr>
                                        <p:cTn id="46" dur="100" accel="100000" fill="hold">
                                          <p:stCondLst>
                                            <p:cond delay="900"/>
                                          </p:stCondLst>
                                        </p:cTn>
                                        <p:tgtEl>
                                          <p:spTgt spid="21"/>
                                        </p:tgtEl>
                                        <p:attrNameLst>
                                          <p:attrName>ppt_y</p:attrName>
                                        </p:attrNameLst>
                                      </p:cBhvr>
                                      <p:tavLst>
                                        <p:tav tm="0">
                                          <p:val>
                                            <p:strVal val="#ppt_y-.03"/>
                                          </p:val>
                                        </p:tav>
                                        <p:tav tm="100000">
                                          <p:val>
                                            <p:strVal val="#ppt_y"/>
                                          </p:val>
                                        </p:tav>
                                      </p:tavLst>
                                    </p:anim>
                                  </p:childTnLst>
                                </p:cTn>
                              </p:par>
                            </p:childTnLst>
                          </p:cTn>
                        </p:par>
                        <p:par>
                          <p:cTn id="47" fill="hold">
                            <p:stCondLst>
                              <p:cond delay="2000"/>
                            </p:stCondLst>
                            <p:childTnLst>
                              <p:par>
                                <p:cTn id="48" presetID="2" presetClass="entr" presetSubtype="2" fill="hold" nodeType="afterEffect">
                                  <p:stCondLst>
                                    <p:cond delay="0"/>
                                  </p:stCondLst>
                                  <p:childTnLst>
                                    <p:set>
                                      <p:cBhvr>
                                        <p:cTn id="49" dur="1" fill="hold">
                                          <p:stCondLst>
                                            <p:cond delay="0"/>
                                          </p:stCondLst>
                                        </p:cTn>
                                        <p:tgtEl>
                                          <p:spTgt spid="29"/>
                                        </p:tgtEl>
                                        <p:attrNameLst>
                                          <p:attrName>style.visibility</p:attrName>
                                        </p:attrNameLst>
                                      </p:cBhvr>
                                      <p:to>
                                        <p:strVal val="visible"/>
                                      </p:to>
                                    </p:set>
                                    <p:anim calcmode="lin" valueType="num">
                                      <p:cBhvr additive="base">
                                        <p:cTn id="50" dur="500" fill="hold"/>
                                        <p:tgtEl>
                                          <p:spTgt spid="29"/>
                                        </p:tgtEl>
                                        <p:attrNameLst>
                                          <p:attrName>ppt_x</p:attrName>
                                        </p:attrNameLst>
                                      </p:cBhvr>
                                      <p:tavLst>
                                        <p:tav tm="0">
                                          <p:val>
                                            <p:strVal val="1+#ppt_w/2"/>
                                          </p:val>
                                        </p:tav>
                                        <p:tav tm="100000">
                                          <p:val>
                                            <p:strVal val="#ppt_x"/>
                                          </p:val>
                                        </p:tav>
                                      </p:tavLst>
                                    </p:anim>
                                    <p:anim calcmode="lin" valueType="num">
                                      <p:cBhvr additive="base">
                                        <p:cTn id="51" dur="500" fill="hold"/>
                                        <p:tgtEl>
                                          <p:spTgt spid="29"/>
                                        </p:tgtEl>
                                        <p:attrNameLst>
                                          <p:attrName>ppt_y</p:attrName>
                                        </p:attrNameLst>
                                      </p:cBhvr>
                                      <p:tavLst>
                                        <p:tav tm="0">
                                          <p:val>
                                            <p:strVal val="#ppt_y"/>
                                          </p:val>
                                        </p:tav>
                                        <p:tav tm="100000">
                                          <p:val>
                                            <p:strVal val="#ppt_y"/>
                                          </p:val>
                                        </p:tav>
                                      </p:tavLst>
                                    </p:anim>
                                  </p:childTnLst>
                                </p:cTn>
                              </p:par>
                              <p:par>
                                <p:cTn id="52" presetID="2" presetClass="entr" presetSubtype="8" fill="hold" nodeType="withEffect">
                                  <p:stCondLst>
                                    <p:cond delay="0"/>
                                  </p:stCondLst>
                                  <p:childTnLst>
                                    <p:set>
                                      <p:cBhvr>
                                        <p:cTn id="53" dur="1" fill="hold">
                                          <p:stCondLst>
                                            <p:cond delay="0"/>
                                          </p:stCondLst>
                                        </p:cTn>
                                        <p:tgtEl>
                                          <p:spTgt spid="30"/>
                                        </p:tgtEl>
                                        <p:attrNameLst>
                                          <p:attrName>style.visibility</p:attrName>
                                        </p:attrNameLst>
                                      </p:cBhvr>
                                      <p:to>
                                        <p:strVal val="visible"/>
                                      </p:to>
                                    </p:set>
                                    <p:anim calcmode="lin" valueType="num">
                                      <p:cBhvr additive="base">
                                        <p:cTn id="54" dur="500" fill="hold"/>
                                        <p:tgtEl>
                                          <p:spTgt spid="30"/>
                                        </p:tgtEl>
                                        <p:attrNameLst>
                                          <p:attrName>ppt_x</p:attrName>
                                        </p:attrNameLst>
                                      </p:cBhvr>
                                      <p:tavLst>
                                        <p:tav tm="0">
                                          <p:val>
                                            <p:strVal val="0-#ppt_w/2"/>
                                          </p:val>
                                        </p:tav>
                                        <p:tav tm="100000">
                                          <p:val>
                                            <p:strVal val="#ppt_x"/>
                                          </p:val>
                                        </p:tav>
                                      </p:tavLst>
                                    </p:anim>
                                    <p:anim calcmode="lin" valueType="num">
                                      <p:cBhvr additive="base">
                                        <p:cTn id="55" dur="500" fill="hold"/>
                                        <p:tgtEl>
                                          <p:spTgt spid="30"/>
                                        </p:tgtEl>
                                        <p:attrNameLst>
                                          <p:attrName>ppt_y</p:attrName>
                                        </p:attrNameLst>
                                      </p:cBhvr>
                                      <p:tavLst>
                                        <p:tav tm="0">
                                          <p:val>
                                            <p:strVal val="#ppt_y"/>
                                          </p:val>
                                        </p:tav>
                                        <p:tav tm="100000">
                                          <p:val>
                                            <p:strVal val="#ppt_y"/>
                                          </p:val>
                                        </p:tav>
                                      </p:tavLst>
                                    </p:anim>
                                  </p:childTnLst>
                                </p:cTn>
                              </p:par>
                            </p:childTnLst>
                          </p:cTn>
                        </p:par>
                        <p:par>
                          <p:cTn id="56" fill="hold">
                            <p:stCondLst>
                              <p:cond delay="2500"/>
                            </p:stCondLst>
                            <p:childTnLst>
                              <p:par>
                                <p:cTn id="57" presetID="53" presetClass="entr" presetSubtype="16" fill="hold" nodeType="afterEffect">
                                  <p:stCondLst>
                                    <p:cond delay="0"/>
                                  </p:stCondLst>
                                  <p:childTnLst>
                                    <p:set>
                                      <p:cBhvr>
                                        <p:cTn id="58" dur="1" fill="hold">
                                          <p:stCondLst>
                                            <p:cond delay="0"/>
                                          </p:stCondLst>
                                        </p:cTn>
                                        <p:tgtEl>
                                          <p:spTgt spid="26"/>
                                        </p:tgtEl>
                                        <p:attrNameLst>
                                          <p:attrName>style.visibility</p:attrName>
                                        </p:attrNameLst>
                                      </p:cBhvr>
                                      <p:to>
                                        <p:strVal val="visible"/>
                                      </p:to>
                                    </p:set>
                                    <p:anim calcmode="lin" valueType="num">
                                      <p:cBhvr>
                                        <p:cTn id="59" dur="500" fill="hold"/>
                                        <p:tgtEl>
                                          <p:spTgt spid="26"/>
                                        </p:tgtEl>
                                        <p:attrNameLst>
                                          <p:attrName>ppt_w</p:attrName>
                                        </p:attrNameLst>
                                      </p:cBhvr>
                                      <p:tavLst>
                                        <p:tav tm="0">
                                          <p:val>
                                            <p:fltVal val="0"/>
                                          </p:val>
                                        </p:tav>
                                        <p:tav tm="100000">
                                          <p:val>
                                            <p:strVal val="#ppt_w"/>
                                          </p:val>
                                        </p:tav>
                                      </p:tavLst>
                                    </p:anim>
                                    <p:anim calcmode="lin" valueType="num">
                                      <p:cBhvr>
                                        <p:cTn id="60" dur="500" fill="hold"/>
                                        <p:tgtEl>
                                          <p:spTgt spid="26"/>
                                        </p:tgtEl>
                                        <p:attrNameLst>
                                          <p:attrName>ppt_h</p:attrName>
                                        </p:attrNameLst>
                                      </p:cBhvr>
                                      <p:tavLst>
                                        <p:tav tm="0">
                                          <p:val>
                                            <p:fltVal val="0"/>
                                          </p:val>
                                        </p:tav>
                                        <p:tav tm="100000">
                                          <p:val>
                                            <p:strVal val="#ppt_h"/>
                                          </p:val>
                                        </p:tav>
                                      </p:tavLst>
                                    </p:anim>
                                    <p:animEffect transition="in" filter="fade">
                                      <p:cBhvr>
                                        <p:cTn id="61" dur="500"/>
                                        <p:tgtEl>
                                          <p:spTgt spid="26"/>
                                        </p:tgtEl>
                                      </p:cBhvr>
                                    </p:animEffect>
                                  </p:childTnLst>
                                </p:cTn>
                              </p:par>
                            </p:childTnLst>
                          </p:cTn>
                        </p:par>
                        <p:par>
                          <p:cTn id="62" fill="hold">
                            <p:stCondLst>
                              <p:cond delay="3000"/>
                            </p:stCondLst>
                            <p:childTnLst>
                              <p:par>
                                <p:cTn id="63" presetID="53" presetClass="entr" presetSubtype="16" fill="hold" nodeType="afterEffect">
                                  <p:stCondLst>
                                    <p:cond delay="0"/>
                                  </p:stCondLst>
                                  <p:childTnLst>
                                    <p:set>
                                      <p:cBhvr>
                                        <p:cTn id="64" dur="1" fill="hold">
                                          <p:stCondLst>
                                            <p:cond delay="0"/>
                                          </p:stCondLst>
                                        </p:cTn>
                                        <p:tgtEl>
                                          <p:spTgt spid="27"/>
                                        </p:tgtEl>
                                        <p:attrNameLst>
                                          <p:attrName>style.visibility</p:attrName>
                                        </p:attrNameLst>
                                      </p:cBhvr>
                                      <p:to>
                                        <p:strVal val="visible"/>
                                      </p:to>
                                    </p:set>
                                    <p:anim calcmode="lin" valueType="num">
                                      <p:cBhvr>
                                        <p:cTn id="65" dur="500" fill="hold"/>
                                        <p:tgtEl>
                                          <p:spTgt spid="27"/>
                                        </p:tgtEl>
                                        <p:attrNameLst>
                                          <p:attrName>ppt_w</p:attrName>
                                        </p:attrNameLst>
                                      </p:cBhvr>
                                      <p:tavLst>
                                        <p:tav tm="0">
                                          <p:val>
                                            <p:fltVal val="0"/>
                                          </p:val>
                                        </p:tav>
                                        <p:tav tm="100000">
                                          <p:val>
                                            <p:strVal val="#ppt_w"/>
                                          </p:val>
                                        </p:tav>
                                      </p:tavLst>
                                    </p:anim>
                                    <p:anim calcmode="lin" valueType="num">
                                      <p:cBhvr>
                                        <p:cTn id="66" dur="500" fill="hold"/>
                                        <p:tgtEl>
                                          <p:spTgt spid="27"/>
                                        </p:tgtEl>
                                        <p:attrNameLst>
                                          <p:attrName>ppt_h</p:attrName>
                                        </p:attrNameLst>
                                      </p:cBhvr>
                                      <p:tavLst>
                                        <p:tav tm="0">
                                          <p:val>
                                            <p:fltVal val="0"/>
                                          </p:val>
                                        </p:tav>
                                        <p:tav tm="100000">
                                          <p:val>
                                            <p:strVal val="#ppt_h"/>
                                          </p:val>
                                        </p:tav>
                                      </p:tavLst>
                                    </p:anim>
                                    <p:animEffect transition="in" filter="fade">
                                      <p:cBhvr>
                                        <p:cTn id="67" dur="500"/>
                                        <p:tgtEl>
                                          <p:spTgt spid="27"/>
                                        </p:tgtEl>
                                      </p:cBhvr>
                                    </p:animEffect>
                                  </p:childTnLst>
                                </p:cTn>
                              </p:par>
                            </p:childTnLst>
                          </p:cTn>
                        </p:par>
                        <p:par>
                          <p:cTn id="68" fill="hold">
                            <p:stCondLst>
                              <p:cond delay="3500"/>
                            </p:stCondLst>
                            <p:childTnLst>
                              <p:par>
                                <p:cTn id="69" presetID="53" presetClass="entr" presetSubtype="16" fill="hold" nodeType="afterEffect">
                                  <p:stCondLst>
                                    <p:cond delay="0"/>
                                  </p:stCondLst>
                                  <p:childTnLst>
                                    <p:set>
                                      <p:cBhvr>
                                        <p:cTn id="70" dur="1" fill="hold">
                                          <p:stCondLst>
                                            <p:cond delay="0"/>
                                          </p:stCondLst>
                                        </p:cTn>
                                        <p:tgtEl>
                                          <p:spTgt spid="28"/>
                                        </p:tgtEl>
                                        <p:attrNameLst>
                                          <p:attrName>style.visibility</p:attrName>
                                        </p:attrNameLst>
                                      </p:cBhvr>
                                      <p:to>
                                        <p:strVal val="visible"/>
                                      </p:to>
                                    </p:set>
                                    <p:anim calcmode="lin" valueType="num">
                                      <p:cBhvr>
                                        <p:cTn id="71" dur="500" fill="hold"/>
                                        <p:tgtEl>
                                          <p:spTgt spid="28"/>
                                        </p:tgtEl>
                                        <p:attrNameLst>
                                          <p:attrName>ppt_w</p:attrName>
                                        </p:attrNameLst>
                                      </p:cBhvr>
                                      <p:tavLst>
                                        <p:tav tm="0">
                                          <p:val>
                                            <p:fltVal val="0"/>
                                          </p:val>
                                        </p:tav>
                                        <p:tav tm="100000">
                                          <p:val>
                                            <p:strVal val="#ppt_w"/>
                                          </p:val>
                                        </p:tav>
                                      </p:tavLst>
                                    </p:anim>
                                    <p:anim calcmode="lin" valueType="num">
                                      <p:cBhvr>
                                        <p:cTn id="72" dur="500" fill="hold"/>
                                        <p:tgtEl>
                                          <p:spTgt spid="28"/>
                                        </p:tgtEl>
                                        <p:attrNameLst>
                                          <p:attrName>ppt_h</p:attrName>
                                        </p:attrNameLst>
                                      </p:cBhvr>
                                      <p:tavLst>
                                        <p:tav tm="0">
                                          <p:val>
                                            <p:fltVal val="0"/>
                                          </p:val>
                                        </p:tav>
                                        <p:tav tm="100000">
                                          <p:val>
                                            <p:strVal val="#ppt_h"/>
                                          </p:val>
                                        </p:tav>
                                      </p:tavLst>
                                    </p:anim>
                                    <p:animEffect transition="in" filter="fade">
                                      <p:cBhvr>
                                        <p:cTn id="73" dur="500"/>
                                        <p:tgtEl>
                                          <p:spTgt spid="28"/>
                                        </p:tgtEl>
                                      </p:cBhvr>
                                    </p:animEffect>
                                  </p:childTnLst>
                                </p:cTn>
                              </p:par>
                            </p:childTnLst>
                          </p:cTn>
                        </p:par>
                        <p:par>
                          <p:cTn id="74" fill="hold">
                            <p:stCondLst>
                              <p:cond delay="4000"/>
                            </p:stCondLst>
                            <p:childTnLst>
                              <p:par>
                                <p:cTn id="75" presetID="1" presetClass="entr" presetSubtype="0" fill="hold" grpId="0" nodeType="afterEffect">
                                  <p:stCondLst>
                                    <p:cond delay="0"/>
                                  </p:stCondLst>
                                  <p:childTnLst>
                                    <p:set>
                                      <p:cBhvr>
                                        <p:cTn id="76" dur="1" fill="hold">
                                          <p:stCondLst>
                                            <p:cond delay="999"/>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rotWithShape="1">
          <a:blip r:embed="rId3" cstate="print">
            <a:extLst>
              <a:ext uri="{28A0092B-C50C-407E-A947-70E740481C1C}">
                <a14:useLocalDpi xmlns:a14="http://schemas.microsoft.com/office/drawing/2010/main" val="0"/>
              </a:ext>
            </a:extLst>
          </a:blip>
          <a:srcRect t="31222" b="31222"/>
          <a:stretch/>
        </p:blipFill>
        <p:spPr>
          <a:xfrm>
            <a:off x="0" y="10968"/>
            <a:ext cx="12192000" cy="6858000"/>
          </a:xfrm>
          <a:prstGeom prst="rect">
            <a:avLst/>
          </a:prstGeom>
        </p:spPr>
      </p:pic>
      <p:pic>
        <p:nvPicPr>
          <p:cNvPr id="4" name="图片 3"/>
          <p:cNvPicPr>
            <a:picLocks noChangeAspect="1"/>
          </p:cNvPicPr>
          <p:nvPr/>
        </p:nvPicPr>
        <p:blipFill rotWithShape="1">
          <a:blip r:embed="rId4" cstate="print">
            <a:extLst>
              <a:ext uri="{28A0092B-C50C-407E-A947-70E740481C1C}">
                <a14:useLocalDpi xmlns:a14="http://schemas.microsoft.com/office/drawing/2010/main" val="0"/>
              </a:ext>
            </a:extLst>
          </a:blip>
          <a:srcRect t="31465" b="31465"/>
          <a:stretch/>
        </p:blipFill>
        <p:spPr>
          <a:xfrm>
            <a:off x="-2" y="0"/>
            <a:ext cx="12192001" cy="6858001"/>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7260" y="-9126"/>
            <a:ext cx="12519259" cy="1233598"/>
          </a:xfrm>
          <a:prstGeom prst="rect">
            <a:avLst/>
          </a:prstGeom>
        </p:spPr>
      </p:pic>
      <p:grpSp>
        <p:nvGrpSpPr>
          <p:cNvPr id="13" name="组合 12"/>
          <p:cNvGrpSpPr/>
          <p:nvPr/>
        </p:nvGrpSpPr>
        <p:grpSpPr>
          <a:xfrm>
            <a:off x="4811033" y="1833814"/>
            <a:ext cx="2751866" cy="787032"/>
            <a:chOff x="3433034" y="1803087"/>
            <a:chExt cx="5595395" cy="1600279"/>
          </a:xfrm>
        </p:grpSpPr>
        <p:pic>
          <p:nvPicPr>
            <p:cNvPr id="10" name="图片 9"/>
            <p:cNvPicPr>
              <a:picLocks noChangeAspect="1"/>
            </p:cNvPicPr>
            <p:nvPr/>
          </p:nvPicPr>
          <p:blipFill>
            <a:blip r:embed="rId6" cstate="print">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3433034" y="1870496"/>
              <a:ext cx="3063537" cy="1486794"/>
            </a:xfrm>
            <a:prstGeom prst="rect">
              <a:avLst/>
            </a:prstGeom>
          </p:spPr>
        </p:pic>
        <p:pic>
          <p:nvPicPr>
            <p:cNvPr id="11" name="图片 10"/>
            <p:cNvPicPr>
              <a:picLocks noChangeAspect="1"/>
            </p:cNvPicPr>
            <p:nvPr/>
          </p:nvPicPr>
          <p:blipFill>
            <a:blip r:embed="rId7" cstate="print">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5739944" y="1803087"/>
              <a:ext cx="3288485" cy="1600279"/>
            </a:xfrm>
            <a:prstGeom prst="rect">
              <a:avLst/>
            </a:prstGeom>
          </p:spPr>
        </p:pic>
      </p:grpSp>
      <p:sp>
        <p:nvSpPr>
          <p:cNvPr id="2" name="矩形 1"/>
          <p:cNvSpPr/>
          <p:nvPr/>
        </p:nvSpPr>
        <p:spPr>
          <a:xfrm>
            <a:off x="2039332" y="2651957"/>
            <a:ext cx="8113336" cy="1384995"/>
          </a:xfrm>
          <a:prstGeom prst="rect">
            <a:avLst/>
          </a:prstGeom>
        </p:spPr>
        <p:txBody>
          <a:bodyPr wrap="square">
            <a:spAutoFit/>
          </a:bodyPr>
          <a:lstStyle/>
          <a:p>
            <a:r>
              <a:rPr lang="zh-CN" altLang="en-US" sz="2800" smtClean="0">
                <a:solidFill>
                  <a:schemeClr val="accent4">
                    <a:lumMod val="60000"/>
                    <a:lumOff val="40000"/>
                  </a:schemeClr>
                </a:solidFill>
              </a:rPr>
              <a:t>去年</a:t>
            </a:r>
            <a:r>
              <a:rPr lang="zh-CN" altLang="en-US" sz="2800">
                <a:solidFill>
                  <a:schemeClr val="accent4">
                    <a:lumMod val="60000"/>
                    <a:lumOff val="40000"/>
                  </a:schemeClr>
                </a:solidFill>
              </a:rPr>
              <a:t>在取得成绩的同时，我们也找到了工作中的不足和问题，展望新的一年，我们将继续努力，力争各项工作更上一个新台阶。</a:t>
            </a:r>
          </a:p>
        </p:txBody>
      </p:sp>
      <p:sp>
        <p:nvSpPr>
          <p:cNvPr id="3" name="矩形 2"/>
          <p:cNvSpPr/>
          <p:nvPr/>
        </p:nvSpPr>
        <p:spPr>
          <a:xfrm>
            <a:off x="3349094" y="1208352"/>
            <a:ext cx="5493812" cy="707886"/>
          </a:xfrm>
          <a:prstGeom prst="rect">
            <a:avLst/>
          </a:prstGeom>
        </p:spPr>
        <p:txBody>
          <a:bodyPr wrap="none">
            <a:spAutoFit/>
          </a:bodyPr>
          <a:lstStyle/>
          <a:p>
            <a:r>
              <a:rPr lang="zh-CN" altLang="en-US" sz="4000">
                <a:solidFill>
                  <a:schemeClr val="accent4">
                    <a:lumMod val="60000"/>
                    <a:lumOff val="40000"/>
                  </a:schemeClr>
                </a:solidFill>
                <a:effectLst>
                  <a:outerShdw blurRad="38100" dist="38100" dir="2700000" algn="tl">
                    <a:srgbClr val="000000">
                      <a:alpha val="43137"/>
                    </a:srgbClr>
                  </a:outerShdw>
                </a:effectLst>
              </a:rPr>
              <a:t>新年新计划，展望</a:t>
            </a:r>
            <a:r>
              <a:rPr lang="en-US" altLang="zh-CN" sz="4000">
                <a:solidFill>
                  <a:schemeClr val="accent4">
                    <a:lumMod val="60000"/>
                    <a:lumOff val="40000"/>
                  </a:schemeClr>
                </a:solidFill>
                <a:effectLst>
                  <a:outerShdw blurRad="38100" dist="38100" dir="2700000" algn="tl">
                    <a:srgbClr val="000000">
                      <a:alpha val="43137"/>
                    </a:srgbClr>
                  </a:outerShdw>
                </a:effectLst>
              </a:rPr>
              <a:t>2017</a:t>
            </a:r>
            <a:endParaRPr lang="zh-CN" altLang="en-US" sz="4000">
              <a:solidFill>
                <a:schemeClr val="accent4">
                  <a:lumMod val="60000"/>
                  <a:lumOff val="40000"/>
                </a:schemeClr>
              </a:solidFill>
              <a:effectLst>
                <a:outerShdw blurRad="38100" dist="38100" dir="2700000" algn="tl">
                  <a:srgbClr val="000000">
                    <a:alpha val="43137"/>
                  </a:srgbClr>
                </a:outerShdw>
              </a:effectLst>
            </a:endParaRPr>
          </a:p>
        </p:txBody>
      </p:sp>
      <p:pic>
        <p:nvPicPr>
          <p:cNvPr id="16" name="图片 1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10968"/>
            <a:ext cx="3586240" cy="2300140"/>
          </a:xfrm>
          <a:prstGeom prst="rect">
            <a:avLst/>
          </a:prstGeom>
        </p:spPr>
      </p:pic>
      <p:pic>
        <p:nvPicPr>
          <p:cNvPr id="17" name="图片 1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461559" y="0"/>
            <a:ext cx="1730441" cy="2215299"/>
          </a:xfrm>
          <a:prstGeom prst="rect">
            <a:avLst/>
          </a:prstGeom>
        </p:spPr>
      </p:pic>
      <p:pic>
        <p:nvPicPr>
          <p:cNvPr id="18" name="图片 1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0" y="5684362"/>
            <a:ext cx="12192000" cy="1173637"/>
          </a:xfrm>
          <a:prstGeom prst="rect">
            <a:avLst/>
          </a:prstGeom>
        </p:spPr>
      </p:pic>
      <p:pic>
        <p:nvPicPr>
          <p:cNvPr id="19" name="图片 1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17884" y="3998505"/>
            <a:ext cx="1353975" cy="1999988"/>
          </a:xfrm>
          <a:prstGeom prst="rect">
            <a:avLst/>
          </a:prstGeom>
        </p:spPr>
      </p:pic>
      <p:pic>
        <p:nvPicPr>
          <p:cNvPr id="20" name="图片 19"/>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124450" y="4683452"/>
            <a:ext cx="971550" cy="1695450"/>
          </a:xfrm>
          <a:prstGeom prst="rect">
            <a:avLst/>
          </a:prstGeom>
        </p:spPr>
      </p:pic>
      <p:pic>
        <p:nvPicPr>
          <p:cNvPr id="21" name="图片 20"/>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622676" y="4609707"/>
            <a:ext cx="1195547" cy="1769195"/>
          </a:xfrm>
          <a:prstGeom prst="rect">
            <a:avLst/>
          </a:prstGeom>
        </p:spPr>
      </p:pic>
      <p:sp>
        <p:nvSpPr>
          <p:cNvPr id="22" name="文本框 21"/>
          <p:cNvSpPr txBox="1"/>
          <p:nvPr/>
        </p:nvSpPr>
        <p:spPr>
          <a:xfrm>
            <a:off x="-1040794" y="1213792"/>
            <a:ext cx="877163" cy="369332"/>
          </a:xfrm>
          <a:prstGeom prst="rect">
            <a:avLst/>
          </a:prstGeom>
          <a:noFill/>
        </p:spPr>
        <p:txBody>
          <a:bodyPr wrap="none"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val="354194873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par>
                                <p:cTn id="8" presetID="2" presetClass="entr" presetSubtype="2"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 calcmode="lin" valueType="num">
                                      <p:cBhvr additive="base">
                                        <p:cTn id="10" dur="500" fill="hold"/>
                                        <p:tgtEl>
                                          <p:spTgt spid="17"/>
                                        </p:tgtEl>
                                        <p:attrNameLst>
                                          <p:attrName>ppt_x</p:attrName>
                                        </p:attrNameLst>
                                      </p:cBhvr>
                                      <p:tavLst>
                                        <p:tav tm="0">
                                          <p:val>
                                            <p:strVal val="1+#ppt_w/2"/>
                                          </p:val>
                                        </p:tav>
                                        <p:tav tm="100000">
                                          <p:val>
                                            <p:strVal val="#ppt_x"/>
                                          </p:val>
                                        </p:tav>
                                      </p:tavLst>
                                    </p:anim>
                                    <p:anim calcmode="lin" valueType="num">
                                      <p:cBhvr additive="base">
                                        <p:cTn id="11" dur="500" fill="hold"/>
                                        <p:tgtEl>
                                          <p:spTgt spid="17"/>
                                        </p:tgtEl>
                                        <p:attrNameLst>
                                          <p:attrName>ppt_y</p:attrName>
                                        </p:attrNameLst>
                                      </p:cBhvr>
                                      <p:tavLst>
                                        <p:tav tm="0">
                                          <p:val>
                                            <p:strVal val="#ppt_y"/>
                                          </p:val>
                                        </p:tav>
                                        <p:tav tm="100000">
                                          <p:val>
                                            <p:strVal val="#ppt_y"/>
                                          </p:val>
                                        </p:tav>
                                      </p:tavLst>
                                    </p:anim>
                                  </p:childTnLst>
                                </p:cTn>
                              </p:par>
                              <p:par>
                                <p:cTn id="12" presetID="2" presetClass="entr" presetSubtype="8" fill="hold" nodeType="with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additive="base">
                                        <p:cTn id="14" dur="500" fill="hold"/>
                                        <p:tgtEl>
                                          <p:spTgt spid="16"/>
                                        </p:tgtEl>
                                        <p:attrNameLst>
                                          <p:attrName>ppt_x</p:attrName>
                                        </p:attrNameLst>
                                      </p:cBhvr>
                                      <p:tavLst>
                                        <p:tav tm="0">
                                          <p:val>
                                            <p:strVal val="0-#ppt_w/2"/>
                                          </p:val>
                                        </p:tav>
                                        <p:tav tm="100000">
                                          <p:val>
                                            <p:strVal val="#ppt_x"/>
                                          </p:val>
                                        </p:tav>
                                      </p:tavLst>
                                    </p:anim>
                                    <p:anim calcmode="lin" valueType="num">
                                      <p:cBhvr additive="base">
                                        <p:cTn id="15" dur="500" fill="hold"/>
                                        <p:tgtEl>
                                          <p:spTgt spid="16"/>
                                        </p:tgtEl>
                                        <p:attrNameLst>
                                          <p:attrName>ppt_y</p:attrName>
                                        </p:attrNameLst>
                                      </p:cBhvr>
                                      <p:tavLst>
                                        <p:tav tm="0">
                                          <p:val>
                                            <p:strVal val="#ppt_y"/>
                                          </p:val>
                                        </p:tav>
                                        <p:tav tm="100000">
                                          <p:val>
                                            <p:strVal val="#ppt_y"/>
                                          </p:val>
                                        </p:tav>
                                      </p:tavLst>
                                    </p:anim>
                                  </p:childTnLst>
                                </p:cTn>
                              </p:par>
                            </p:childTnLst>
                          </p:cTn>
                        </p:par>
                        <p:par>
                          <p:cTn id="16" fill="hold">
                            <p:stCondLst>
                              <p:cond delay="500"/>
                            </p:stCondLst>
                            <p:childTnLst>
                              <p:par>
                                <p:cTn id="17" presetID="2" presetClass="entr" presetSubtype="8"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0-#ppt_w/2"/>
                                          </p:val>
                                        </p:tav>
                                        <p:tav tm="100000">
                                          <p:val>
                                            <p:strVal val="#ppt_x"/>
                                          </p:val>
                                        </p:tav>
                                      </p:tavLst>
                                    </p:anim>
                                    <p:anim calcmode="lin" valueType="num">
                                      <p:cBhvr additive="base">
                                        <p:cTn id="20" dur="5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500" fill="hold"/>
                                        <p:tgtEl>
                                          <p:spTgt spid="20"/>
                                        </p:tgtEl>
                                        <p:attrNameLst>
                                          <p:attrName>ppt_x</p:attrName>
                                        </p:attrNameLst>
                                      </p:cBhvr>
                                      <p:tavLst>
                                        <p:tav tm="0">
                                          <p:val>
                                            <p:strVal val="1+#ppt_w/2"/>
                                          </p:val>
                                        </p:tav>
                                        <p:tav tm="100000">
                                          <p:val>
                                            <p:strVal val="#ppt_x"/>
                                          </p:val>
                                        </p:tav>
                                      </p:tavLst>
                                    </p:anim>
                                    <p:anim calcmode="lin" valueType="num">
                                      <p:cBhvr additive="base">
                                        <p:cTn id="24" dur="500" fill="hold"/>
                                        <p:tgtEl>
                                          <p:spTgt spid="20"/>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0-#ppt_w/2"/>
                                          </p:val>
                                        </p:tav>
                                        <p:tav tm="100000">
                                          <p:val>
                                            <p:strVal val="#ppt_x"/>
                                          </p:val>
                                        </p:tav>
                                      </p:tavLst>
                                    </p:anim>
                                    <p:anim calcmode="lin" valueType="num">
                                      <p:cBhvr additive="base">
                                        <p:cTn id="28" dur="500" fill="hold"/>
                                        <p:tgtEl>
                                          <p:spTgt spid="21"/>
                                        </p:tgtEl>
                                        <p:attrNameLst>
                                          <p:attrName>ppt_y</p:attrName>
                                        </p:attrNameLst>
                                      </p:cBhvr>
                                      <p:tavLst>
                                        <p:tav tm="0">
                                          <p:val>
                                            <p:strVal val="#ppt_y"/>
                                          </p:val>
                                        </p:tav>
                                        <p:tav tm="100000">
                                          <p:val>
                                            <p:strVal val="#ppt_y"/>
                                          </p:val>
                                        </p:tav>
                                      </p:tavLst>
                                    </p:anim>
                                  </p:childTnLst>
                                </p:cTn>
                              </p:par>
                            </p:childTnLst>
                          </p:cTn>
                        </p:par>
                        <p:par>
                          <p:cTn id="29" fill="hold">
                            <p:stCondLst>
                              <p:cond delay="1000"/>
                            </p:stCondLst>
                            <p:childTnLst>
                              <p:par>
                                <p:cTn id="30" presetID="16" presetClass="entr" presetSubtype="21" fill="hold" grpId="0" nodeType="after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barn(inVertical)">
                                      <p:cBhvr>
                                        <p:cTn id="32" dur="500"/>
                                        <p:tgtEl>
                                          <p:spTgt spid="3"/>
                                        </p:tgtEl>
                                      </p:cBhvr>
                                    </p:animEffect>
                                  </p:childTnLst>
                                </p:cTn>
                              </p:par>
                            </p:childTnLst>
                          </p:cTn>
                        </p:par>
                        <p:par>
                          <p:cTn id="33" fill="hold">
                            <p:stCondLst>
                              <p:cond delay="1500"/>
                            </p:stCondLst>
                            <p:childTnLst>
                              <p:par>
                                <p:cTn id="34" presetID="37" presetClass="entr" presetSubtype="0" fill="hold"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1000"/>
                                        <p:tgtEl>
                                          <p:spTgt spid="13"/>
                                        </p:tgtEl>
                                      </p:cBhvr>
                                    </p:animEffect>
                                    <p:anim calcmode="lin" valueType="num">
                                      <p:cBhvr>
                                        <p:cTn id="37" dur="1000" fill="hold"/>
                                        <p:tgtEl>
                                          <p:spTgt spid="13"/>
                                        </p:tgtEl>
                                        <p:attrNameLst>
                                          <p:attrName>ppt_x</p:attrName>
                                        </p:attrNameLst>
                                      </p:cBhvr>
                                      <p:tavLst>
                                        <p:tav tm="0">
                                          <p:val>
                                            <p:strVal val="#ppt_x"/>
                                          </p:val>
                                        </p:tav>
                                        <p:tav tm="100000">
                                          <p:val>
                                            <p:strVal val="#ppt_x"/>
                                          </p:val>
                                        </p:tav>
                                      </p:tavLst>
                                    </p:anim>
                                    <p:anim calcmode="lin" valueType="num">
                                      <p:cBhvr>
                                        <p:cTn id="38" dur="900" decel="100000" fill="hold"/>
                                        <p:tgtEl>
                                          <p:spTgt spid="13"/>
                                        </p:tgtEl>
                                        <p:attrNameLst>
                                          <p:attrName>ppt_y</p:attrName>
                                        </p:attrNameLst>
                                      </p:cBhvr>
                                      <p:tavLst>
                                        <p:tav tm="0">
                                          <p:val>
                                            <p:strVal val="#ppt_y+1"/>
                                          </p:val>
                                        </p:tav>
                                        <p:tav tm="100000">
                                          <p:val>
                                            <p:strVal val="#ppt_y-.03"/>
                                          </p:val>
                                        </p:tav>
                                      </p:tavLst>
                                    </p:anim>
                                    <p:anim calcmode="lin" valueType="num">
                                      <p:cBhvr>
                                        <p:cTn id="39"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par>
                          <p:cTn id="40" fill="hold">
                            <p:stCondLst>
                              <p:cond delay="2500"/>
                            </p:stCondLst>
                            <p:childTnLst>
                              <p:par>
                                <p:cTn id="41" presetID="41" presetClass="entr" presetSubtype="0" fill="hold" grpId="0" nodeType="afterEffect">
                                  <p:stCondLst>
                                    <p:cond delay="0"/>
                                  </p:stCondLst>
                                  <p:iterate type="lt">
                                    <p:tmPct val="10000"/>
                                  </p:iterate>
                                  <p:childTnLst>
                                    <p:set>
                                      <p:cBhvr>
                                        <p:cTn id="42" dur="1" fill="hold">
                                          <p:stCondLst>
                                            <p:cond delay="0"/>
                                          </p:stCondLst>
                                        </p:cTn>
                                        <p:tgtEl>
                                          <p:spTgt spid="2"/>
                                        </p:tgtEl>
                                        <p:attrNameLst>
                                          <p:attrName>style.visibility</p:attrName>
                                        </p:attrNameLst>
                                      </p:cBhvr>
                                      <p:to>
                                        <p:strVal val="visible"/>
                                      </p:to>
                                    </p:set>
                                    <p:anim calcmode="lin" valueType="num">
                                      <p:cBhvr>
                                        <p:cTn id="43"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2"/>
                                        </p:tgtEl>
                                        <p:attrNameLst>
                                          <p:attrName>ppt_y</p:attrName>
                                        </p:attrNameLst>
                                      </p:cBhvr>
                                      <p:tavLst>
                                        <p:tav tm="0">
                                          <p:val>
                                            <p:strVal val="#ppt_y"/>
                                          </p:val>
                                        </p:tav>
                                        <p:tav tm="100000">
                                          <p:val>
                                            <p:strVal val="#ppt_y"/>
                                          </p:val>
                                        </p:tav>
                                      </p:tavLst>
                                    </p:anim>
                                    <p:anim calcmode="lin" valueType="num">
                                      <p:cBhvr>
                                        <p:cTn id="45"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2"/>
                                        </p:tgtEl>
                                      </p:cBhvr>
                                    </p:animEffect>
                                  </p:childTnLst>
                                </p:cTn>
                              </p:par>
                            </p:childTnLst>
                          </p:cTn>
                        </p:par>
                        <p:par>
                          <p:cTn id="48" fill="hold">
                            <p:stCondLst>
                              <p:cond delay="5750"/>
                            </p:stCondLst>
                            <p:childTnLst>
                              <p:par>
                                <p:cTn id="49" presetID="1" presetClass="entr" presetSubtype="0" fill="hold" grpId="0" nodeType="afterEffect">
                                  <p:stCondLst>
                                    <p:cond delay="0"/>
                                  </p:stCondLst>
                                  <p:childTnLst>
                                    <p:set>
                                      <p:cBhvr>
                                        <p:cTn id="50" dur="1" fill="hold">
                                          <p:stCondLst>
                                            <p:cond delay="999"/>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2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5562" r="5562"/>
          <a:stretch/>
        </p:blipFill>
        <p:spPr>
          <a:xfrm>
            <a:off x="0" y="0"/>
            <a:ext cx="12192000" cy="6858000"/>
          </a:xfrm>
          <a:prstGeom prst="rect">
            <a:avLst/>
          </a:prstGeom>
        </p:spPr>
      </p:pic>
      <p:grpSp>
        <p:nvGrpSpPr>
          <p:cNvPr id="5" name="组合 4"/>
          <p:cNvGrpSpPr/>
          <p:nvPr/>
        </p:nvGrpSpPr>
        <p:grpSpPr>
          <a:xfrm>
            <a:off x="4811033" y="804571"/>
            <a:ext cx="2751866" cy="787032"/>
            <a:chOff x="3433034" y="1803087"/>
            <a:chExt cx="5595395" cy="1600279"/>
          </a:xfrm>
        </p:grpSpPr>
        <p:pic>
          <p:nvPicPr>
            <p:cNvPr id="6" name="图片 5"/>
            <p:cNvPicPr>
              <a:picLocks noChangeAspect="1"/>
            </p:cNvPicPr>
            <p:nvPr/>
          </p:nvPicPr>
          <p:blipFill>
            <a:blip r:embed="rId4" cstate="print">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3433034" y="1870496"/>
              <a:ext cx="3063537" cy="1486794"/>
            </a:xfrm>
            <a:prstGeom prst="rect">
              <a:avLst/>
            </a:prstGeom>
          </p:spPr>
        </p:pic>
        <p:pic>
          <p:nvPicPr>
            <p:cNvPr id="7" name="图片 6"/>
            <p:cNvPicPr>
              <a:picLocks noChangeAspect="1"/>
            </p:cNvPicPr>
            <p:nvPr/>
          </p:nvPicPr>
          <p:blipFill>
            <a:blip r:embed="rId5" cstate="print">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5739944" y="1803087"/>
              <a:ext cx="3288485" cy="1600279"/>
            </a:xfrm>
            <a:prstGeom prst="rect">
              <a:avLst/>
            </a:prstGeom>
          </p:spPr>
        </p:pic>
      </p:grpSp>
      <p:sp>
        <p:nvSpPr>
          <p:cNvPr id="8" name="矩形 7"/>
          <p:cNvSpPr/>
          <p:nvPr/>
        </p:nvSpPr>
        <p:spPr>
          <a:xfrm>
            <a:off x="4977747" y="179109"/>
            <a:ext cx="2236510" cy="707886"/>
          </a:xfrm>
          <a:prstGeom prst="rect">
            <a:avLst/>
          </a:prstGeom>
        </p:spPr>
        <p:txBody>
          <a:bodyPr wrap="none">
            <a:spAutoFit/>
          </a:bodyPr>
          <a:lstStyle/>
          <a:p>
            <a:pPr algn="ctr"/>
            <a:r>
              <a:rPr lang="zh-CN" altLang="en-US" sz="4000" smtClean="0">
                <a:solidFill>
                  <a:schemeClr val="accent4">
                    <a:lumMod val="60000"/>
                    <a:lumOff val="40000"/>
                  </a:schemeClr>
                </a:solidFill>
                <a:effectLst>
                  <a:outerShdw blurRad="38100" dist="38100" dir="2700000" algn="tl">
                    <a:srgbClr val="000000">
                      <a:alpha val="43137"/>
                    </a:srgbClr>
                  </a:outerShdw>
                </a:effectLst>
              </a:rPr>
              <a:t>领导寄语</a:t>
            </a:r>
            <a:endParaRPr lang="zh-CN" altLang="en-US" sz="4000">
              <a:solidFill>
                <a:schemeClr val="accent4">
                  <a:lumMod val="60000"/>
                  <a:lumOff val="40000"/>
                </a:schemeClr>
              </a:solidFill>
              <a:effectLst>
                <a:outerShdw blurRad="38100" dist="38100" dir="2700000" algn="tl">
                  <a:srgbClr val="000000">
                    <a:alpha val="43137"/>
                  </a:srgbClr>
                </a:outerShdw>
              </a:effectLst>
            </a:endParaRPr>
          </a:p>
        </p:txBody>
      </p:sp>
      <p:sp>
        <p:nvSpPr>
          <p:cNvPr id="9" name="矩形 8"/>
          <p:cNvSpPr/>
          <p:nvPr/>
        </p:nvSpPr>
        <p:spPr>
          <a:xfrm>
            <a:off x="2086644" y="1479635"/>
            <a:ext cx="8462128" cy="4081117"/>
          </a:xfrm>
          <a:prstGeom prst="rect">
            <a:avLst/>
          </a:prstGeom>
        </p:spPr>
        <p:txBody>
          <a:bodyPr wrap="square">
            <a:spAutoFit/>
          </a:bodyPr>
          <a:lstStyle/>
          <a:p>
            <a:pPr indent="457200" algn="just">
              <a:lnSpc>
                <a:spcPct val="120000"/>
              </a:lnSpc>
            </a:pPr>
            <a:r>
              <a:rPr lang="en-US" altLang="zh-CN" sz="2400" smtClean="0">
                <a:solidFill>
                  <a:schemeClr val="accent4">
                    <a:lumMod val="60000"/>
                    <a:lumOff val="40000"/>
                  </a:schemeClr>
                </a:solidFill>
              </a:rPr>
              <a:t>2017</a:t>
            </a:r>
            <a:r>
              <a:rPr lang="zh-CN" altLang="en-US" sz="2400">
                <a:solidFill>
                  <a:schemeClr val="accent4">
                    <a:lumMod val="60000"/>
                    <a:lumOff val="40000"/>
                  </a:schemeClr>
                </a:solidFill>
              </a:rPr>
              <a:t>年</a:t>
            </a:r>
            <a:r>
              <a:rPr lang="en-US" altLang="zh-CN" sz="2400">
                <a:solidFill>
                  <a:schemeClr val="accent4">
                    <a:lumMod val="60000"/>
                    <a:lumOff val="40000"/>
                  </a:schemeClr>
                </a:solidFill>
              </a:rPr>
              <a:t>,</a:t>
            </a:r>
            <a:r>
              <a:rPr lang="zh-CN" altLang="en-US" sz="2400">
                <a:solidFill>
                  <a:schemeClr val="accent4">
                    <a:lumMod val="60000"/>
                    <a:lumOff val="40000"/>
                  </a:schemeClr>
                </a:solidFill>
              </a:rPr>
              <a:t>我们同心协力克服了种种的压力和困难，进一步扩大了公司规模，壮大了员工队伍，使公司有了卓有成效的</a:t>
            </a:r>
            <a:r>
              <a:rPr lang="zh-CN" altLang="en-US" sz="2400" smtClean="0">
                <a:solidFill>
                  <a:schemeClr val="accent4">
                    <a:lumMod val="60000"/>
                    <a:lumOff val="40000"/>
                  </a:schemeClr>
                </a:solidFill>
              </a:rPr>
              <a:t>发展同时</a:t>
            </a:r>
            <a:r>
              <a:rPr lang="zh-CN" altLang="en-US" sz="2400">
                <a:solidFill>
                  <a:schemeClr val="accent4">
                    <a:lumMod val="60000"/>
                    <a:lumOff val="40000"/>
                  </a:schemeClr>
                </a:solidFill>
              </a:rPr>
              <a:t>团队的素质、专业的精神、管理的层次都得到了较大的提升，为公司日后发展和腾飞打下了坚实的基础。</a:t>
            </a:r>
          </a:p>
          <a:p>
            <a:pPr indent="457200" algn="just">
              <a:lnSpc>
                <a:spcPct val="120000"/>
              </a:lnSpc>
            </a:pPr>
            <a:endParaRPr lang="en-US" altLang="zh-CN" sz="2400" smtClean="0">
              <a:solidFill>
                <a:schemeClr val="accent4">
                  <a:lumMod val="60000"/>
                  <a:lumOff val="40000"/>
                </a:schemeClr>
              </a:solidFill>
            </a:endParaRPr>
          </a:p>
          <a:p>
            <a:pPr indent="457200" algn="just">
              <a:lnSpc>
                <a:spcPct val="120000"/>
              </a:lnSpc>
            </a:pPr>
            <a:r>
              <a:rPr lang="en-US" altLang="zh-CN" sz="2400" smtClean="0">
                <a:solidFill>
                  <a:schemeClr val="accent4">
                    <a:lumMod val="60000"/>
                    <a:lumOff val="40000"/>
                  </a:schemeClr>
                </a:solidFill>
              </a:rPr>
              <a:t>2018</a:t>
            </a:r>
            <a:r>
              <a:rPr lang="zh-CN" altLang="en-US" sz="2400">
                <a:solidFill>
                  <a:schemeClr val="accent4">
                    <a:lumMod val="60000"/>
                    <a:lumOff val="40000"/>
                  </a:schemeClr>
                </a:solidFill>
              </a:rPr>
              <a:t>，我们的任务是艰巨的，在新的一年里，继续保持良性平稳快速发展，同时进一步为员工提升发展空间，并努力为大家营造一个舒心的工作环境，使员工在公司感受到家一般的温暖。</a:t>
            </a:r>
          </a:p>
        </p:txBody>
      </p:sp>
      <p:sp>
        <p:nvSpPr>
          <p:cNvPr id="10" name="文本框 9"/>
          <p:cNvSpPr txBox="1"/>
          <p:nvPr/>
        </p:nvSpPr>
        <p:spPr>
          <a:xfrm>
            <a:off x="7214257" y="6153392"/>
            <a:ext cx="1707519" cy="369332"/>
          </a:xfrm>
          <a:prstGeom prst="rect">
            <a:avLst/>
          </a:prstGeom>
          <a:noFill/>
        </p:spPr>
        <p:txBody>
          <a:bodyPr wrap="none" rtlCol="0">
            <a:spAutoFit/>
          </a:bodyPr>
          <a:lstStyle/>
          <a:p>
            <a:r>
              <a:rPr lang="zh-CN" altLang="en-US" smtClean="0">
                <a:solidFill>
                  <a:schemeClr val="accent4">
                    <a:lumMod val="60000"/>
                    <a:lumOff val="40000"/>
                  </a:schemeClr>
                </a:solidFill>
              </a:rPr>
              <a:t>董事长  张某某</a:t>
            </a:r>
            <a:endParaRPr lang="zh-CN" altLang="en-US">
              <a:solidFill>
                <a:schemeClr val="accent4">
                  <a:lumMod val="60000"/>
                  <a:lumOff val="40000"/>
                </a:schemeClr>
              </a:solidFill>
            </a:endParaRPr>
          </a:p>
        </p:txBody>
      </p:sp>
      <p:pic>
        <p:nvPicPr>
          <p:cNvPr id="13" name="图片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2174" y="4730103"/>
            <a:ext cx="1406114" cy="2127897"/>
          </a:xfrm>
          <a:prstGeom prst="rect">
            <a:avLst/>
          </a:prstGeom>
        </p:spPr>
      </p:pic>
      <p:pic>
        <p:nvPicPr>
          <p:cNvPr id="14" name="图片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10968"/>
            <a:ext cx="3586240" cy="2300140"/>
          </a:xfrm>
          <a:prstGeom prst="rect">
            <a:avLst/>
          </a:prstGeom>
        </p:spPr>
      </p:pic>
      <p:pic>
        <p:nvPicPr>
          <p:cNvPr id="15" name="图片 1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461559" y="0"/>
            <a:ext cx="1730441" cy="2215299"/>
          </a:xfrm>
          <a:prstGeom prst="rect">
            <a:avLst/>
          </a:prstGeom>
        </p:spPr>
      </p:pic>
      <p:sp>
        <p:nvSpPr>
          <p:cNvPr id="12" name="文本框 11"/>
          <p:cNvSpPr txBox="1"/>
          <p:nvPr/>
        </p:nvSpPr>
        <p:spPr>
          <a:xfrm>
            <a:off x="-1040794" y="1213792"/>
            <a:ext cx="877163" cy="369332"/>
          </a:xfrm>
          <a:prstGeom prst="rect">
            <a:avLst/>
          </a:prstGeom>
          <a:noFill/>
        </p:spPr>
        <p:txBody>
          <a:bodyPr wrap="none"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val="356379051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1+#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0-#ppt_w/2"/>
                                          </p:val>
                                        </p:tav>
                                        <p:tav tm="100000">
                                          <p:val>
                                            <p:strVal val="#ppt_x"/>
                                          </p:val>
                                        </p:tav>
                                      </p:tavLst>
                                    </p:anim>
                                    <p:anim calcmode="lin" valueType="num">
                                      <p:cBhvr additive="base">
                                        <p:cTn id="12" dur="500" fill="hold"/>
                                        <p:tgtEl>
                                          <p:spTgt spid="14"/>
                                        </p:tgtEl>
                                        <p:attrNameLst>
                                          <p:attrName>ppt_y</p:attrName>
                                        </p:attrNameLst>
                                      </p:cBhvr>
                                      <p:tavLst>
                                        <p:tav tm="0">
                                          <p:val>
                                            <p:strVal val="#ppt_y"/>
                                          </p:val>
                                        </p:tav>
                                        <p:tav tm="100000">
                                          <p:val>
                                            <p:strVal val="#ppt_y"/>
                                          </p:val>
                                        </p:tav>
                                      </p:tavLst>
                                    </p:anim>
                                  </p:childTnLst>
                                </p:cTn>
                              </p:par>
                              <p:par>
                                <p:cTn id="13" presetID="53" presetClass="entr" presetSubtype="16"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p:cTn id="15" dur="500" fill="hold"/>
                                        <p:tgtEl>
                                          <p:spTgt spid="13"/>
                                        </p:tgtEl>
                                        <p:attrNameLst>
                                          <p:attrName>ppt_w</p:attrName>
                                        </p:attrNameLst>
                                      </p:cBhvr>
                                      <p:tavLst>
                                        <p:tav tm="0">
                                          <p:val>
                                            <p:fltVal val="0"/>
                                          </p:val>
                                        </p:tav>
                                        <p:tav tm="100000">
                                          <p:val>
                                            <p:strVal val="#ppt_w"/>
                                          </p:val>
                                        </p:tav>
                                      </p:tavLst>
                                    </p:anim>
                                    <p:anim calcmode="lin" valueType="num">
                                      <p:cBhvr>
                                        <p:cTn id="16" dur="500" fill="hold"/>
                                        <p:tgtEl>
                                          <p:spTgt spid="13"/>
                                        </p:tgtEl>
                                        <p:attrNameLst>
                                          <p:attrName>ppt_h</p:attrName>
                                        </p:attrNameLst>
                                      </p:cBhvr>
                                      <p:tavLst>
                                        <p:tav tm="0">
                                          <p:val>
                                            <p:fltVal val="0"/>
                                          </p:val>
                                        </p:tav>
                                        <p:tav tm="100000">
                                          <p:val>
                                            <p:strVal val="#ppt_h"/>
                                          </p:val>
                                        </p:tav>
                                      </p:tavLst>
                                    </p:anim>
                                    <p:animEffect transition="in" filter="fade">
                                      <p:cBhvr>
                                        <p:cTn id="17" dur="500"/>
                                        <p:tgtEl>
                                          <p:spTgt spid="13"/>
                                        </p:tgtEl>
                                      </p:cBhvr>
                                    </p:animEffect>
                                  </p:childTnLst>
                                </p:cTn>
                              </p:par>
                            </p:childTnLst>
                          </p:cTn>
                        </p:par>
                        <p:par>
                          <p:cTn id="18" fill="hold">
                            <p:stCondLst>
                              <p:cond delay="500"/>
                            </p:stCondLst>
                            <p:childTnLst>
                              <p:par>
                                <p:cTn id="19" presetID="2" presetClass="entr" presetSubtype="4"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22" presetClass="entr" presetSubtype="1"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up)">
                                      <p:cBhvr>
                                        <p:cTn id="31" dur="500"/>
                                        <p:tgtEl>
                                          <p:spTgt spid="9"/>
                                        </p:tgtEl>
                                      </p:cBhvr>
                                    </p:animEffect>
                                  </p:childTnLst>
                                </p:cTn>
                              </p:par>
                            </p:childTnLst>
                          </p:cTn>
                        </p:par>
                        <p:par>
                          <p:cTn id="32" fill="hold">
                            <p:stCondLst>
                              <p:cond delay="2000"/>
                            </p:stCondLst>
                            <p:childTnLst>
                              <p:par>
                                <p:cTn id="33" presetID="22" presetClass="entr" presetSubtype="8"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left)">
                                      <p:cBhvr>
                                        <p:cTn id="35" dur="500"/>
                                        <p:tgtEl>
                                          <p:spTgt spid="10"/>
                                        </p:tgtEl>
                                      </p:cBhvr>
                                    </p:animEffect>
                                  </p:childTnLst>
                                </p:cTn>
                              </p:par>
                            </p:childTnLst>
                          </p:cTn>
                        </p:par>
                        <p:par>
                          <p:cTn id="36" fill="hold">
                            <p:stCondLst>
                              <p:cond delay="2500"/>
                            </p:stCondLst>
                            <p:childTnLst>
                              <p:par>
                                <p:cTn id="37" presetID="1" presetClass="entr" presetSubtype="0" fill="hold" grpId="0" nodeType="afterEffect">
                                  <p:stCondLst>
                                    <p:cond delay="0"/>
                                  </p:stCondLst>
                                  <p:childTnLst>
                                    <p:set>
                                      <p:cBhvr>
                                        <p:cTn id="38" dur="1" fill="hold">
                                          <p:stCondLst>
                                            <p:cond delay="999"/>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t="31222" b="31222"/>
          <a:stretch/>
        </p:blipFill>
        <p:spPr>
          <a:xfrm>
            <a:off x="0" y="0"/>
            <a:ext cx="12192000" cy="6858000"/>
          </a:xfrm>
          <a:prstGeom prst="rect">
            <a:avLst/>
          </a:prstGeom>
        </p:spPr>
      </p:pic>
      <p:pic>
        <p:nvPicPr>
          <p:cNvPr id="15" name="图片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1892743" cy="6858000"/>
          </a:xfrm>
          <a:prstGeom prst="rect">
            <a:avLst/>
          </a:prstGeom>
        </p:spPr>
      </p:pic>
      <p:pic>
        <p:nvPicPr>
          <p:cNvPr id="16" name="图片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99257" y="0"/>
            <a:ext cx="1888098" cy="6858000"/>
          </a:xfrm>
          <a:prstGeom prst="rect">
            <a:avLst/>
          </a:prstGeom>
        </p:spPr>
      </p:pic>
      <p:pic>
        <p:nvPicPr>
          <p:cNvPr id="17" name="图片 16"/>
          <p:cNvPicPr>
            <a:picLocks noChangeAspect="1"/>
          </p:cNvPicPr>
          <p:nvPr/>
        </p:nvPicPr>
        <p:blipFill rotWithShape="1">
          <a:blip r:embed="rId6" cstate="print">
            <a:extLst>
              <a:ext uri="{28A0092B-C50C-407E-A947-70E740481C1C}">
                <a14:useLocalDpi xmlns:a14="http://schemas.microsoft.com/office/drawing/2010/main" val="0"/>
              </a:ext>
            </a:extLst>
          </a:blip>
          <a:srcRect l="5854" r="10148"/>
          <a:stretch/>
        </p:blipFill>
        <p:spPr>
          <a:xfrm>
            <a:off x="3187831" y="4781848"/>
            <a:ext cx="5816338" cy="2058418"/>
          </a:xfrm>
          <a:prstGeom prst="rect">
            <a:avLst/>
          </a:prstGeom>
        </p:spPr>
      </p:pic>
      <p:grpSp>
        <p:nvGrpSpPr>
          <p:cNvPr id="21" name="组合 20"/>
          <p:cNvGrpSpPr/>
          <p:nvPr/>
        </p:nvGrpSpPr>
        <p:grpSpPr>
          <a:xfrm>
            <a:off x="4579707" y="1074797"/>
            <a:ext cx="3032585" cy="787032"/>
            <a:chOff x="3285123" y="804571"/>
            <a:chExt cx="3032585" cy="787032"/>
          </a:xfrm>
        </p:grpSpPr>
        <p:pic>
          <p:nvPicPr>
            <p:cNvPr id="19" name="图片 18"/>
            <p:cNvPicPr>
              <a:picLocks noChangeAspect="1"/>
            </p:cNvPicPr>
            <p:nvPr/>
          </p:nvPicPr>
          <p:blipFill>
            <a:blip r:embed="rId7" cstate="print">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4811033" y="837723"/>
              <a:ext cx="1506675" cy="731219"/>
            </a:xfrm>
            <a:prstGeom prst="rect">
              <a:avLst/>
            </a:prstGeom>
          </p:spPr>
        </p:pic>
        <p:pic>
          <p:nvPicPr>
            <p:cNvPr id="20" name="图片 19"/>
            <p:cNvPicPr>
              <a:picLocks noChangeAspect="1"/>
            </p:cNvPicPr>
            <p:nvPr/>
          </p:nvPicPr>
          <p:blipFill>
            <a:blip r:embed="rId8" cstate="print">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3285123" y="804571"/>
              <a:ext cx="1617307" cy="787032"/>
            </a:xfrm>
            <a:prstGeom prst="rect">
              <a:avLst/>
            </a:prstGeom>
          </p:spPr>
        </p:pic>
      </p:grpSp>
      <p:sp>
        <p:nvSpPr>
          <p:cNvPr id="7" name="文本框 6"/>
          <p:cNvSpPr txBox="1"/>
          <p:nvPr/>
        </p:nvSpPr>
        <p:spPr>
          <a:xfrm>
            <a:off x="5439006" y="344612"/>
            <a:ext cx="1415772" cy="830997"/>
          </a:xfrm>
          <a:prstGeom prst="rect">
            <a:avLst/>
          </a:prstGeom>
          <a:noFill/>
        </p:spPr>
        <p:txBody>
          <a:bodyPr wrap="none" rtlCol="0">
            <a:spAutoFit/>
          </a:bodyPr>
          <a:lstStyle/>
          <a:p>
            <a:r>
              <a:rPr lang="zh-CN" altLang="en-US" sz="4800">
                <a:solidFill>
                  <a:schemeClr val="accent4">
                    <a:lumMod val="60000"/>
                    <a:lumOff val="40000"/>
                  </a:schemeClr>
                </a:solidFill>
                <a:effectLst>
                  <a:outerShdw blurRad="38100" dist="38100" dir="2700000" algn="tl">
                    <a:srgbClr val="000000">
                      <a:alpha val="43137"/>
                    </a:srgbClr>
                  </a:outerShdw>
                </a:effectLst>
              </a:rPr>
              <a:t>目录</a:t>
            </a:r>
          </a:p>
        </p:txBody>
      </p:sp>
      <p:sp>
        <p:nvSpPr>
          <p:cNvPr id="8" name="文本框 7"/>
          <p:cNvSpPr txBox="1"/>
          <p:nvPr/>
        </p:nvSpPr>
        <p:spPr>
          <a:xfrm>
            <a:off x="4858214" y="1730232"/>
            <a:ext cx="2441694" cy="769441"/>
          </a:xfrm>
          <a:prstGeom prst="rect">
            <a:avLst/>
          </a:prstGeom>
          <a:noFill/>
        </p:spPr>
        <p:txBody>
          <a:bodyPr wrap="none" rtlCol="0">
            <a:spAutoFit/>
          </a:bodyPr>
          <a:lstStyle/>
          <a:p>
            <a:r>
              <a:rPr lang="zh-CN" altLang="en-US" sz="4400" smtClean="0">
                <a:solidFill>
                  <a:schemeClr val="accent4">
                    <a:lumMod val="60000"/>
                    <a:lumOff val="40000"/>
                  </a:schemeClr>
                </a:solidFill>
                <a:effectLst>
                  <a:outerShdw blurRad="38100" dist="38100" dir="2700000" algn="tl">
                    <a:srgbClr val="000000">
                      <a:alpha val="43137"/>
                    </a:srgbClr>
                  </a:outerShdw>
                </a:effectLst>
              </a:rPr>
              <a:t>才艺表演</a:t>
            </a:r>
            <a:endParaRPr lang="zh-CN" altLang="en-US" sz="4400">
              <a:solidFill>
                <a:schemeClr val="accent4">
                  <a:lumMod val="60000"/>
                  <a:lumOff val="40000"/>
                </a:schemeClr>
              </a:solidFill>
              <a:effectLst>
                <a:outerShdw blurRad="38100" dist="38100" dir="2700000" algn="tl">
                  <a:srgbClr val="000000">
                    <a:alpha val="43137"/>
                  </a:srgbClr>
                </a:outerShdw>
              </a:effectLst>
            </a:endParaRPr>
          </a:p>
        </p:txBody>
      </p:sp>
      <p:sp>
        <p:nvSpPr>
          <p:cNvPr id="9" name="文本框 8"/>
          <p:cNvSpPr txBox="1"/>
          <p:nvPr/>
        </p:nvSpPr>
        <p:spPr>
          <a:xfrm>
            <a:off x="4858214" y="2499674"/>
            <a:ext cx="2441694" cy="769441"/>
          </a:xfrm>
          <a:prstGeom prst="rect">
            <a:avLst/>
          </a:prstGeom>
          <a:noFill/>
        </p:spPr>
        <p:txBody>
          <a:bodyPr wrap="none" rtlCol="0">
            <a:spAutoFit/>
          </a:bodyPr>
          <a:lstStyle/>
          <a:p>
            <a:r>
              <a:rPr lang="zh-CN" altLang="en-US" sz="4400">
                <a:solidFill>
                  <a:schemeClr val="accent4">
                    <a:lumMod val="60000"/>
                    <a:lumOff val="40000"/>
                  </a:schemeClr>
                </a:solidFill>
                <a:effectLst>
                  <a:outerShdw blurRad="38100" dist="38100" dir="2700000" algn="tl">
                    <a:srgbClr val="000000">
                      <a:alpha val="43137"/>
                    </a:srgbClr>
                  </a:outerShdw>
                </a:effectLst>
              </a:rPr>
              <a:t>颁奖典礼</a:t>
            </a:r>
          </a:p>
        </p:txBody>
      </p:sp>
      <p:sp>
        <p:nvSpPr>
          <p:cNvPr id="10" name="文本框 9"/>
          <p:cNvSpPr txBox="1"/>
          <p:nvPr/>
        </p:nvSpPr>
        <p:spPr>
          <a:xfrm>
            <a:off x="4847876" y="3269114"/>
            <a:ext cx="2441694" cy="769441"/>
          </a:xfrm>
          <a:prstGeom prst="rect">
            <a:avLst/>
          </a:prstGeom>
          <a:noFill/>
        </p:spPr>
        <p:txBody>
          <a:bodyPr wrap="none" rtlCol="0">
            <a:spAutoFit/>
          </a:bodyPr>
          <a:lstStyle/>
          <a:p>
            <a:r>
              <a:rPr lang="zh-CN" altLang="en-US" sz="4400" smtClean="0">
                <a:solidFill>
                  <a:schemeClr val="accent4">
                    <a:lumMod val="60000"/>
                    <a:lumOff val="40000"/>
                  </a:schemeClr>
                </a:solidFill>
                <a:effectLst>
                  <a:outerShdw blurRad="38100" dist="38100" dir="2700000" algn="tl">
                    <a:srgbClr val="000000">
                      <a:alpha val="43137"/>
                    </a:srgbClr>
                  </a:outerShdw>
                </a:effectLst>
              </a:rPr>
              <a:t>抽奖活动</a:t>
            </a:r>
            <a:endParaRPr lang="zh-CN" altLang="en-US" sz="4400">
              <a:solidFill>
                <a:schemeClr val="accent4">
                  <a:lumMod val="60000"/>
                  <a:lumOff val="40000"/>
                </a:schemeClr>
              </a:solidFill>
              <a:effectLst>
                <a:outerShdw blurRad="38100" dist="38100" dir="2700000" algn="tl">
                  <a:srgbClr val="000000">
                    <a:alpha val="43137"/>
                  </a:srgbClr>
                </a:outerShdw>
              </a:effectLst>
            </a:endParaRPr>
          </a:p>
        </p:txBody>
      </p:sp>
      <p:sp>
        <p:nvSpPr>
          <p:cNvPr id="11" name="文本框 10"/>
          <p:cNvSpPr txBox="1"/>
          <p:nvPr/>
        </p:nvSpPr>
        <p:spPr>
          <a:xfrm>
            <a:off x="4847876" y="3981786"/>
            <a:ext cx="2441694" cy="769441"/>
          </a:xfrm>
          <a:prstGeom prst="rect">
            <a:avLst/>
          </a:prstGeom>
          <a:noFill/>
        </p:spPr>
        <p:txBody>
          <a:bodyPr wrap="none" rtlCol="0">
            <a:spAutoFit/>
          </a:bodyPr>
          <a:lstStyle/>
          <a:p>
            <a:r>
              <a:rPr lang="zh-CN" altLang="en-US" sz="4400" smtClean="0">
                <a:solidFill>
                  <a:schemeClr val="accent4">
                    <a:lumMod val="60000"/>
                    <a:lumOff val="40000"/>
                  </a:schemeClr>
                </a:solidFill>
                <a:effectLst>
                  <a:outerShdw blurRad="38100" dist="38100" dir="2700000" algn="tl">
                    <a:srgbClr val="000000">
                      <a:alpha val="43137"/>
                    </a:srgbClr>
                  </a:outerShdw>
                </a:effectLst>
              </a:rPr>
              <a:t>狂欢盛宴</a:t>
            </a:r>
            <a:endParaRPr lang="zh-CN" altLang="en-US" sz="4400">
              <a:solidFill>
                <a:schemeClr val="accent4">
                  <a:lumMod val="60000"/>
                  <a:lumOff val="40000"/>
                </a:schemeClr>
              </a:solidFill>
              <a:effectLst>
                <a:outerShdw blurRad="38100" dist="38100" dir="2700000" algn="tl">
                  <a:srgbClr val="000000">
                    <a:alpha val="43137"/>
                  </a:srgbClr>
                </a:outerShdw>
              </a:effectLst>
            </a:endParaRPr>
          </a:p>
        </p:txBody>
      </p:sp>
      <p:sp>
        <p:nvSpPr>
          <p:cNvPr id="22" name="椭圆 21"/>
          <p:cNvSpPr/>
          <p:nvPr/>
        </p:nvSpPr>
        <p:spPr>
          <a:xfrm>
            <a:off x="4292636" y="1841252"/>
            <a:ext cx="555240" cy="555240"/>
          </a:xfrm>
          <a:prstGeom prst="ellipse">
            <a:avLst/>
          </a:prstGeom>
          <a:solidFill>
            <a:schemeClr val="accent4">
              <a:lumMod val="60000"/>
              <a:lumOff val="4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4292636" y="2606774"/>
            <a:ext cx="555240" cy="555240"/>
          </a:xfrm>
          <a:prstGeom prst="ellipse">
            <a:avLst/>
          </a:prstGeom>
          <a:solidFill>
            <a:schemeClr val="accent4">
              <a:lumMod val="60000"/>
              <a:lumOff val="4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4292636" y="3376214"/>
            <a:ext cx="555240" cy="555240"/>
          </a:xfrm>
          <a:prstGeom prst="ellipse">
            <a:avLst/>
          </a:prstGeom>
          <a:solidFill>
            <a:schemeClr val="accent4">
              <a:lumMod val="60000"/>
              <a:lumOff val="4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4292636" y="4100198"/>
            <a:ext cx="555240" cy="555240"/>
          </a:xfrm>
          <a:prstGeom prst="ellipse">
            <a:avLst/>
          </a:prstGeom>
          <a:solidFill>
            <a:schemeClr val="accent4">
              <a:lumMod val="60000"/>
              <a:lumOff val="4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4372926" y="1857262"/>
            <a:ext cx="394660" cy="523220"/>
          </a:xfrm>
          <a:prstGeom prst="rect">
            <a:avLst/>
          </a:prstGeom>
          <a:noFill/>
        </p:spPr>
        <p:txBody>
          <a:bodyPr wrap="none" rtlCol="0">
            <a:spAutoFit/>
          </a:bodyPr>
          <a:lstStyle/>
          <a:p>
            <a:r>
              <a:rPr lang="en-US" altLang="zh-CN" sz="2800" smtClean="0">
                <a:solidFill>
                  <a:schemeClr val="tx1">
                    <a:lumMod val="85000"/>
                    <a:lumOff val="15000"/>
                  </a:schemeClr>
                </a:solidFill>
              </a:rPr>
              <a:t>1</a:t>
            </a:r>
            <a:endParaRPr lang="zh-CN" altLang="en-US" sz="2800">
              <a:solidFill>
                <a:schemeClr val="tx1">
                  <a:lumMod val="85000"/>
                  <a:lumOff val="15000"/>
                </a:schemeClr>
              </a:solidFill>
            </a:endParaRPr>
          </a:p>
        </p:txBody>
      </p:sp>
      <p:sp>
        <p:nvSpPr>
          <p:cNvPr id="27" name="文本框 26"/>
          <p:cNvSpPr txBox="1"/>
          <p:nvPr/>
        </p:nvSpPr>
        <p:spPr>
          <a:xfrm>
            <a:off x="4372926" y="2622784"/>
            <a:ext cx="394660" cy="523220"/>
          </a:xfrm>
          <a:prstGeom prst="rect">
            <a:avLst/>
          </a:prstGeom>
          <a:noFill/>
        </p:spPr>
        <p:txBody>
          <a:bodyPr wrap="none" rtlCol="0">
            <a:spAutoFit/>
          </a:bodyPr>
          <a:lstStyle/>
          <a:p>
            <a:r>
              <a:rPr lang="en-US" altLang="zh-CN" sz="2800" smtClean="0">
                <a:solidFill>
                  <a:schemeClr val="tx1">
                    <a:lumMod val="85000"/>
                    <a:lumOff val="15000"/>
                  </a:schemeClr>
                </a:solidFill>
              </a:rPr>
              <a:t>2</a:t>
            </a:r>
            <a:endParaRPr lang="zh-CN" altLang="en-US" sz="2800">
              <a:solidFill>
                <a:schemeClr val="tx1">
                  <a:lumMod val="85000"/>
                  <a:lumOff val="15000"/>
                </a:schemeClr>
              </a:solidFill>
            </a:endParaRPr>
          </a:p>
        </p:txBody>
      </p:sp>
      <p:sp>
        <p:nvSpPr>
          <p:cNvPr id="28" name="文本框 27"/>
          <p:cNvSpPr txBox="1"/>
          <p:nvPr/>
        </p:nvSpPr>
        <p:spPr>
          <a:xfrm>
            <a:off x="4372926" y="3392224"/>
            <a:ext cx="394660" cy="523220"/>
          </a:xfrm>
          <a:prstGeom prst="rect">
            <a:avLst/>
          </a:prstGeom>
          <a:noFill/>
        </p:spPr>
        <p:txBody>
          <a:bodyPr wrap="none" rtlCol="0">
            <a:spAutoFit/>
          </a:bodyPr>
          <a:lstStyle/>
          <a:p>
            <a:r>
              <a:rPr lang="en-US" altLang="zh-CN" sz="2800" smtClean="0">
                <a:solidFill>
                  <a:schemeClr val="tx1">
                    <a:lumMod val="85000"/>
                    <a:lumOff val="15000"/>
                  </a:schemeClr>
                </a:solidFill>
              </a:rPr>
              <a:t>3</a:t>
            </a:r>
            <a:endParaRPr lang="zh-CN" altLang="en-US" sz="2800">
              <a:solidFill>
                <a:schemeClr val="tx1">
                  <a:lumMod val="85000"/>
                  <a:lumOff val="15000"/>
                </a:schemeClr>
              </a:solidFill>
            </a:endParaRPr>
          </a:p>
        </p:txBody>
      </p:sp>
      <p:sp>
        <p:nvSpPr>
          <p:cNvPr id="29" name="文本框 28"/>
          <p:cNvSpPr txBox="1"/>
          <p:nvPr/>
        </p:nvSpPr>
        <p:spPr>
          <a:xfrm>
            <a:off x="4372926" y="4116208"/>
            <a:ext cx="394660" cy="523220"/>
          </a:xfrm>
          <a:prstGeom prst="rect">
            <a:avLst/>
          </a:prstGeom>
          <a:noFill/>
        </p:spPr>
        <p:txBody>
          <a:bodyPr wrap="none" rtlCol="0">
            <a:spAutoFit/>
          </a:bodyPr>
          <a:lstStyle/>
          <a:p>
            <a:r>
              <a:rPr lang="en-US" altLang="zh-CN" sz="2800" smtClean="0">
                <a:solidFill>
                  <a:schemeClr val="tx1">
                    <a:lumMod val="85000"/>
                    <a:lumOff val="15000"/>
                  </a:schemeClr>
                </a:solidFill>
              </a:rPr>
              <a:t>4</a:t>
            </a:r>
            <a:endParaRPr lang="zh-CN" altLang="en-US" sz="2800">
              <a:solidFill>
                <a:schemeClr val="tx1">
                  <a:lumMod val="85000"/>
                  <a:lumOff val="15000"/>
                </a:schemeClr>
              </a:solidFill>
            </a:endParaRPr>
          </a:p>
        </p:txBody>
      </p:sp>
      <p:pic>
        <p:nvPicPr>
          <p:cNvPr id="31" name="图片 30"/>
          <p:cNvPicPr>
            <a:picLocks noChangeAspect="1"/>
          </p:cNvPicPr>
          <p:nvPr/>
        </p:nvPicPr>
        <p:blipFill rotWithShape="1">
          <a:blip r:embed="rId9" cstate="print">
            <a:extLst>
              <a:ext uri="{28A0092B-C50C-407E-A947-70E740481C1C}">
                <a14:useLocalDpi xmlns:a14="http://schemas.microsoft.com/office/drawing/2010/main" val="0"/>
              </a:ext>
            </a:extLst>
          </a:blip>
          <a:srcRect r="79739" b="34086"/>
          <a:stretch/>
        </p:blipFill>
        <p:spPr>
          <a:xfrm>
            <a:off x="1394595" y="795016"/>
            <a:ext cx="1690228" cy="1596222"/>
          </a:xfrm>
          <a:prstGeom prst="rect">
            <a:avLst/>
          </a:prstGeom>
        </p:spPr>
      </p:pic>
      <p:pic>
        <p:nvPicPr>
          <p:cNvPr id="32" name="图片 31"/>
          <p:cNvPicPr>
            <a:picLocks noChangeAspect="1"/>
          </p:cNvPicPr>
          <p:nvPr/>
        </p:nvPicPr>
        <p:blipFill rotWithShape="1">
          <a:blip r:embed="rId10" cstate="print">
            <a:extLst>
              <a:ext uri="{28A0092B-C50C-407E-A947-70E740481C1C}">
                <a14:useLocalDpi xmlns:a14="http://schemas.microsoft.com/office/drawing/2010/main" val="0"/>
              </a:ext>
            </a:extLst>
          </a:blip>
          <a:srcRect l="61939" t="35458" r="30215" b="28771"/>
          <a:stretch/>
        </p:blipFill>
        <p:spPr>
          <a:xfrm>
            <a:off x="6794247" y="367615"/>
            <a:ext cx="654519" cy="866275"/>
          </a:xfrm>
          <a:prstGeom prst="rect">
            <a:avLst/>
          </a:prstGeom>
        </p:spPr>
      </p:pic>
      <p:pic>
        <p:nvPicPr>
          <p:cNvPr id="33" name="图片 32"/>
          <p:cNvPicPr>
            <a:picLocks noChangeAspect="1"/>
          </p:cNvPicPr>
          <p:nvPr/>
        </p:nvPicPr>
        <p:blipFill rotWithShape="1">
          <a:blip r:embed="rId11" cstate="print">
            <a:extLst>
              <a:ext uri="{28A0092B-C50C-407E-A947-70E740481C1C}">
                <a14:useLocalDpi xmlns:a14="http://schemas.microsoft.com/office/drawing/2010/main" val="0"/>
              </a:ext>
            </a:extLst>
          </a:blip>
          <a:srcRect l="84783" t="49230"/>
          <a:stretch/>
        </p:blipFill>
        <p:spPr>
          <a:xfrm>
            <a:off x="8212065" y="3741908"/>
            <a:ext cx="1269431" cy="1229487"/>
          </a:xfrm>
          <a:prstGeom prst="rect">
            <a:avLst/>
          </a:prstGeom>
        </p:spPr>
      </p:pic>
      <p:sp>
        <p:nvSpPr>
          <p:cNvPr id="30" name="文本框 29"/>
          <p:cNvSpPr txBox="1"/>
          <p:nvPr/>
        </p:nvSpPr>
        <p:spPr>
          <a:xfrm>
            <a:off x="-1040794" y="1213792"/>
            <a:ext cx="877163" cy="369332"/>
          </a:xfrm>
          <a:prstGeom prst="rect">
            <a:avLst/>
          </a:prstGeom>
          <a:noFill/>
        </p:spPr>
        <p:txBody>
          <a:bodyPr wrap="none"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val="300387627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1+#ppt_w/2"/>
                                          </p:val>
                                        </p:tav>
                                        <p:tav tm="100000">
                                          <p:val>
                                            <p:strVal val="#ppt_x"/>
                                          </p:val>
                                        </p:tav>
                                      </p:tavLst>
                                    </p:anim>
                                    <p:anim calcmode="lin" valueType="num">
                                      <p:cBhvr additive="base">
                                        <p:cTn id="12" dur="500" fill="hold"/>
                                        <p:tgtEl>
                                          <p:spTgt spid="16"/>
                                        </p:tgtEl>
                                        <p:attrNameLst>
                                          <p:attrName>ppt_y</p:attrName>
                                        </p:attrNameLst>
                                      </p:cBhvr>
                                      <p:tavLst>
                                        <p:tav tm="0">
                                          <p:val>
                                            <p:strVal val="#ppt_y"/>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1000"/>
                                        <p:tgtEl>
                                          <p:spTgt spid="17"/>
                                        </p:tgtEl>
                                      </p:cBhvr>
                                    </p:animEffect>
                                    <p:anim calcmode="lin" valueType="num">
                                      <p:cBhvr>
                                        <p:cTn id="16" dur="1000" fill="hold"/>
                                        <p:tgtEl>
                                          <p:spTgt spid="17"/>
                                        </p:tgtEl>
                                        <p:attrNameLst>
                                          <p:attrName>ppt_x</p:attrName>
                                        </p:attrNameLst>
                                      </p:cBhvr>
                                      <p:tavLst>
                                        <p:tav tm="0">
                                          <p:val>
                                            <p:strVal val="#ppt_x"/>
                                          </p:val>
                                        </p:tav>
                                        <p:tav tm="100000">
                                          <p:val>
                                            <p:strVal val="#ppt_x"/>
                                          </p:val>
                                        </p:tav>
                                      </p:tavLst>
                                    </p:anim>
                                    <p:anim calcmode="lin" valueType="num">
                                      <p:cBhvr>
                                        <p:cTn id="17" dur="1000" fill="hold"/>
                                        <p:tgtEl>
                                          <p:spTgt spid="17"/>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16" presetClass="entr" presetSubtype="21"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barn(inVertical)">
                                      <p:cBhvr>
                                        <p:cTn id="21" dur="500"/>
                                        <p:tgtEl>
                                          <p:spTgt spid="7"/>
                                        </p:tgtEl>
                                      </p:cBhvr>
                                    </p:animEffect>
                                  </p:childTnLst>
                                </p:cTn>
                              </p:par>
                            </p:childTnLst>
                          </p:cTn>
                        </p:par>
                        <p:par>
                          <p:cTn id="22" fill="hold">
                            <p:stCondLst>
                              <p:cond delay="1500"/>
                            </p:stCondLst>
                            <p:childTnLst>
                              <p:par>
                                <p:cTn id="23" presetID="2" presetClass="entr" presetSubtype="4" fill="hold" nodeType="after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additive="base">
                                        <p:cTn id="25" dur="500" fill="hold"/>
                                        <p:tgtEl>
                                          <p:spTgt spid="21"/>
                                        </p:tgtEl>
                                        <p:attrNameLst>
                                          <p:attrName>ppt_x</p:attrName>
                                        </p:attrNameLst>
                                      </p:cBhvr>
                                      <p:tavLst>
                                        <p:tav tm="0">
                                          <p:val>
                                            <p:strVal val="#ppt_x"/>
                                          </p:val>
                                        </p:tav>
                                        <p:tav tm="100000">
                                          <p:val>
                                            <p:strVal val="#ppt_x"/>
                                          </p:val>
                                        </p:tav>
                                      </p:tavLst>
                                    </p:anim>
                                    <p:anim calcmode="lin" valueType="num">
                                      <p:cBhvr additive="base">
                                        <p:cTn id="26" dur="500" fill="hold"/>
                                        <p:tgtEl>
                                          <p:spTgt spid="21"/>
                                        </p:tgtEl>
                                        <p:attrNameLst>
                                          <p:attrName>ppt_y</p:attrName>
                                        </p:attrNameLst>
                                      </p:cBhvr>
                                      <p:tavLst>
                                        <p:tav tm="0">
                                          <p:val>
                                            <p:strVal val="1+#ppt_h/2"/>
                                          </p:val>
                                        </p:tav>
                                        <p:tav tm="100000">
                                          <p:val>
                                            <p:strVal val="#ppt_y"/>
                                          </p:val>
                                        </p:tav>
                                      </p:tavLst>
                                    </p:anim>
                                  </p:childTnLst>
                                </p:cTn>
                              </p:par>
                            </p:childTnLst>
                          </p:cTn>
                        </p:par>
                        <p:par>
                          <p:cTn id="27" fill="hold">
                            <p:stCondLst>
                              <p:cond delay="2000"/>
                            </p:stCondLst>
                            <p:childTnLst>
                              <p:par>
                                <p:cTn id="28" presetID="53" presetClass="entr" presetSubtype="16"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 calcmode="lin" valueType="num">
                                      <p:cBhvr>
                                        <p:cTn id="30" dur="500" fill="hold"/>
                                        <p:tgtEl>
                                          <p:spTgt spid="22"/>
                                        </p:tgtEl>
                                        <p:attrNameLst>
                                          <p:attrName>ppt_w</p:attrName>
                                        </p:attrNameLst>
                                      </p:cBhvr>
                                      <p:tavLst>
                                        <p:tav tm="0">
                                          <p:val>
                                            <p:fltVal val="0"/>
                                          </p:val>
                                        </p:tav>
                                        <p:tav tm="100000">
                                          <p:val>
                                            <p:strVal val="#ppt_w"/>
                                          </p:val>
                                        </p:tav>
                                      </p:tavLst>
                                    </p:anim>
                                    <p:anim calcmode="lin" valueType="num">
                                      <p:cBhvr>
                                        <p:cTn id="31" dur="500" fill="hold"/>
                                        <p:tgtEl>
                                          <p:spTgt spid="22"/>
                                        </p:tgtEl>
                                        <p:attrNameLst>
                                          <p:attrName>ppt_h</p:attrName>
                                        </p:attrNameLst>
                                      </p:cBhvr>
                                      <p:tavLst>
                                        <p:tav tm="0">
                                          <p:val>
                                            <p:fltVal val="0"/>
                                          </p:val>
                                        </p:tav>
                                        <p:tav tm="100000">
                                          <p:val>
                                            <p:strVal val="#ppt_h"/>
                                          </p:val>
                                        </p:tav>
                                      </p:tavLst>
                                    </p:anim>
                                    <p:animEffect transition="in" filter="fade">
                                      <p:cBhvr>
                                        <p:cTn id="32" dur="500"/>
                                        <p:tgtEl>
                                          <p:spTgt spid="22"/>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26"/>
                                        </p:tgtEl>
                                        <p:attrNameLst>
                                          <p:attrName>style.visibility</p:attrName>
                                        </p:attrNameLst>
                                      </p:cBhvr>
                                      <p:to>
                                        <p:strVal val="visible"/>
                                      </p:to>
                                    </p:set>
                                    <p:anim calcmode="lin" valueType="num">
                                      <p:cBhvr>
                                        <p:cTn id="35" dur="500" fill="hold"/>
                                        <p:tgtEl>
                                          <p:spTgt spid="26"/>
                                        </p:tgtEl>
                                        <p:attrNameLst>
                                          <p:attrName>ppt_w</p:attrName>
                                        </p:attrNameLst>
                                      </p:cBhvr>
                                      <p:tavLst>
                                        <p:tav tm="0">
                                          <p:val>
                                            <p:fltVal val="0"/>
                                          </p:val>
                                        </p:tav>
                                        <p:tav tm="100000">
                                          <p:val>
                                            <p:strVal val="#ppt_w"/>
                                          </p:val>
                                        </p:tav>
                                      </p:tavLst>
                                    </p:anim>
                                    <p:anim calcmode="lin" valueType="num">
                                      <p:cBhvr>
                                        <p:cTn id="36" dur="500" fill="hold"/>
                                        <p:tgtEl>
                                          <p:spTgt spid="26"/>
                                        </p:tgtEl>
                                        <p:attrNameLst>
                                          <p:attrName>ppt_h</p:attrName>
                                        </p:attrNameLst>
                                      </p:cBhvr>
                                      <p:tavLst>
                                        <p:tav tm="0">
                                          <p:val>
                                            <p:fltVal val="0"/>
                                          </p:val>
                                        </p:tav>
                                        <p:tav tm="100000">
                                          <p:val>
                                            <p:strVal val="#ppt_h"/>
                                          </p:val>
                                        </p:tav>
                                      </p:tavLst>
                                    </p:anim>
                                    <p:animEffect transition="in" filter="fade">
                                      <p:cBhvr>
                                        <p:cTn id="37" dur="500"/>
                                        <p:tgtEl>
                                          <p:spTgt spid="26"/>
                                        </p:tgtEl>
                                      </p:cBhvr>
                                    </p:animEffect>
                                  </p:childTnLst>
                                </p:cTn>
                              </p:par>
                            </p:childTnLst>
                          </p:cTn>
                        </p:par>
                        <p:par>
                          <p:cTn id="38" fill="hold">
                            <p:stCondLst>
                              <p:cond delay="2500"/>
                            </p:stCondLst>
                            <p:childTnLst>
                              <p:par>
                                <p:cTn id="39" presetID="22" presetClass="entr" presetSubtype="8"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left)">
                                      <p:cBhvr>
                                        <p:cTn id="41" dur="500"/>
                                        <p:tgtEl>
                                          <p:spTgt spid="8"/>
                                        </p:tgtEl>
                                      </p:cBhvr>
                                    </p:animEffect>
                                  </p:childTnLst>
                                </p:cTn>
                              </p:par>
                            </p:childTnLst>
                          </p:cTn>
                        </p:par>
                        <p:par>
                          <p:cTn id="42" fill="hold">
                            <p:stCondLst>
                              <p:cond delay="3000"/>
                            </p:stCondLst>
                            <p:childTnLst>
                              <p:par>
                                <p:cTn id="43" presetID="53" presetClass="entr" presetSubtype="16" fill="hold" grpId="0" nodeType="afterEffect">
                                  <p:stCondLst>
                                    <p:cond delay="0"/>
                                  </p:stCondLst>
                                  <p:childTnLst>
                                    <p:set>
                                      <p:cBhvr>
                                        <p:cTn id="44" dur="1" fill="hold">
                                          <p:stCondLst>
                                            <p:cond delay="0"/>
                                          </p:stCondLst>
                                        </p:cTn>
                                        <p:tgtEl>
                                          <p:spTgt spid="23"/>
                                        </p:tgtEl>
                                        <p:attrNameLst>
                                          <p:attrName>style.visibility</p:attrName>
                                        </p:attrNameLst>
                                      </p:cBhvr>
                                      <p:to>
                                        <p:strVal val="visible"/>
                                      </p:to>
                                    </p:set>
                                    <p:anim calcmode="lin" valueType="num">
                                      <p:cBhvr>
                                        <p:cTn id="45" dur="500" fill="hold"/>
                                        <p:tgtEl>
                                          <p:spTgt spid="23"/>
                                        </p:tgtEl>
                                        <p:attrNameLst>
                                          <p:attrName>ppt_w</p:attrName>
                                        </p:attrNameLst>
                                      </p:cBhvr>
                                      <p:tavLst>
                                        <p:tav tm="0">
                                          <p:val>
                                            <p:fltVal val="0"/>
                                          </p:val>
                                        </p:tav>
                                        <p:tav tm="100000">
                                          <p:val>
                                            <p:strVal val="#ppt_w"/>
                                          </p:val>
                                        </p:tav>
                                      </p:tavLst>
                                    </p:anim>
                                    <p:anim calcmode="lin" valueType="num">
                                      <p:cBhvr>
                                        <p:cTn id="46" dur="500" fill="hold"/>
                                        <p:tgtEl>
                                          <p:spTgt spid="23"/>
                                        </p:tgtEl>
                                        <p:attrNameLst>
                                          <p:attrName>ppt_h</p:attrName>
                                        </p:attrNameLst>
                                      </p:cBhvr>
                                      <p:tavLst>
                                        <p:tav tm="0">
                                          <p:val>
                                            <p:fltVal val="0"/>
                                          </p:val>
                                        </p:tav>
                                        <p:tav tm="100000">
                                          <p:val>
                                            <p:strVal val="#ppt_h"/>
                                          </p:val>
                                        </p:tav>
                                      </p:tavLst>
                                    </p:anim>
                                    <p:animEffect transition="in" filter="fade">
                                      <p:cBhvr>
                                        <p:cTn id="47" dur="500"/>
                                        <p:tgtEl>
                                          <p:spTgt spid="23"/>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27"/>
                                        </p:tgtEl>
                                        <p:attrNameLst>
                                          <p:attrName>style.visibility</p:attrName>
                                        </p:attrNameLst>
                                      </p:cBhvr>
                                      <p:to>
                                        <p:strVal val="visible"/>
                                      </p:to>
                                    </p:set>
                                    <p:anim calcmode="lin" valueType="num">
                                      <p:cBhvr>
                                        <p:cTn id="50" dur="500" fill="hold"/>
                                        <p:tgtEl>
                                          <p:spTgt spid="27"/>
                                        </p:tgtEl>
                                        <p:attrNameLst>
                                          <p:attrName>ppt_w</p:attrName>
                                        </p:attrNameLst>
                                      </p:cBhvr>
                                      <p:tavLst>
                                        <p:tav tm="0">
                                          <p:val>
                                            <p:fltVal val="0"/>
                                          </p:val>
                                        </p:tav>
                                        <p:tav tm="100000">
                                          <p:val>
                                            <p:strVal val="#ppt_w"/>
                                          </p:val>
                                        </p:tav>
                                      </p:tavLst>
                                    </p:anim>
                                    <p:anim calcmode="lin" valueType="num">
                                      <p:cBhvr>
                                        <p:cTn id="51" dur="500" fill="hold"/>
                                        <p:tgtEl>
                                          <p:spTgt spid="27"/>
                                        </p:tgtEl>
                                        <p:attrNameLst>
                                          <p:attrName>ppt_h</p:attrName>
                                        </p:attrNameLst>
                                      </p:cBhvr>
                                      <p:tavLst>
                                        <p:tav tm="0">
                                          <p:val>
                                            <p:fltVal val="0"/>
                                          </p:val>
                                        </p:tav>
                                        <p:tav tm="100000">
                                          <p:val>
                                            <p:strVal val="#ppt_h"/>
                                          </p:val>
                                        </p:tav>
                                      </p:tavLst>
                                    </p:anim>
                                    <p:animEffect transition="in" filter="fade">
                                      <p:cBhvr>
                                        <p:cTn id="52" dur="500"/>
                                        <p:tgtEl>
                                          <p:spTgt spid="27"/>
                                        </p:tgtEl>
                                      </p:cBhvr>
                                    </p:animEffect>
                                  </p:childTnLst>
                                </p:cTn>
                              </p:par>
                            </p:childTnLst>
                          </p:cTn>
                        </p:par>
                        <p:par>
                          <p:cTn id="53" fill="hold">
                            <p:stCondLst>
                              <p:cond delay="3500"/>
                            </p:stCondLst>
                            <p:childTnLst>
                              <p:par>
                                <p:cTn id="54" presetID="22" presetClass="entr" presetSubtype="8" fill="hold" grpId="0" nodeType="after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wipe(left)">
                                      <p:cBhvr>
                                        <p:cTn id="56" dur="500"/>
                                        <p:tgtEl>
                                          <p:spTgt spid="9"/>
                                        </p:tgtEl>
                                      </p:cBhvr>
                                    </p:animEffect>
                                  </p:childTnLst>
                                </p:cTn>
                              </p:par>
                            </p:childTnLst>
                          </p:cTn>
                        </p:par>
                        <p:par>
                          <p:cTn id="57" fill="hold">
                            <p:stCondLst>
                              <p:cond delay="4000"/>
                            </p:stCondLst>
                            <p:childTnLst>
                              <p:par>
                                <p:cTn id="58" presetID="53" presetClass="entr" presetSubtype="16" fill="hold" grpId="0" nodeType="afterEffect">
                                  <p:stCondLst>
                                    <p:cond delay="0"/>
                                  </p:stCondLst>
                                  <p:childTnLst>
                                    <p:set>
                                      <p:cBhvr>
                                        <p:cTn id="59" dur="1" fill="hold">
                                          <p:stCondLst>
                                            <p:cond delay="0"/>
                                          </p:stCondLst>
                                        </p:cTn>
                                        <p:tgtEl>
                                          <p:spTgt spid="24"/>
                                        </p:tgtEl>
                                        <p:attrNameLst>
                                          <p:attrName>style.visibility</p:attrName>
                                        </p:attrNameLst>
                                      </p:cBhvr>
                                      <p:to>
                                        <p:strVal val="visible"/>
                                      </p:to>
                                    </p:set>
                                    <p:anim calcmode="lin" valueType="num">
                                      <p:cBhvr>
                                        <p:cTn id="60" dur="500" fill="hold"/>
                                        <p:tgtEl>
                                          <p:spTgt spid="24"/>
                                        </p:tgtEl>
                                        <p:attrNameLst>
                                          <p:attrName>ppt_w</p:attrName>
                                        </p:attrNameLst>
                                      </p:cBhvr>
                                      <p:tavLst>
                                        <p:tav tm="0">
                                          <p:val>
                                            <p:fltVal val="0"/>
                                          </p:val>
                                        </p:tav>
                                        <p:tav tm="100000">
                                          <p:val>
                                            <p:strVal val="#ppt_w"/>
                                          </p:val>
                                        </p:tav>
                                      </p:tavLst>
                                    </p:anim>
                                    <p:anim calcmode="lin" valueType="num">
                                      <p:cBhvr>
                                        <p:cTn id="61" dur="500" fill="hold"/>
                                        <p:tgtEl>
                                          <p:spTgt spid="24"/>
                                        </p:tgtEl>
                                        <p:attrNameLst>
                                          <p:attrName>ppt_h</p:attrName>
                                        </p:attrNameLst>
                                      </p:cBhvr>
                                      <p:tavLst>
                                        <p:tav tm="0">
                                          <p:val>
                                            <p:fltVal val="0"/>
                                          </p:val>
                                        </p:tav>
                                        <p:tav tm="100000">
                                          <p:val>
                                            <p:strVal val="#ppt_h"/>
                                          </p:val>
                                        </p:tav>
                                      </p:tavLst>
                                    </p:anim>
                                    <p:animEffect transition="in" filter="fade">
                                      <p:cBhvr>
                                        <p:cTn id="62" dur="500"/>
                                        <p:tgtEl>
                                          <p:spTgt spid="24"/>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anim calcmode="lin" valueType="num">
                                      <p:cBhvr>
                                        <p:cTn id="65" dur="500" fill="hold"/>
                                        <p:tgtEl>
                                          <p:spTgt spid="28"/>
                                        </p:tgtEl>
                                        <p:attrNameLst>
                                          <p:attrName>ppt_w</p:attrName>
                                        </p:attrNameLst>
                                      </p:cBhvr>
                                      <p:tavLst>
                                        <p:tav tm="0">
                                          <p:val>
                                            <p:fltVal val="0"/>
                                          </p:val>
                                        </p:tav>
                                        <p:tav tm="100000">
                                          <p:val>
                                            <p:strVal val="#ppt_w"/>
                                          </p:val>
                                        </p:tav>
                                      </p:tavLst>
                                    </p:anim>
                                    <p:anim calcmode="lin" valueType="num">
                                      <p:cBhvr>
                                        <p:cTn id="66" dur="500" fill="hold"/>
                                        <p:tgtEl>
                                          <p:spTgt spid="28"/>
                                        </p:tgtEl>
                                        <p:attrNameLst>
                                          <p:attrName>ppt_h</p:attrName>
                                        </p:attrNameLst>
                                      </p:cBhvr>
                                      <p:tavLst>
                                        <p:tav tm="0">
                                          <p:val>
                                            <p:fltVal val="0"/>
                                          </p:val>
                                        </p:tav>
                                        <p:tav tm="100000">
                                          <p:val>
                                            <p:strVal val="#ppt_h"/>
                                          </p:val>
                                        </p:tav>
                                      </p:tavLst>
                                    </p:anim>
                                    <p:animEffect transition="in" filter="fade">
                                      <p:cBhvr>
                                        <p:cTn id="67" dur="500"/>
                                        <p:tgtEl>
                                          <p:spTgt spid="28"/>
                                        </p:tgtEl>
                                      </p:cBhvr>
                                    </p:animEffect>
                                  </p:childTnLst>
                                </p:cTn>
                              </p:par>
                            </p:childTnLst>
                          </p:cTn>
                        </p:par>
                        <p:par>
                          <p:cTn id="68" fill="hold">
                            <p:stCondLst>
                              <p:cond delay="4500"/>
                            </p:stCondLst>
                            <p:childTnLst>
                              <p:par>
                                <p:cTn id="69" presetID="22" presetClass="entr" presetSubtype="8" fill="hold" grpId="0" nodeType="afterEffect">
                                  <p:stCondLst>
                                    <p:cond delay="0"/>
                                  </p:stCondLst>
                                  <p:childTnLst>
                                    <p:set>
                                      <p:cBhvr>
                                        <p:cTn id="70" dur="1" fill="hold">
                                          <p:stCondLst>
                                            <p:cond delay="0"/>
                                          </p:stCondLst>
                                        </p:cTn>
                                        <p:tgtEl>
                                          <p:spTgt spid="10"/>
                                        </p:tgtEl>
                                        <p:attrNameLst>
                                          <p:attrName>style.visibility</p:attrName>
                                        </p:attrNameLst>
                                      </p:cBhvr>
                                      <p:to>
                                        <p:strVal val="visible"/>
                                      </p:to>
                                    </p:set>
                                    <p:animEffect transition="in" filter="wipe(left)">
                                      <p:cBhvr>
                                        <p:cTn id="71" dur="500"/>
                                        <p:tgtEl>
                                          <p:spTgt spid="10"/>
                                        </p:tgtEl>
                                      </p:cBhvr>
                                    </p:animEffect>
                                  </p:childTnLst>
                                </p:cTn>
                              </p:par>
                            </p:childTnLst>
                          </p:cTn>
                        </p:par>
                        <p:par>
                          <p:cTn id="72" fill="hold">
                            <p:stCondLst>
                              <p:cond delay="5000"/>
                            </p:stCondLst>
                            <p:childTnLst>
                              <p:par>
                                <p:cTn id="73" presetID="53" presetClass="entr" presetSubtype="16" fill="hold" grpId="0" nodeType="afterEffect">
                                  <p:stCondLst>
                                    <p:cond delay="0"/>
                                  </p:stCondLst>
                                  <p:childTnLst>
                                    <p:set>
                                      <p:cBhvr>
                                        <p:cTn id="74" dur="1" fill="hold">
                                          <p:stCondLst>
                                            <p:cond delay="0"/>
                                          </p:stCondLst>
                                        </p:cTn>
                                        <p:tgtEl>
                                          <p:spTgt spid="25"/>
                                        </p:tgtEl>
                                        <p:attrNameLst>
                                          <p:attrName>style.visibility</p:attrName>
                                        </p:attrNameLst>
                                      </p:cBhvr>
                                      <p:to>
                                        <p:strVal val="visible"/>
                                      </p:to>
                                    </p:set>
                                    <p:anim calcmode="lin" valueType="num">
                                      <p:cBhvr>
                                        <p:cTn id="75" dur="500" fill="hold"/>
                                        <p:tgtEl>
                                          <p:spTgt spid="25"/>
                                        </p:tgtEl>
                                        <p:attrNameLst>
                                          <p:attrName>ppt_w</p:attrName>
                                        </p:attrNameLst>
                                      </p:cBhvr>
                                      <p:tavLst>
                                        <p:tav tm="0">
                                          <p:val>
                                            <p:fltVal val="0"/>
                                          </p:val>
                                        </p:tav>
                                        <p:tav tm="100000">
                                          <p:val>
                                            <p:strVal val="#ppt_w"/>
                                          </p:val>
                                        </p:tav>
                                      </p:tavLst>
                                    </p:anim>
                                    <p:anim calcmode="lin" valueType="num">
                                      <p:cBhvr>
                                        <p:cTn id="76" dur="500" fill="hold"/>
                                        <p:tgtEl>
                                          <p:spTgt spid="25"/>
                                        </p:tgtEl>
                                        <p:attrNameLst>
                                          <p:attrName>ppt_h</p:attrName>
                                        </p:attrNameLst>
                                      </p:cBhvr>
                                      <p:tavLst>
                                        <p:tav tm="0">
                                          <p:val>
                                            <p:fltVal val="0"/>
                                          </p:val>
                                        </p:tav>
                                        <p:tav tm="100000">
                                          <p:val>
                                            <p:strVal val="#ppt_h"/>
                                          </p:val>
                                        </p:tav>
                                      </p:tavLst>
                                    </p:anim>
                                    <p:animEffect transition="in" filter="fade">
                                      <p:cBhvr>
                                        <p:cTn id="77" dur="500"/>
                                        <p:tgtEl>
                                          <p:spTgt spid="25"/>
                                        </p:tgtEl>
                                      </p:cBhvr>
                                    </p:animEffect>
                                  </p:childTnLst>
                                </p:cTn>
                              </p:par>
                              <p:par>
                                <p:cTn id="78" presetID="53" presetClass="entr" presetSubtype="16" fill="hold" grpId="0" nodeType="withEffect">
                                  <p:stCondLst>
                                    <p:cond delay="0"/>
                                  </p:stCondLst>
                                  <p:childTnLst>
                                    <p:set>
                                      <p:cBhvr>
                                        <p:cTn id="79" dur="1" fill="hold">
                                          <p:stCondLst>
                                            <p:cond delay="0"/>
                                          </p:stCondLst>
                                        </p:cTn>
                                        <p:tgtEl>
                                          <p:spTgt spid="29"/>
                                        </p:tgtEl>
                                        <p:attrNameLst>
                                          <p:attrName>style.visibility</p:attrName>
                                        </p:attrNameLst>
                                      </p:cBhvr>
                                      <p:to>
                                        <p:strVal val="visible"/>
                                      </p:to>
                                    </p:set>
                                    <p:anim calcmode="lin" valueType="num">
                                      <p:cBhvr>
                                        <p:cTn id="80" dur="500" fill="hold"/>
                                        <p:tgtEl>
                                          <p:spTgt spid="29"/>
                                        </p:tgtEl>
                                        <p:attrNameLst>
                                          <p:attrName>ppt_w</p:attrName>
                                        </p:attrNameLst>
                                      </p:cBhvr>
                                      <p:tavLst>
                                        <p:tav tm="0">
                                          <p:val>
                                            <p:fltVal val="0"/>
                                          </p:val>
                                        </p:tav>
                                        <p:tav tm="100000">
                                          <p:val>
                                            <p:strVal val="#ppt_w"/>
                                          </p:val>
                                        </p:tav>
                                      </p:tavLst>
                                    </p:anim>
                                    <p:anim calcmode="lin" valueType="num">
                                      <p:cBhvr>
                                        <p:cTn id="81" dur="500" fill="hold"/>
                                        <p:tgtEl>
                                          <p:spTgt spid="29"/>
                                        </p:tgtEl>
                                        <p:attrNameLst>
                                          <p:attrName>ppt_h</p:attrName>
                                        </p:attrNameLst>
                                      </p:cBhvr>
                                      <p:tavLst>
                                        <p:tav tm="0">
                                          <p:val>
                                            <p:fltVal val="0"/>
                                          </p:val>
                                        </p:tav>
                                        <p:tav tm="100000">
                                          <p:val>
                                            <p:strVal val="#ppt_h"/>
                                          </p:val>
                                        </p:tav>
                                      </p:tavLst>
                                    </p:anim>
                                    <p:animEffect transition="in" filter="fade">
                                      <p:cBhvr>
                                        <p:cTn id="82" dur="500"/>
                                        <p:tgtEl>
                                          <p:spTgt spid="29"/>
                                        </p:tgtEl>
                                      </p:cBhvr>
                                    </p:animEffect>
                                  </p:childTnLst>
                                </p:cTn>
                              </p:par>
                            </p:childTnLst>
                          </p:cTn>
                        </p:par>
                        <p:par>
                          <p:cTn id="83" fill="hold">
                            <p:stCondLst>
                              <p:cond delay="5500"/>
                            </p:stCondLst>
                            <p:childTnLst>
                              <p:par>
                                <p:cTn id="84" presetID="22" presetClass="entr" presetSubtype="8" fill="hold" grpId="0" nodeType="afterEffect">
                                  <p:stCondLst>
                                    <p:cond delay="0"/>
                                  </p:stCondLst>
                                  <p:childTnLst>
                                    <p:set>
                                      <p:cBhvr>
                                        <p:cTn id="85" dur="1" fill="hold">
                                          <p:stCondLst>
                                            <p:cond delay="0"/>
                                          </p:stCondLst>
                                        </p:cTn>
                                        <p:tgtEl>
                                          <p:spTgt spid="11"/>
                                        </p:tgtEl>
                                        <p:attrNameLst>
                                          <p:attrName>style.visibility</p:attrName>
                                        </p:attrNameLst>
                                      </p:cBhvr>
                                      <p:to>
                                        <p:strVal val="visible"/>
                                      </p:to>
                                    </p:set>
                                    <p:animEffect transition="in" filter="wipe(left)">
                                      <p:cBhvr>
                                        <p:cTn id="86" dur="500"/>
                                        <p:tgtEl>
                                          <p:spTgt spid="11"/>
                                        </p:tgtEl>
                                      </p:cBhvr>
                                    </p:animEffect>
                                  </p:childTnLst>
                                </p:cTn>
                              </p:par>
                            </p:childTnLst>
                          </p:cTn>
                        </p:par>
                        <p:par>
                          <p:cTn id="87" fill="hold">
                            <p:stCondLst>
                              <p:cond delay="6000"/>
                            </p:stCondLst>
                            <p:childTnLst>
                              <p:par>
                                <p:cTn id="88" presetID="53" presetClass="entr" presetSubtype="16" fill="hold" nodeType="afterEffect">
                                  <p:stCondLst>
                                    <p:cond delay="0"/>
                                  </p:stCondLst>
                                  <p:childTnLst>
                                    <p:set>
                                      <p:cBhvr>
                                        <p:cTn id="89" dur="1" fill="hold">
                                          <p:stCondLst>
                                            <p:cond delay="0"/>
                                          </p:stCondLst>
                                        </p:cTn>
                                        <p:tgtEl>
                                          <p:spTgt spid="31"/>
                                        </p:tgtEl>
                                        <p:attrNameLst>
                                          <p:attrName>style.visibility</p:attrName>
                                        </p:attrNameLst>
                                      </p:cBhvr>
                                      <p:to>
                                        <p:strVal val="visible"/>
                                      </p:to>
                                    </p:set>
                                    <p:anim calcmode="lin" valueType="num">
                                      <p:cBhvr>
                                        <p:cTn id="90" dur="500" fill="hold"/>
                                        <p:tgtEl>
                                          <p:spTgt spid="31"/>
                                        </p:tgtEl>
                                        <p:attrNameLst>
                                          <p:attrName>ppt_w</p:attrName>
                                        </p:attrNameLst>
                                      </p:cBhvr>
                                      <p:tavLst>
                                        <p:tav tm="0">
                                          <p:val>
                                            <p:fltVal val="0"/>
                                          </p:val>
                                        </p:tav>
                                        <p:tav tm="100000">
                                          <p:val>
                                            <p:strVal val="#ppt_w"/>
                                          </p:val>
                                        </p:tav>
                                      </p:tavLst>
                                    </p:anim>
                                    <p:anim calcmode="lin" valueType="num">
                                      <p:cBhvr>
                                        <p:cTn id="91" dur="500" fill="hold"/>
                                        <p:tgtEl>
                                          <p:spTgt spid="31"/>
                                        </p:tgtEl>
                                        <p:attrNameLst>
                                          <p:attrName>ppt_h</p:attrName>
                                        </p:attrNameLst>
                                      </p:cBhvr>
                                      <p:tavLst>
                                        <p:tav tm="0">
                                          <p:val>
                                            <p:fltVal val="0"/>
                                          </p:val>
                                        </p:tav>
                                        <p:tav tm="100000">
                                          <p:val>
                                            <p:strVal val="#ppt_h"/>
                                          </p:val>
                                        </p:tav>
                                      </p:tavLst>
                                    </p:anim>
                                    <p:animEffect transition="in" filter="fade">
                                      <p:cBhvr>
                                        <p:cTn id="92" dur="500"/>
                                        <p:tgtEl>
                                          <p:spTgt spid="31"/>
                                        </p:tgtEl>
                                      </p:cBhvr>
                                    </p:animEffect>
                                  </p:childTnLst>
                                </p:cTn>
                              </p:par>
                            </p:childTnLst>
                          </p:cTn>
                        </p:par>
                        <p:par>
                          <p:cTn id="93" fill="hold">
                            <p:stCondLst>
                              <p:cond delay="6500"/>
                            </p:stCondLst>
                            <p:childTnLst>
                              <p:par>
                                <p:cTn id="94" presetID="53" presetClass="entr" presetSubtype="16" fill="hold" nodeType="afterEffect">
                                  <p:stCondLst>
                                    <p:cond delay="0"/>
                                  </p:stCondLst>
                                  <p:childTnLst>
                                    <p:set>
                                      <p:cBhvr>
                                        <p:cTn id="95" dur="1" fill="hold">
                                          <p:stCondLst>
                                            <p:cond delay="0"/>
                                          </p:stCondLst>
                                        </p:cTn>
                                        <p:tgtEl>
                                          <p:spTgt spid="32"/>
                                        </p:tgtEl>
                                        <p:attrNameLst>
                                          <p:attrName>style.visibility</p:attrName>
                                        </p:attrNameLst>
                                      </p:cBhvr>
                                      <p:to>
                                        <p:strVal val="visible"/>
                                      </p:to>
                                    </p:set>
                                    <p:anim calcmode="lin" valueType="num">
                                      <p:cBhvr>
                                        <p:cTn id="96" dur="500" fill="hold"/>
                                        <p:tgtEl>
                                          <p:spTgt spid="32"/>
                                        </p:tgtEl>
                                        <p:attrNameLst>
                                          <p:attrName>ppt_w</p:attrName>
                                        </p:attrNameLst>
                                      </p:cBhvr>
                                      <p:tavLst>
                                        <p:tav tm="0">
                                          <p:val>
                                            <p:fltVal val="0"/>
                                          </p:val>
                                        </p:tav>
                                        <p:tav tm="100000">
                                          <p:val>
                                            <p:strVal val="#ppt_w"/>
                                          </p:val>
                                        </p:tav>
                                      </p:tavLst>
                                    </p:anim>
                                    <p:anim calcmode="lin" valueType="num">
                                      <p:cBhvr>
                                        <p:cTn id="97" dur="500" fill="hold"/>
                                        <p:tgtEl>
                                          <p:spTgt spid="32"/>
                                        </p:tgtEl>
                                        <p:attrNameLst>
                                          <p:attrName>ppt_h</p:attrName>
                                        </p:attrNameLst>
                                      </p:cBhvr>
                                      <p:tavLst>
                                        <p:tav tm="0">
                                          <p:val>
                                            <p:fltVal val="0"/>
                                          </p:val>
                                        </p:tav>
                                        <p:tav tm="100000">
                                          <p:val>
                                            <p:strVal val="#ppt_h"/>
                                          </p:val>
                                        </p:tav>
                                      </p:tavLst>
                                    </p:anim>
                                    <p:animEffect transition="in" filter="fade">
                                      <p:cBhvr>
                                        <p:cTn id="98" dur="500"/>
                                        <p:tgtEl>
                                          <p:spTgt spid="32"/>
                                        </p:tgtEl>
                                      </p:cBhvr>
                                    </p:animEffect>
                                  </p:childTnLst>
                                </p:cTn>
                              </p:par>
                            </p:childTnLst>
                          </p:cTn>
                        </p:par>
                        <p:par>
                          <p:cTn id="99" fill="hold">
                            <p:stCondLst>
                              <p:cond delay="7000"/>
                            </p:stCondLst>
                            <p:childTnLst>
                              <p:par>
                                <p:cTn id="100" presetID="53" presetClass="entr" presetSubtype="16" fill="hold" nodeType="afterEffect">
                                  <p:stCondLst>
                                    <p:cond delay="0"/>
                                  </p:stCondLst>
                                  <p:childTnLst>
                                    <p:set>
                                      <p:cBhvr>
                                        <p:cTn id="101" dur="1" fill="hold">
                                          <p:stCondLst>
                                            <p:cond delay="0"/>
                                          </p:stCondLst>
                                        </p:cTn>
                                        <p:tgtEl>
                                          <p:spTgt spid="33"/>
                                        </p:tgtEl>
                                        <p:attrNameLst>
                                          <p:attrName>style.visibility</p:attrName>
                                        </p:attrNameLst>
                                      </p:cBhvr>
                                      <p:to>
                                        <p:strVal val="visible"/>
                                      </p:to>
                                    </p:set>
                                    <p:anim calcmode="lin" valueType="num">
                                      <p:cBhvr>
                                        <p:cTn id="102" dur="500" fill="hold"/>
                                        <p:tgtEl>
                                          <p:spTgt spid="33"/>
                                        </p:tgtEl>
                                        <p:attrNameLst>
                                          <p:attrName>ppt_w</p:attrName>
                                        </p:attrNameLst>
                                      </p:cBhvr>
                                      <p:tavLst>
                                        <p:tav tm="0">
                                          <p:val>
                                            <p:fltVal val="0"/>
                                          </p:val>
                                        </p:tav>
                                        <p:tav tm="100000">
                                          <p:val>
                                            <p:strVal val="#ppt_w"/>
                                          </p:val>
                                        </p:tav>
                                      </p:tavLst>
                                    </p:anim>
                                    <p:anim calcmode="lin" valueType="num">
                                      <p:cBhvr>
                                        <p:cTn id="103" dur="500" fill="hold"/>
                                        <p:tgtEl>
                                          <p:spTgt spid="33"/>
                                        </p:tgtEl>
                                        <p:attrNameLst>
                                          <p:attrName>ppt_h</p:attrName>
                                        </p:attrNameLst>
                                      </p:cBhvr>
                                      <p:tavLst>
                                        <p:tav tm="0">
                                          <p:val>
                                            <p:fltVal val="0"/>
                                          </p:val>
                                        </p:tav>
                                        <p:tav tm="100000">
                                          <p:val>
                                            <p:strVal val="#ppt_h"/>
                                          </p:val>
                                        </p:tav>
                                      </p:tavLst>
                                    </p:anim>
                                    <p:animEffect transition="in" filter="fade">
                                      <p:cBhvr>
                                        <p:cTn id="104" dur="500"/>
                                        <p:tgtEl>
                                          <p:spTgt spid="33"/>
                                        </p:tgtEl>
                                      </p:cBhvr>
                                    </p:animEffect>
                                  </p:childTnLst>
                                </p:cTn>
                              </p:par>
                            </p:childTnLst>
                          </p:cTn>
                        </p:par>
                        <p:par>
                          <p:cTn id="105" fill="hold">
                            <p:stCondLst>
                              <p:cond delay="7500"/>
                            </p:stCondLst>
                            <p:childTnLst>
                              <p:par>
                                <p:cTn id="106" presetID="1" presetClass="entr" presetSubtype="0" fill="hold" grpId="0" nodeType="afterEffect">
                                  <p:stCondLst>
                                    <p:cond delay="0"/>
                                  </p:stCondLst>
                                  <p:childTnLst>
                                    <p:set>
                                      <p:cBhvr>
                                        <p:cTn id="107" dur="1" fill="hold">
                                          <p:stCondLst>
                                            <p:cond delay="999"/>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22" grpId="0" animBg="1"/>
      <p:bldP spid="23" grpId="0" animBg="1"/>
      <p:bldP spid="24" grpId="0" animBg="1"/>
      <p:bldP spid="25" grpId="0" animBg="1"/>
      <p:bldP spid="26" grpId="0"/>
      <p:bldP spid="27" grpId="0"/>
      <p:bldP spid="28" grpId="0"/>
      <p:bldP spid="29" grpId="0"/>
      <p:bldP spid="3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t="31222" b="31222"/>
          <a:stretch/>
        </p:blipFill>
        <p:spPr>
          <a:xfrm>
            <a:off x="0" y="0"/>
            <a:ext cx="12192000" cy="6858000"/>
          </a:xfrm>
          <a:prstGeom prst="rect">
            <a:avLst/>
          </a:prstGeom>
        </p:spPr>
      </p:pic>
      <p:pic>
        <p:nvPicPr>
          <p:cNvPr id="30" name="图片 29"/>
          <p:cNvPicPr>
            <a:picLocks noChangeAspect="1"/>
          </p:cNvPicPr>
          <p:nvPr/>
        </p:nvPicPr>
        <p:blipFill rotWithShape="1">
          <a:blip r:embed="rId4" cstate="print">
            <a:extLst>
              <a:ext uri="{28A0092B-C50C-407E-A947-70E740481C1C}">
                <a14:useLocalDpi xmlns:a14="http://schemas.microsoft.com/office/drawing/2010/main" val="0"/>
              </a:ext>
            </a:extLst>
          </a:blip>
          <a:srcRect r="79739" b="34086"/>
          <a:stretch/>
        </p:blipFill>
        <p:spPr>
          <a:xfrm>
            <a:off x="1394595" y="795016"/>
            <a:ext cx="1690228" cy="1596222"/>
          </a:xfrm>
          <a:prstGeom prst="rect">
            <a:avLst/>
          </a:prstGeom>
        </p:spPr>
      </p:pic>
      <p:pic>
        <p:nvPicPr>
          <p:cNvPr id="31" name="图片 30"/>
          <p:cNvPicPr>
            <a:picLocks noChangeAspect="1"/>
          </p:cNvPicPr>
          <p:nvPr/>
        </p:nvPicPr>
        <p:blipFill rotWithShape="1">
          <a:blip r:embed="rId5" cstate="print">
            <a:extLst>
              <a:ext uri="{28A0092B-C50C-407E-A947-70E740481C1C}">
                <a14:useLocalDpi xmlns:a14="http://schemas.microsoft.com/office/drawing/2010/main" val="0"/>
              </a:ext>
            </a:extLst>
          </a:blip>
          <a:srcRect l="61939" t="35458" r="30215" b="28771"/>
          <a:stretch/>
        </p:blipFill>
        <p:spPr>
          <a:xfrm>
            <a:off x="9386698" y="689142"/>
            <a:ext cx="654519" cy="866275"/>
          </a:xfrm>
          <a:prstGeom prst="rect">
            <a:avLst/>
          </a:prstGeom>
        </p:spPr>
      </p:pic>
      <p:pic>
        <p:nvPicPr>
          <p:cNvPr id="32" name="图片 31"/>
          <p:cNvPicPr>
            <a:picLocks noChangeAspect="1"/>
          </p:cNvPicPr>
          <p:nvPr/>
        </p:nvPicPr>
        <p:blipFill rotWithShape="1">
          <a:blip r:embed="rId6" cstate="print">
            <a:extLst>
              <a:ext uri="{28A0092B-C50C-407E-A947-70E740481C1C}">
                <a14:useLocalDpi xmlns:a14="http://schemas.microsoft.com/office/drawing/2010/main" val="0"/>
              </a:ext>
            </a:extLst>
          </a:blip>
          <a:srcRect l="84783" t="49230"/>
          <a:stretch/>
        </p:blipFill>
        <p:spPr>
          <a:xfrm>
            <a:off x="3593936" y="74398"/>
            <a:ext cx="1269431" cy="1229487"/>
          </a:xfrm>
          <a:prstGeom prst="rect">
            <a:avLst/>
          </a:prstGeom>
        </p:spPr>
      </p:pic>
      <p:pic>
        <p:nvPicPr>
          <p:cNvPr id="4" name="图片 3"/>
          <p:cNvPicPr>
            <a:picLocks noChangeAspect="1"/>
          </p:cNvPicPr>
          <p:nvPr/>
        </p:nvPicPr>
        <p:blipFill rotWithShape="1">
          <a:blip r:embed="rId7" cstate="print">
            <a:extLst>
              <a:ext uri="{28A0092B-C50C-407E-A947-70E740481C1C}">
                <a14:useLocalDpi xmlns:a14="http://schemas.microsoft.com/office/drawing/2010/main" val="0"/>
              </a:ext>
            </a:extLst>
          </a:blip>
          <a:srcRect l="33866" t="-1" r="34278" b="59354"/>
          <a:stretch/>
        </p:blipFill>
        <p:spPr>
          <a:xfrm>
            <a:off x="4128940" y="1"/>
            <a:ext cx="3883844" cy="2488676"/>
          </a:xfrm>
          <a:prstGeom prst="rect">
            <a:avLst/>
          </a:prstGeom>
        </p:spPr>
      </p:pic>
      <p:pic>
        <p:nvPicPr>
          <p:cNvPr id="36" name="图片 3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5684363"/>
            <a:ext cx="12192000" cy="1173637"/>
          </a:xfrm>
          <a:prstGeom prst="rect">
            <a:avLst/>
          </a:prstGeom>
        </p:spPr>
      </p:pic>
      <p:pic>
        <p:nvPicPr>
          <p:cNvPr id="37" name="图片 3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85660" y="4165477"/>
            <a:ext cx="1353975" cy="1999988"/>
          </a:xfrm>
          <a:prstGeom prst="rect">
            <a:avLst/>
          </a:prstGeom>
        </p:spPr>
      </p:pic>
      <p:pic>
        <p:nvPicPr>
          <p:cNvPr id="38" name="图片 3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061219" y="5076314"/>
            <a:ext cx="808537" cy="1410976"/>
          </a:xfrm>
          <a:prstGeom prst="rect">
            <a:avLst/>
          </a:prstGeom>
        </p:spPr>
      </p:pic>
      <p:pic>
        <p:nvPicPr>
          <p:cNvPr id="39" name="图片 3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699208" y="4646579"/>
            <a:ext cx="1195547" cy="1769195"/>
          </a:xfrm>
          <a:prstGeom prst="rect">
            <a:avLst/>
          </a:prstGeom>
        </p:spPr>
      </p:pic>
      <p:sp>
        <p:nvSpPr>
          <p:cNvPr id="40" name="文本框 39"/>
          <p:cNvSpPr txBox="1"/>
          <p:nvPr/>
        </p:nvSpPr>
        <p:spPr>
          <a:xfrm>
            <a:off x="4329185" y="2784031"/>
            <a:ext cx="3877985" cy="1200329"/>
          </a:xfrm>
          <a:prstGeom prst="rect">
            <a:avLst/>
          </a:prstGeom>
          <a:noFill/>
        </p:spPr>
        <p:txBody>
          <a:bodyPr wrap="none" rtlCol="0">
            <a:spAutoFit/>
          </a:bodyPr>
          <a:lstStyle/>
          <a:p>
            <a:r>
              <a:rPr lang="zh-CN" altLang="en-US" sz="7200" smtClean="0">
                <a:solidFill>
                  <a:schemeClr val="accent4">
                    <a:lumMod val="60000"/>
                    <a:lumOff val="40000"/>
                  </a:schemeClr>
                </a:solidFill>
                <a:effectLst>
                  <a:outerShdw blurRad="38100" dist="38100" dir="2700000" algn="tl">
                    <a:srgbClr val="000000">
                      <a:alpha val="43137"/>
                    </a:srgbClr>
                  </a:outerShdw>
                </a:effectLst>
              </a:rPr>
              <a:t>才艺表演</a:t>
            </a:r>
            <a:endParaRPr lang="zh-CN" altLang="en-US" sz="7200">
              <a:solidFill>
                <a:schemeClr val="accent4">
                  <a:lumMod val="60000"/>
                  <a:lumOff val="40000"/>
                </a:schemeClr>
              </a:solidFill>
              <a:effectLst>
                <a:outerShdw blurRad="38100" dist="38100" dir="2700000" algn="tl">
                  <a:srgbClr val="000000">
                    <a:alpha val="43137"/>
                  </a:srgbClr>
                </a:outerShdw>
              </a:effectLst>
            </a:endParaRPr>
          </a:p>
        </p:txBody>
      </p:sp>
      <p:pic>
        <p:nvPicPr>
          <p:cNvPr id="41" name="图片 40"/>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965427" y="2215915"/>
            <a:ext cx="1363758" cy="2063799"/>
          </a:xfrm>
          <a:prstGeom prst="rect">
            <a:avLst/>
          </a:prstGeom>
        </p:spPr>
      </p:pic>
      <p:pic>
        <p:nvPicPr>
          <p:cNvPr id="17" name="图片 16"/>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0" y="0"/>
            <a:ext cx="1892743" cy="6858000"/>
          </a:xfrm>
          <a:prstGeom prst="rect">
            <a:avLst/>
          </a:prstGeom>
        </p:spPr>
      </p:pic>
      <p:pic>
        <p:nvPicPr>
          <p:cNvPr id="18" name="图片 17"/>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299257" y="0"/>
            <a:ext cx="1888098" cy="6858000"/>
          </a:xfrm>
          <a:prstGeom prst="rect">
            <a:avLst/>
          </a:prstGeom>
        </p:spPr>
      </p:pic>
      <p:sp>
        <p:nvSpPr>
          <p:cNvPr id="15" name="文本框 14"/>
          <p:cNvSpPr txBox="1"/>
          <p:nvPr/>
        </p:nvSpPr>
        <p:spPr>
          <a:xfrm>
            <a:off x="-1040794" y="1213792"/>
            <a:ext cx="877163" cy="369332"/>
          </a:xfrm>
          <a:prstGeom prst="rect">
            <a:avLst/>
          </a:prstGeom>
          <a:noFill/>
        </p:spPr>
        <p:txBody>
          <a:bodyPr wrap="none"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val="101467187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1+#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7" presetClass="entr" presetSubtype="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16" presetClass="entr" presetSubtype="21" fill="hold" nodeType="after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barn(inVertical)">
                                      <p:cBhvr>
                                        <p:cTn id="22" dur="500"/>
                                        <p:tgtEl>
                                          <p:spTgt spid="36"/>
                                        </p:tgtEl>
                                      </p:cBhvr>
                                    </p:animEffect>
                                  </p:childTnLst>
                                </p:cTn>
                              </p:par>
                            </p:childTnLst>
                          </p:cTn>
                        </p:par>
                        <p:par>
                          <p:cTn id="23" fill="hold">
                            <p:stCondLst>
                              <p:cond delay="2000"/>
                            </p:stCondLst>
                            <p:childTnLst>
                              <p:par>
                                <p:cTn id="24" presetID="2" presetClass="entr" presetSubtype="8" fill="hold" nodeType="afterEffect">
                                  <p:stCondLst>
                                    <p:cond delay="0"/>
                                  </p:stCondLst>
                                  <p:childTnLst>
                                    <p:set>
                                      <p:cBhvr>
                                        <p:cTn id="25" dur="1" fill="hold">
                                          <p:stCondLst>
                                            <p:cond delay="0"/>
                                          </p:stCondLst>
                                        </p:cTn>
                                        <p:tgtEl>
                                          <p:spTgt spid="37"/>
                                        </p:tgtEl>
                                        <p:attrNameLst>
                                          <p:attrName>style.visibility</p:attrName>
                                        </p:attrNameLst>
                                      </p:cBhvr>
                                      <p:to>
                                        <p:strVal val="visible"/>
                                      </p:to>
                                    </p:set>
                                    <p:anim calcmode="lin" valueType="num">
                                      <p:cBhvr additive="base">
                                        <p:cTn id="26" dur="500" fill="hold"/>
                                        <p:tgtEl>
                                          <p:spTgt spid="37"/>
                                        </p:tgtEl>
                                        <p:attrNameLst>
                                          <p:attrName>ppt_x</p:attrName>
                                        </p:attrNameLst>
                                      </p:cBhvr>
                                      <p:tavLst>
                                        <p:tav tm="0">
                                          <p:val>
                                            <p:strVal val="0-#ppt_w/2"/>
                                          </p:val>
                                        </p:tav>
                                        <p:tav tm="100000">
                                          <p:val>
                                            <p:strVal val="#ppt_x"/>
                                          </p:val>
                                        </p:tav>
                                      </p:tavLst>
                                    </p:anim>
                                    <p:anim calcmode="lin" valueType="num">
                                      <p:cBhvr additive="base">
                                        <p:cTn id="27" dur="500" fill="hold"/>
                                        <p:tgtEl>
                                          <p:spTgt spid="37"/>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0"/>
                                  </p:stCondLst>
                                  <p:childTnLst>
                                    <p:set>
                                      <p:cBhvr>
                                        <p:cTn id="29" dur="1" fill="hold">
                                          <p:stCondLst>
                                            <p:cond delay="0"/>
                                          </p:stCondLst>
                                        </p:cTn>
                                        <p:tgtEl>
                                          <p:spTgt spid="38"/>
                                        </p:tgtEl>
                                        <p:attrNameLst>
                                          <p:attrName>style.visibility</p:attrName>
                                        </p:attrNameLst>
                                      </p:cBhvr>
                                      <p:to>
                                        <p:strVal val="visible"/>
                                      </p:to>
                                    </p:set>
                                    <p:anim calcmode="lin" valueType="num">
                                      <p:cBhvr additive="base">
                                        <p:cTn id="30" dur="500" fill="hold"/>
                                        <p:tgtEl>
                                          <p:spTgt spid="38"/>
                                        </p:tgtEl>
                                        <p:attrNameLst>
                                          <p:attrName>ppt_x</p:attrName>
                                        </p:attrNameLst>
                                      </p:cBhvr>
                                      <p:tavLst>
                                        <p:tav tm="0">
                                          <p:val>
                                            <p:strVal val="1+#ppt_w/2"/>
                                          </p:val>
                                        </p:tav>
                                        <p:tav tm="100000">
                                          <p:val>
                                            <p:strVal val="#ppt_x"/>
                                          </p:val>
                                        </p:tav>
                                      </p:tavLst>
                                    </p:anim>
                                    <p:anim calcmode="lin" valueType="num">
                                      <p:cBhvr additive="base">
                                        <p:cTn id="31" dur="500" fill="hold"/>
                                        <p:tgtEl>
                                          <p:spTgt spid="38"/>
                                        </p:tgtEl>
                                        <p:attrNameLst>
                                          <p:attrName>ppt_y</p:attrName>
                                        </p:attrNameLst>
                                      </p:cBhvr>
                                      <p:tavLst>
                                        <p:tav tm="0">
                                          <p:val>
                                            <p:strVal val="#ppt_y"/>
                                          </p:val>
                                        </p:tav>
                                        <p:tav tm="100000">
                                          <p:val>
                                            <p:strVal val="#ppt_y"/>
                                          </p:val>
                                        </p:tav>
                                      </p:tavLst>
                                    </p:anim>
                                  </p:childTnLst>
                                </p:cTn>
                              </p:par>
                              <p:par>
                                <p:cTn id="32" presetID="2" presetClass="entr" presetSubtype="8" fill="hold" nodeType="withEffect">
                                  <p:stCondLst>
                                    <p:cond delay="0"/>
                                  </p:stCondLst>
                                  <p:childTnLst>
                                    <p:set>
                                      <p:cBhvr>
                                        <p:cTn id="33" dur="1" fill="hold">
                                          <p:stCondLst>
                                            <p:cond delay="0"/>
                                          </p:stCondLst>
                                        </p:cTn>
                                        <p:tgtEl>
                                          <p:spTgt spid="39"/>
                                        </p:tgtEl>
                                        <p:attrNameLst>
                                          <p:attrName>style.visibility</p:attrName>
                                        </p:attrNameLst>
                                      </p:cBhvr>
                                      <p:to>
                                        <p:strVal val="visible"/>
                                      </p:to>
                                    </p:set>
                                    <p:anim calcmode="lin" valueType="num">
                                      <p:cBhvr additive="base">
                                        <p:cTn id="34" dur="500" fill="hold"/>
                                        <p:tgtEl>
                                          <p:spTgt spid="39"/>
                                        </p:tgtEl>
                                        <p:attrNameLst>
                                          <p:attrName>ppt_x</p:attrName>
                                        </p:attrNameLst>
                                      </p:cBhvr>
                                      <p:tavLst>
                                        <p:tav tm="0">
                                          <p:val>
                                            <p:strVal val="0-#ppt_w/2"/>
                                          </p:val>
                                        </p:tav>
                                        <p:tav tm="100000">
                                          <p:val>
                                            <p:strVal val="#ppt_x"/>
                                          </p:val>
                                        </p:tav>
                                      </p:tavLst>
                                    </p:anim>
                                    <p:anim calcmode="lin" valueType="num">
                                      <p:cBhvr additive="base">
                                        <p:cTn id="35" dur="500" fill="hold"/>
                                        <p:tgtEl>
                                          <p:spTgt spid="39"/>
                                        </p:tgtEl>
                                        <p:attrNameLst>
                                          <p:attrName>ppt_y</p:attrName>
                                        </p:attrNameLst>
                                      </p:cBhvr>
                                      <p:tavLst>
                                        <p:tav tm="0">
                                          <p:val>
                                            <p:strVal val="#ppt_y"/>
                                          </p:val>
                                        </p:tav>
                                        <p:tav tm="100000">
                                          <p:val>
                                            <p:strVal val="#ppt_y"/>
                                          </p:val>
                                        </p:tav>
                                      </p:tavLst>
                                    </p:anim>
                                  </p:childTnLst>
                                </p:cTn>
                              </p:par>
                            </p:childTnLst>
                          </p:cTn>
                        </p:par>
                        <p:par>
                          <p:cTn id="36" fill="hold">
                            <p:stCondLst>
                              <p:cond delay="2500"/>
                            </p:stCondLst>
                            <p:childTnLst>
                              <p:par>
                                <p:cTn id="37" presetID="53" presetClass="entr" presetSubtype="16" fill="hold" nodeType="afterEffect">
                                  <p:stCondLst>
                                    <p:cond delay="0"/>
                                  </p:stCondLst>
                                  <p:childTnLst>
                                    <p:set>
                                      <p:cBhvr>
                                        <p:cTn id="38" dur="1" fill="hold">
                                          <p:stCondLst>
                                            <p:cond delay="0"/>
                                          </p:stCondLst>
                                        </p:cTn>
                                        <p:tgtEl>
                                          <p:spTgt spid="41"/>
                                        </p:tgtEl>
                                        <p:attrNameLst>
                                          <p:attrName>style.visibility</p:attrName>
                                        </p:attrNameLst>
                                      </p:cBhvr>
                                      <p:to>
                                        <p:strVal val="visible"/>
                                      </p:to>
                                    </p:set>
                                    <p:anim calcmode="lin" valueType="num">
                                      <p:cBhvr>
                                        <p:cTn id="39" dur="500" fill="hold"/>
                                        <p:tgtEl>
                                          <p:spTgt spid="41"/>
                                        </p:tgtEl>
                                        <p:attrNameLst>
                                          <p:attrName>ppt_w</p:attrName>
                                        </p:attrNameLst>
                                      </p:cBhvr>
                                      <p:tavLst>
                                        <p:tav tm="0">
                                          <p:val>
                                            <p:fltVal val="0"/>
                                          </p:val>
                                        </p:tav>
                                        <p:tav tm="100000">
                                          <p:val>
                                            <p:strVal val="#ppt_w"/>
                                          </p:val>
                                        </p:tav>
                                      </p:tavLst>
                                    </p:anim>
                                    <p:anim calcmode="lin" valueType="num">
                                      <p:cBhvr>
                                        <p:cTn id="40" dur="500" fill="hold"/>
                                        <p:tgtEl>
                                          <p:spTgt spid="41"/>
                                        </p:tgtEl>
                                        <p:attrNameLst>
                                          <p:attrName>ppt_h</p:attrName>
                                        </p:attrNameLst>
                                      </p:cBhvr>
                                      <p:tavLst>
                                        <p:tav tm="0">
                                          <p:val>
                                            <p:fltVal val="0"/>
                                          </p:val>
                                        </p:tav>
                                        <p:tav tm="100000">
                                          <p:val>
                                            <p:strVal val="#ppt_h"/>
                                          </p:val>
                                        </p:tav>
                                      </p:tavLst>
                                    </p:anim>
                                    <p:animEffect transition="in" filter="fade">
                                      <p:cBhvr>
                                        <p:cTn id="41" dur="500"/>
                                        <p:tgtEl>
                                          <p:spTgt spid="41"/>
                                        </p:tgtEl>
                                      </p:cBhvr>
                                    </p:animEffect>
                                  </p:childTnLst>
                                </p:cTn>
                              </p:par>
                            </p:childTnLst>
                          </p:cTn>
                        </p:par>
                        <p:par>
                          <p:cTn id="42" fill="hold">
                            <p:stCondLst>
                              <p:cond delay="3000"/>
                            </p:stCondLst>
                            <p:childTnLst>
                              <p:par>
                                <p:cTn id="43" presetID="16" presetClass="entr" presetSubtype="21" fill="hold" grpId="0" nodeType="afterEffect">
                                  <p:stCondLst>
                                    <p:cond delay="0"/>
                                  </p:stCondLst>
                                  <p:childTnLst>
                                    <p:set>
                                      <p:cBhvr>
                                        <p:cTn id="44" dur="1" fill="hold">
                                          <p:stCondLst>
                                            <p:cond delay="0"/>
                                          </p:stCondLst>
                                        </p:cTn>
                                        <p:tgtEl>
                                          <p:spTgt spid="40"/>
                                        </p:tgtEl>
                                        <p:attrNameLst>
                                          <p:attrName>style.visibility</p:attrName>
                                        </p:attrNameLst>
                                      </p:cBhvr>
                                      <p:to>
                                        <p:strVal val="visible"/>
                                      </p:to>
                                    </p:set>
                                    <p:animEffect transition="in" filter="barn(inVertical)">
                                      <p:cBhvr>
                                        <p:cTn id="45" dur="500"/>
                                        <p:tgtEl>
                                          <p:spTgt spid="40"/>
                                        </p:tgtEl>
                                      </p:cBhvr>
                                    </p:animEffect>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30"/>
                                        </p:tgtEl>
                                        <p:attrNameLst>
                                          <p:attrName>style.visibility</p:attrName>
                                        </p:attrNameLst>
                                      </p:cBhvr>
                                      <p:to>
                                        <p:strVal val="visible"/>
                                      </p:to>
                                    </p:set>
                                    <p:anim calcmode="lin" valueType="num">
                                      <p:cBhvr>
                                        <p:cTn id="49" dur="500" fill="hold"/>
                                        <p:tgtEl>
                                          <p:spTgt spid="30"/>
                                        </p:tgtEl>
                                        <p:attrNameLst>
                                          <p:attrName>ppt_w</p:attrName>
                                        </p:attrNameLst>
                                      </p:cBhvr>
                                      <p:tavLst>
                                        <p:tav tm="0">
                                          <p:val>
                                            <p:fltVal val="0"/>
                                          </p:val>
                                        </p:tav>
                                        <p:tav tm="100000">
                                          <p:val>
                                            <p:strVal val="#ppt_w"/>
                                          </p:val>
                                        </p:tav>
                                      </p:tavLst>
                                    </p:anim>
                                    <p:anim calcmode="lin" valueType="num">
                                      <p:cBhvr>
                                        <p:cTn id="50" dur="500" fill="hold"/>
                                        <p:tgtEl>
                                          <p:spTgt spid="30"/>
                                        </p:tgtEl>
                                        <p:attrNameLst>
                                          <p:attrName>ppt_h</p:attrName>
                                        </p:attrNameLst>
                                      </p:cBhvr>
                                      <p:tavLst>
                                        <p:tav tm="0">
                                          <p:val>
                                            <p:fltVal val="0"/>
                                          </p:val>
                                        </p:tav>
                                        <p:tav tm="100000">
                                          <p:val>
                                            <p:strVal val="#ppt_h"/>
                                          </p:val>
                                        </p:tav>
                                      </p:tavLst>
                                    </p:anim>
                                    <p:animEffect transition="in" filter="fade">
                                      <p:cBhvr>
                                        <p:cTn id="51" dur="500"/>
                                        <p:tgtEl>
                                          <p:spTgt spid="30"/>
                                        </p:tgtEl>
                                      </p:cBhvr>
                                    </p:animEffect>
                                  </p:childTnLst>
                                </p:cTn>
                              </p:par>
                            </p:childTnLst>
                          </p:cTn>
                        </p:par>
                        <p:par>
                          <p:cTn id="52" fill="hold">
                            <p:stCondLst>
                              <p:cond delay="4000"/>
                            </p:stCondLst>
                            <p:childTnLst>
                              <p:par>
                                <p:cTn id="53" presetID="53" presetClass="entr" presetSubtype="16" fill="hold" nodeType="afterEffect">
                                  <p:stCondLst>
                                    <p:cond delay="0"/>
                                  </p:stCondLst>
                                  <p:childTnLst>
                                    <p:set>
                                      <p:cBhvr>
                                        <p:cTn id="54" dur="1" fill="hold">
                                          <p:stCondLst>
                                            <p:cond delay="0"/>
                                          </p:stCondLst>
                                        </p:cTn>
                                        <p:tgtEl>
                                          <p:spTgt spid="31"/>
                                        </p:tgtEl>
                                        <p:attrNameLst>
                                          <p:attrName>style.visibility</p:attrName>
                                        </p:attrNameLst>
                                      </p:cBhvr>
                                      <p:to>
                                        <p:strVal val="visible"/>
                                      </p:to>
                                    </p:set>
                                    <p:anim calcmode="lin" valueType="num">
                                      <p:cBhvr>
                                        <p:cTn id="55" dur="500" fill="hold"/>
                                        <p:tgtEl>
                                          <p:spTgt spid="31"/>
                                        </p:tgtEl>
                                        <p:attrNameLst>
                                          <p:attrName>ppt_w</p:attrName>
                                        </p:attrNameLst>
                                      </p:cBhvr>
                                      <p:tavLst>
                                        <p:tav tm="0">
                                          <p:val>
                                            <p:fltVal val="0"/>
                                          </p:val>
                                        </p:tav>
                                        <p:tav tm="100000">
                                          <p:val>
                                            <p:strVal val="#ppt_w"/>
                                          </p:val>
                                        </p:tav>
                                      </p:tavLst>
                                    </p:anim>
                                    <p:anim calcmode="lin" valueType="num">
                                      <p:cBhvr>
                                        <p:cTn id="56" dur="500" fill="hold"/>
                                        <p:tgtEl>
                                          <p:spTgt spid="31"/>
                                        </p:tgtEl>
                                        <p:attrNameLst>
                                          <p:attrName>ppt_h</p:attrName>
                                        </p:attrNameLst>
                                      </p:cBhvr>
                                      <p:tavLst>
                                        <p:tav tm="0">
                                          <p:val>
                                            <p:fltVal val="0"/>
                                          </p:val>
                                        </p:tav>
                                        <p:tav tm="100000">
                                          <p:val>
                                            <p:strVal val="#ppt_h"/>
                                          </p:val>
                                        </p:tav>
                                      </p:tavLst>
                                    </p:anim>
                                    <p:animEffect transition="in" filter="fade">
                                      <p:cBhvr>
                                        <p:cTn id="57" dur="500"/>
                                        <p:tgtEl>
                                          <p:spTgt spid="31"/>
                                        </p:tgtEl>
                                      </p:cBhvr>
                                    </p:animEffect>
                                  </p:childTnLst>
                                </p:cTn>
                              </p:par>
                            </p:childTnLst>
                          </p:cTn>
                        </p:par>
                        <p:par>
                          <p:cTn id="58" fill="hold">
                            <p:stCondLst>
                              <p:cond delay="4500"/>
                            </p:stCondLst>
                            <p:childTnLst>
                              <p:par>
                                <p:cTn id="59" presetID="53" presetClass="entr" presetSubtype="16" fill="hold" nodeType="afterEffect">
                                  <p:stCondLst>
                                    <p:cond delay="0"/>
                                  </p:stCondLst>
                                  <p:childTnLst>
                                    <p:set>
                                      <p:cBhvr>
                                        <p:cTn id="60" dur="1" fill="hold">
                                          <p:stCondLst>
                                            <p:cond delay="0"/>
                                          </p:stCondLst>
                                        </p:cTn>
                                        <p:tgtEl>
                                          <p:spTgt spid="32"/>
                                        </p:tgtEl>
                                        <p:attrNameLst>
                                          <p:attrName>style.visibility</p:attrName>
                                        </p:attrNameLst>
                                      </p:cBhvr>
                                      <p:to>
                                        <p:strVal val="visible"/>
                                      </p:to>
                                    </p:set>
                                    <p:anim calcmode="lin" valueType="num">
                                      <p:cBhvr>
                                        <p:cTn id="61" dur="500" fill="hold"/>
                                        <p:tgtEl>
                                          <p:spTgt spid="32"/>
                                        </p:tgtEl>
                                        <p:attrNameLst>
                                          <p:attrName>ppt_w</p:attrName>
                                        </p:attrNameLst>
                                      </p:cBhvr>
                                      <p:tavLst>
                                        <p:tav tm="0">
                                          <p:val>
                                            <p:fltVal val="0"/>
                                          </p:val>
                                        </p:tav>
                                        <p:tav tm="100000">
                                          <p:val>
                                            <p:strVal val="#ppt_w"/>
                                          </p:val>
                                        </p:tav>
                                      </p:tavLst>
                                    </p:anim>
                                    <p:anim calcmode="lin" valueType="num">
                                      <p:cBhvr>
                                        <p:cTn id="62" dur="500" fill="hold"/>
                                        <p:tgtEl>
                                          <p:spTgt spid="32"/>
                                        </p:tgtEl>
                                        <p:attrNameLst>
                                          <p:attrName>ppt_h</p:attrName>
                                        </p:attrNameLst>
                                      </p:cBhvr>
                                      <p:tavLst>
                                        <p:tav tm="0">
                                          <p:val>
                                            <p:fltVal val="0"/>
                                          </p:val>
                                        </p:tav>
                                        <p:tav tm="100000">
                                          <p:val>
                                            <p:strVal val="#ppt_h"/>
                                          </p:val>
                                        </p:tav>
                                      </p:tavLst>
                                    </p:anim>
                                    <p:animEffect transition="in" filter="fade">
                                      <p:cBhvr>
                                        <p:cTn id="63" dur="500"/>
                                        <p:tgtEl>
                                          <p:spTgt spid="32"/>
                                        </p:tgtEl>
                                      </p:cBhvr>
                                    </p:animEffect>
                                  </p:childTnLst>
                                </p:cTn>
                              </p:par>
                            </p:childTnLst>
                          </p:cTn>
                        </p:par>
                        <p:par>
                          <p:cTn id="64" fill="hold">
                            <p:stCondLst>
                              <p:cond delay="5000"/>
                            </p:stCondLst>
                            <p:childTnLst>
                              <p:par>
                                <p:cTn id="65" presetID="1" presetClass="entr" presetSubtype="0" fill="hold" grpId="0" nodeType="afterEffect">
                                  <p:stCondLst>
                                    <p:cond delay="0"/>
                                  </p:stCondLst>
                                  <p:childTnLst>
                                    <p:set>
                                      <p:cBhvr>
                                        <p:cTn id="66" dur="1" fill="hold">
                                          <p:stCondLst>
                                            <p:cond delay="999"/>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rotWithShape="1">
          <a:blip r:embed="rId3" cstate="print">
            <a:extLst>
              <a:ext uri="{28A0092B-C50C-407E-A947-70E740481C1C}">
                <a14:useLocalDpi xmlns:a14="http://schemas.microsoft.com/office/drawing/2010/main" val="0"/>
              </a:ext>
            </a:extLst>
          </a:blip>
          <a:srcRect t="31222" b="31222"/>
          <a:stretch/>
        </p:blipFill>
        <p:spPr>
          <a:xfrm>
            <a:off x="0" y="10968"/>
            <a:ext cx="12192000" cy="6858000"/>
          </a:xfrm>
          <a:prstGeom prst="rect">
            <a:avLst/>
          </a:prstGeom>
        </p:spPr>
      </p:pic>
      <p:pic>
        <p:nvPicPr>
          <p:cNvPr id="4" name="图片 3"/>
          <p:cNvPicPr>
            <a:picLocks noChangeAspect="1"/>
          </p:cNvPicPr>
          <p:nvPr/>
        </p:nvPicPr>
        <p:blipFill rotWithShape="1">
          <a:blip r:embed="rId4" cstate="print">
            <a:extLst>
              <a:ext uri="{28A0092B-C50C-407E-A947-70E740481C1C}">
                <a14:useLocalDpi xmlns:a14="http://schemas.microsoft.com/office/drawing/2010/main" val="0"/>
              </a:ext>
            </a:extLst>
          </a:blip>
          <a:srcRect t="31465" b="31465"/>
          <a:stretch/>
        </p:blipFill>
        <p:spPr>
          <a:xfrm>
            <a:off x="-2" y="0"/>
            <a:ext cx="12192001" cy="6858001"/>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7260" y="-9126"/>
            <a:ext cx="12519259" cy="1233598"/>
          </a:xfrm>
          <a:prstGeom prst="rect">
            <a:avLst/>
          </a:prstGeom>
        </p:spPr>
      </p:pic>
      <p:grpSp>
        <p:nvGrpSpPr>
          <p:cNvPr id="13" name="组合 12"/>
          <p:cNvGrpSpPr/>
          <p:nvPr/>
        </p:nvGrpSpPr>
        <p:grpSpPr>
          <a:xfrm>
            <a:off x="5364421" y="1540233"/>
            <a:ext cx="1570913" cy="449280"/>
            <a:chOff x="3433034" y="1803087"/>
            <a:chExt cx="5595395" cy="1600279"/>
          </a:xfrm>
        </p:grpSpPr>
        <p:pic>
          <p:nvPicPr>
            <p:cNvPr id="10" name="图片 9"/>
            <p:cNvPicPr>
              <a:picLocks noChangeAspect="1"/>
            </p:cNvPicPr>
            <p:nvPr/>
          </p:nvPicPr>
          <p:blipFill>
            <a:blip r:embed="rId6" cstate="print">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3433034" y="1870496"/>
              <a:ext cx="3063537" cy="1486794"/>
            </a:xfrm>
            <a:prstGeom prst="rect">
              <a:avLst/>
            </a:prstGeom>
          </p:spPr>
        </p:pic>
        <p:pic>
          <p:nvPicPr>
            <p:cNvPr id="11" name="图片 10"/>
            <p:cNvPicPr>
              <a:picLocks noChangeAspect="1"/>
            </p:cNvPicPr>
            <p:nvPr/>
          </p:nvPicPr>
          <p:blipFill>
            <a:blip r:embed="rId7" cstate="print">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5739944" y="1803087"/>
              <a:ext cx="3288485" cy="1600279"/>
            </a:xfrm>
            <a:prstGeom prst="rect">
              <a:avLst/>
            </a:prstGeom>
          </p:spPr>
        </p:pic>
      </p:grpSp>
      <p:sp>
        <p:nvSpPr>
          <p:cNvPr id="2" name="矩形 1"/>
          <p:cNvSpPr/>
          <p:nvPr/>
        </p:nvSpPr>
        <p:spPr>
          <a:xfrm>
            <a:off x="1067782" y="2291221"/>
            <a:ext cx="3721034" cy="523220"/>
          </a:xfrm>
          <a:prstGeom prst="rect">
            <a:avLst/>
          </a:prstGeom>
        </p:spPr>
        <p:txBody>
          <a:bodyPr wrap="square">
            <a:spAutoFit/>
          </a:bodyPr>
          <a:lstStyle/>
          <a:p>
            <a:r>
              <a:rPr lang="zh-CN" altLang="en-US" sz="2800">
                <a:solidFill>
                  <a:schemeClr val="accent4">
                    <a:lumMod val="60000"/>
                    <a:lumOff val="40000"/>
                  </a:schemeClr>
                </a:solidFill>
              </a:rPr>
              <a:t>第一个节目是</a:t>
            </a:r>
            <a:r>
              <a:rPr lang="en-US" altLang="zh-CN" sz="2800">
                <a:solidFill>
                  <a:schemeClr val="accent4">
                    <a:lumMod val="60000"/>
                    <a:lumOff val="40000"/>
                  </a:schemeClr>
                </a:solidFill>
              </a:rPr>
              <a:t>……</a:t>
            </a:r>
          </a:p>
        </p:txBody>
      </p:sp>
      <p:sp>
        <p:nvSpPr>
          <p:cNvPr id="3" name="矩形 2"/>
          <p:cNvSpPr/>
          <p:nvPr/>
        </p:nvSpPr>
        <p:spPr>
          <a:xfrm>
            <a:off x="4977745" y="914771"/>
            <a:ext cx="2236510" cy="707886"/>
          </a:xfrm>
          <a:prstGeom prst="rect">
            <a:avLst/>
          </a:prstGeom>
        </p:spPr>
        <p:txBody>
          <a:bodyPr wrap="none">
            <a:spAutoFit/>
          </a:bodyPr>
          <a:lstStyle/>
          <a:p>
            <a:r>
              <a:rPr lang="zh-CN" altLang="en-US" sz="4000" b="1" smtClean="0">
                <a:solidFill>
                  <a:schemeClr val="accent4">
                    <a:lumMod val="60000"/>
                    <a:lumOff val="40000"/>
                  </a:schemeClr>
                </a:solidFill>
                <a:effectLst>
                  <a:outerShdw blurRad="38100" dist="38100" dir="2700000" algn="tl">
                    <a:srgbClr val="000000">
                      <a:alpha val="43137"/>
                    </a:srgbClr>
                  </a:outerShdw>
                </a:effectLst>
              </a:rPr>
              <a:t>才艺汇演</a:t>
            </a:r>
            <a:endParaRPr lang="zh-CN" altLang="en-US" sz="4000" b="1">
              <a:solidFill>
                <a:schemeClr val="accent4">
                  <a:lumMod val="60000"/>
                  <a:lumOff val="40000"/>
                </a:schemeClr>
              </a:solidFill>
              <a:effectLst>
                <a:outerShdw blurRad="38100" dist="38100" dir="2700000" algn="tl">
                  <a:srgbClr val="000000">
                    <a:alpha val="43137"/>
                  </a:srgbClr>
                </a:outerShdw>
              </a:effectLst>
            </a:endParaRPr>
          </a:p>
        </p:txBody>
      </p:sp>
      <p:pic>
        <p:nvPicPr>
          <p:cNvPr id="16" name="图片 1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10968"/>
            <a:ext cx="3586240" cy="2300140"/>
          </a:xfrm>
          <a:prstGeom prst="rect">
            <a:avLst/>
          </a:prstGeom>
        </p:spPr>
      </p:pic>
      <p:pic>
        <p:nvPicPr>
          <p:cNvPr id="17" name="图片 1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461559" y="0"/>
            <a:ext cx="1730441" cy="2215299"/>
          </a:xfrm>
          <a:prstGeom prst="rect">
            <a:avLst/>
          </a:prstGeom>
        </p:spPr>
      </p:pic>
      <p:pic>
        <p:nvPicPr>
          <p:cNvPr id="18" name="图片 1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0" y="5684362"/>
            <a:ext cx="12192000" cy="1173637"/>
          </a:xfrm>
          <a:prstGeom prst="rect">
            <a:avLst/>
          </a:prstGeom>
        </p:spPr>
      </p:pic>
      <p:pic>
        <p:nvPicPr>
          <p:cNvPr id="19" name="图片 1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239641" y="4639487"/>
            <a:ext cx="948307" cy="1400767"/>
          </a:xfrm>
          <a:prstGeom prst="rect">
            <a:avLst/>
          </a:prstGeom>
        </p:spPr>
      </p:pic>
      <p:pic>
        <p:nvPicPr>
          <p:cNvPr id="20" name="图片 19"/>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331627" y="5233192"/>
            <a:ext cx="680461" cy="1187472"/>
          </a:xfrm>
          <a:prstGeom prst="rect">
            <a:avLst/>
          </a:prstGeom>
        </p:spPr>
      </p:pic>
      <p:pic>
        <p:nvPicPr>
          <p:cNvPr id="21" name="图片 20"/>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896966" y="5181542"/>
            <a:ext cx="837346" cy="1239122"/>
          </a:xfrm>
          <a:prstGeom prst="rect">
            <a:avLst/>
          </a:prstGeom>
        </p:spPr>
      </p:pic>
      <p:pic>
        <p:nvPicPr>
          <p:cNvPr id="22" name="图片 21"/>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205378" y="2357970"/>
            <a:ext cx="4239558" cy="282055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3" name="文本框 22"/>
          <p:cNvSpPr txBox="1"/>
          <p:nvPr/>
        </p:nvSpPr>
        <p:spPr>
          <a:xfrm>
            <a:off x="-1040794" y="1213792"/>
            <a:ext cx="877163" cy="369332"/>
          </a:xfrm>
          <a:prstGeom prst="rect">
            <a:avLst/>
          </a:prstGeom>
          <a:noFill/>
        </p:spPr>
        <p:txBody>
          <a:bodyPr wrap="none"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val="390773154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par>
                                <p:cTn id="8" presetID="2" presetClass="entr" presetSubtype="2"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 calcmode="lin" valueType="num">
                                      <p:cBhvr additive="base">
                                        <p:cTn id="10" dur="500" fill="hold"/>
                                        <p:tgtEl>
                                          <p:spTgt spid="17"/>
                                        </p:tgtEl>
                                        <p:attrNameLst>
                                          <p:attrName>ppt_x</p:attrName>
                                        </p:attrNameLst>
                                      </p:cBhvr>
                                      <p:tavLst>
                                        <p:tav tm="0">
                                          <p:val>
                                            <p:strVal val="1+#ppt_w/2"/>
                                          </p:val>
                                        </p:tav>
                                        <p:tav tm="100000">
                                          <p:val>
                                            <p:strVal val="#ppt_x"/>
                                          </p:val>
                                        </p:tav>
                                      </p:tavLst>
                                    </p:anim>
                                    <p:anim calcmode="lin" valueType="num">
                                      <p:cBhvr additive="base">
                                        <p:cTn id="11" dur="500" fill="hold"/>
                                        <p:tgtEl>
                                          <p:spTgt spid="17"/>
                                        </p:tgtEl>
                                        <p:attrNameLst>
                                          <p:attrName>ppt_y</p:attrName>
                                        </p:attrNameLst>
                                      </p:cBhvr>
                                      <p:tavLst>
                                        <p:tav tm="0">
                                          <p:val>
                                            <p:strVal val="#ppt_y"/>
                                          </p:val>
                                        </p:tav>
                                        <p:tav tm="100000">
                                          <p:val>
                                            <p:strVal val="#ppt_y"/>
                                          </p:val>
                                        </p:tav>
                                      </p:tavLst>
                                    </p:anim>
                                  </p:childTnLst>
                                </p:cTn>
                              </p:par>
                              <p:par>
                                <p:cTn id="12" presetID="2" presetClass="entr" presetSubtype="8" fill="hold" nodeType="with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additive="base">
                                        <p:cTn id="14" dur="500" fill="hold"/>
                                        <p:tgtEl>
                                          <p:spTgt spid="16"/>
                                        </p:tgtEl>
                                        <p:attrNameLst>
                                          <p:attrName>ppt_x</p:attrName>
                                        </p:attrNameLst>
                                      </p:cBhvr>
                                      <p:tavLst>
                                        <p:tav tm="0">
                                          <p:val>
                                            <p:strVal val="0-#ppt_w/2"/>
                                          </p:val>
                                        </p:tav>
                                        <p:tav tm="100000">
                                          <p:val>
                                            <p:strVal val="#ppt_x"/>
                                          </p:val>
                                        </p:tav>
                                      </p:tavLst>
                                    </p:anim>
                                    <p:anim calcmode="lin" valueType="num">
                                      <p:cBhvr additive="base">
                                        <p:cTn id="15" dur="500" fill="hold"/>
                                        <p:tgtEl>
                                          <p:spTgt spid="16"/>
                                        </p:tgtEl>
                                        <p:attrNameLst>
                                          <p:attrName>ppt_y</p:attrName>
                                        </p:attrNameLst>
                                      </p:cBhvr>
                                      <p:tavLst>
                                        <p:tav tm="0">
                                          <p:val>
                                            <p:strVal val="#ppt_y"/>
                                          </p:val>
                                        </p:tav>
                                        <p:tav tm="100000">
                                          <p:val>
                                            <p:strVal val="#ppt_y"/>
                                          </p:val>
                                        </p:tav>
                                      </p:tavLst>
                                    </p:anim>
                                  </p:childTnLst>
                                </p:cTn>
                              </p:par>
                            </p:childTnLst>
                          </p:cTn>
                        </p:par>
                        <p:par>
                          <p:cTn id="16" fill="hold">
                            <p:stCondLst>
                              <p:cond delay="500"/>
                            </p:stCondLst>
                            <p:childTnLst>
                              <p:par>
                                <p:cTn id="17" presetID="2" presetClass="entr" presetSubtype="8"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0-#ppt_w/2"/>
                                          </p:val>
                                        </p:tav>
                                        <p:tav tm="100000">
                                          <p:val>
                                            <p:strVal val="#ppt_x"/>
                                          </p:val>
                                        </p:tav>
                                      </p:tavLst>
                                    </p:anim>
                                    <p:anim calcmode="lin" valueType="num">
                                      <p:cBhvr additive="base">
                                        <p:cTn id="20" dur="5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500" fill="hold"/>
                                        <p:tgtEl>
                                          <p:spTgt spid="20"/>
                                        </p:tgtEl>
                                        <p:attrNameLst>
                                          <p:attrName>ppt_x</p:attrName>
                                        </p:attrNameLst>
                                      </p:cBhvr>
                                      <p:tavLst>
                                        <p:tav tm="0">
                                          <p:val>
                                            <p:strVal val="1+#ppt_w/2"/>
                                          </p:val>
                                        </p:tav>
                                        <p:tav tm="100000">
                                          <p:val>
                                            <p:strVal val="#ppt_x"/>
                                          </p:val>
                                        </p:tav>
                                      </p:tavLst>
                                    </p:anim>
                                    <p:anim calcmode="lin" valueType="num">
                                      <p:cBhvr additive="base">
                                        <p:cTn id="24" dur="500" fill="hold"/>
                                        <p:tgtEl>
                                          <p:spTgt spid="20"/>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0-#ppt_w/2"/>
                                          </p:val>
                                        </p:tav>
                                        <p:tav tm="100000">
                                          <p:val>
                                            <p:strVal val="#ppt_x"/>
                                          </p:val>
                                        </p:tav>
                                      </p:tavLst>
                                    </p:anim>
                                    <p:anim calcmode="lin" valueType="num">
                                      <p:cBhvr additive="base">
                                        <p:cTn id="28" dur="500" fill="hold"/>
                                        <p:tgtEl>
                                          <p:spTgt spid="21"/>
                                        </p:tgtEl>
                                        <p:attrNameLst>
                                          <p:attrName>ppt_y</p:attrName>
                                        </p:attrNameLst>
                                      </p:cBhvr>
                                      <p:tavLst>
                                        <p:tav tm="0">
                                          <p:val>
                                            <p:strVal val="#ppt_y"/>
                                          </p:val>
                                        </p:tav>
                                        <p:tav tm="100000">
                                          <p:val>
                                            <p:strVal val="#ppt_y"/>
                                          </p:val>
                                        </p:tav>
                                      </p:tavLst>
                                    </p:anim>
                                  </p:childTnLst>
                                </p:cTn>
                              </p:par>
                            </p:childTnLst>
                          </p:cTn>
                        </p:par>
                        <p:par>
                          <p:cTn id="29" fill="hold">
                            <p:stCondLst>
                              <p:cond delay="1000"/>
                            </p:stCondLst>
                            <p:childTnLst>
                              <p:par>
                                <p:cTn id="30" presetID="16" presetClass="entr" presetSubtype="21" fill="hold" grpId="0" nodeType="after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barn(inVertical)">
                                      <p:cBhvr>
                                        <p:cTn id="32" dur="500"/>
                                        <p:tgtEl>
                                          <p:spTgt spid="3"/>
                                        </p:tgtEl>
                                      </p:cBhvr>
                                    </p:animEffect>
                                  </p:childTnLst>
                                </p:cTn>
                              </p:par>
                            </p:childTnLst>
                          </p:cTn>
                        </p:par>
                        <p:par>
                          <p:cTn id="33" fill="hold">
                            <p:stCondLst>
                              <p:cond delay="1500"/>
                            </p:stCondLst>
                            <p:childTnLst>
                              <p:par>
                                <p:cTn id="34" presetID="37" presetClass="entr" presetSubtype="0" fill="hold"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1000"/>
                                        <p:tgtEl>
                                          <p:spTgt spid="13"/>
                                        </p:tgtEl>
                                      </p:cBhvr>
                                    </p:animEffect>
                                    <p:anim calcmode="lin" valueType="num">
                                      <p:cBhvr>
                                        <p:cTn id="37" dur="1000" fill="hold"/>
                                        <p:tgtEl>
                                          <p:spTgt spid="13"/>
                                        </p:tgtEl>
                                        <p:attrNameLst>
                                          <p:attrName>ppt_x</p:attrName>
                                        </p:attrNameLst>
                                      </p:cBhvr>
                                      <p:tavLst>
                                        <p:tav tm="0">
                                          <p:val>
                                            <p:strVal val="#ppt_x"/>
                                          </p:val>
                                        </p:tav>
                                        <p:tav tm="100000">
                                          <p:val>
                                            <p:strVal val="#ppt_x"/>
                                          </p:val>
                                        </p:tav>
                                      </p:tavLst>
                                    </p:anim>
                                    <p:anim calcmode="lin" valueType="num">
                                      <p:cBhvr>
                                        <p:cTn id="38" dur="900" decel="100000" fill="hold"/>
                                        <p:tgtEl>
                                          <p:spTgt spid="13"/>
                                        </p:tgtEl>
                                        <p:attrNameLst>
                                          <p:attrName>ppt_y</p:attrName>
                                        </p:attrNameLst>
                                      </p:cBhvr>
                                      <p:tavLst>
                                        <p:tav tm="0">
                                          <p:val>
                                            <p:strVal val="#ppt_y+1"/>
                                          </p:val>
                                        </p:tav>
                                        <p:tav tm="100000">
                                          <p:val>
                                            <p:strVal val="#ppt_y-.03"/>
                                          </p:val>
                                        </p:tav>
                                      </p:tavLst>
                                    </p:anim>
                                    <p:anim calcmode="lin" valueType="num">
                                      <p:cBhvr>
                                        <p:cTn id="39"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par>
                          <p:cTn id="40" fill="hold">
                            <p:stCondLst>
                              <p:cond delay="2500"/>
                            </p:stCondLst>
                            <p:childTnLst>
                              <p:par>
                                <p:cTn id="41" presetID="41" presetClass="entr" presetSubtype="0" fill="hold" grpId="0" nodeType="afterEffect">
                                  <p:stCondLst>
                                    <p:cond delay="0"/>
                                  </p:stCondLst>
                                  <p:iterate type="lt">
                                    <p:tmPct val="10000"/>
                                  </p:iterate>
                                  <p:childTnLst>
                                    <p:set>
                                      <p:cBhvr>
                                        <p:cTn id="42" dur="1" fill="hold">
                                          <p:stCondLst>
                                            <p:cond delay="0"/>
                                          </p:stCondLst>
                                        </p:cTn>
                                        <p:tgtEl>
                                          <p:spTgt spid="2"/>
                                        </p:tgtEl>
                                        <p:attrNameLst>
                                          <p:attrName>style.visibility</p:attrName>
                                        </p:attrNameLst>
                                      </p:cBhvr>
                                      <p:to>
                                        <p:strVal val="visible"/>
                                      </p:to>
                                    </p:set>
                                    <p:anim calcmode="lin" valueType="num">
                                      <p:cBhvr>
                                        <p:cTn id="43"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2"/>
                                        </p:tgtEl>
                                        <p:attrNameLst>
                                          <p:attrName>ppt_y</p:attrName>
                                        </p:attrNameLst>
                                      </p:cBhvr>
                                      <p:tavLst>
                                        <p:tav tm="0">
                                          <p:val>
                                            <p:strVal val="#ppt_y"/>
                                          </p:val>
                                        </p:tav>
                                        <p:tav tm="100000">
                                          <p:val>
                                            <p:strVal val="#ppt_y"/>
                                          </p:val>
                                        </p:tav>
                                      </p:tavLst>
                                    </p:anim>
                                    <p:anim calcmode="lin" valueType="num">
                                      <p:cBhvr>
                                        <p:cTn id="45"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2"/>
                                        </p:tgtEl>
                                      </p:cBhvr>
                                    </p:animEffect>
                                  </p:childTnLst>
                                </p:cTn>
                              </p:par>
                            </p:childTnLst>
                          </p:cTn>
                        </p:par>
                        <p:par>
                          <p:cTn id="48" fill="hold">
                            <p:stCondLst>
                              <p:cond delay="3350"/>
                            </p:stCondLst>
                            <p:childTnLst>
                              <p:par>
                                <p:cTn id="49" presetID="53" presetClass="entr" presetSubtype="16" fill="hold" nodeType="afterEffect">
                                  <p:stCondLst>
                                    <p:cond delay="0"/>
                                  </p:stCondLst>
                                  <p:childTnLst>
                                    <p:set>
                                      <p:cBhvr>
                                        <p:cTn id="50" dur="1" fill="hold">
                                          <p:stCondLst>
                                            <p:cond delay="0"/>
                                          </p:stCondLst>
                                        </p:cTn>
                                        <p:tgtEl>
                                          <p:spTgt spid="22"/>
                                        </p:tgtEl>
                                        <p:attrNameLst>
                                          <p:attrName>style.visibility</p:attrName>
                                        </p:attrNameLst>
                                      </p:cBhvr>
                                      <p:to>
                                        <p:strVal val="visible"/>
                                      </p:to>
                                    </p:set>
                                    <p:anim calcmode="lin" valueType="num">
                                      <p:cBhvr>
                                        <p:cTn id="51" dur="500" fill="hold"/>
                                        <p:tgtEl>
                                          <p:spTgt spid="22"/>
                                        </p:tgtEl>
                                        <p:attrNameLst>
                                          <p:attrName>ppt_w</p:attrName>
                                        </p:attrNameLst>
                                      </p:cBhvr>
                                      <p:tavLst>
                                        <p:tav tm="0">
                                          <p:val>
                                            <p:fltVal val="0"/>
                                          </p:val>
                                        </p:tav>
                                        <p:tav tm="100000">
                                          <p:val>
                                            <p:strVal val="#ppt_w"/>
                                          </p:val>
                                        </p:tav>
                                      </p:tavLst>
                                    </p:anim>
                                    <p:anim calcmode="lin" valueType="num">
                                      <p:cBhvr>
                                        <p:cTn id="52" dur="500" fill="hold"/>
                                        <p:tgtEl>
                                          <p:spTgt spid="22"/>
                                        </p:tgtEl>
                                        <p:attrNameLst>
                                          <p:attrName>ppt_h</p:attrName>
                                        </p:attrNameLst>
                                      </p:cBhvr>
                                      <p:tavLst>
                                        <p:tav tm="0">
                                          <p:val>
                                            <p:fltVal val="0"/>
                                          </p:val>
                                        </p:tav>
                                        <p:tav tm="100000">
                                          <p:val>
                                            <p:strVal val="#ppt_h"/>
                                          </p:val>
                                        </p:tav>
                                      </p:tavLst>
                                    </p:anim>
                                    <p:animEffect transition="in" filter="fade">
                                      <p:cBhvr>
                                        <p:cTn id="53" dur="500"/>
                                        <p:tgtEl>
                                          <p:spTgt spid="22"/>
                                        </p:tgtEl>
                                      </p:cBhvr>
                                    </p:animEffect>
                                  </p:childTnLst>
                                </p:cTn>
                              </p:par>
                            </p:childTnLst>
                          </p:cTn>
                        </p:par>
                        <p:par>
                          <p:cTn id="54" fill="hold">
                            <p:stCondLst>
                              <p:cond delay="3850"/>
                            </p:stCondLst>
                            <p:childTnLst>
                              <p:par>
                                <p:cTn id="55" presetID="1" presetClass="entr" presetSubtype="0" fill="hold" grpId="0" nodeType="afterEffect">
                                  <p:stCondLst>
                                    <p:cond delay="0"/>
                                  </p:stCondLst>
                                  <p:childTnLst>
                                    <p:set>
                                      <p:cBhvr>
                                        <p:cTn id="56" dur="1" fill="hold">
                                          <p:stCondLst>
                                            <p:cond delay="999"/>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2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rotWithShape="1">
          <a:blip r:embed="rId3" cstate="print">
            <a:extLst>
              <a:ext uri="{28A0092B-C50C-407E-A947-70E740481C1C}">
                <a14:useLocalDpi xmlns:a14="http://schemas.microsoft.com/office/drawing/2010/main" val="0"/>
              </a:ext>
            </a:extLst>
          </a:blip>
          <a:srcRect t="31222" b="31222"/>
          <a:stretch/>
        </p:blipFill>
        <p:spPr>
          <a:xfrm>
            <a:off x="0" y="10968"/>
            <a:ext cx="12192000" cy="6858000"/>
          </a:xfrm>
          <a:prstGeom prst="rect">
            <a:avLst/>
          </a:prstGeom>
        </p:spPr>
      </p:pic>
      <p:pic>
        <p:nvPicPr>
          <p:cNvPr id="4" name="图片 3"/>
          <p:cNvPicPr>
            <a:picLocks noChangeAspect="1"/>
          </p:cNvPicPr>
          <p:nvPr/>
        </p:nvPicPr>
        <p:blipFill rotWithShape="1">
          <a:blip r:embed="rId4" cstate="print">
            <a:extLst>
              <a:ext uri="{28A0092B-C50C-407E-A947-70E740481C1C}">
                <a14:useLocalDpi xmlns:a14="http://schemas.microsoft.com/office/drawing/2010/main" val="0"/>
              </a:ext>
            </a:extLst>
          </a:blip>
          <a:srcRect t="31465" b="31465"/>
          <a:stretch/>
        </p:blipFill>
        <p:spPr>
          <a:xfrm>
            <a:off x="-2" y="0"/>
            <a:ext cx="12192001" cy="6858001"/>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7260" y="-9126"/>
            <a:ext cx="12519259" cy="1233598"/>
          </a:xfrm>
          <a:prstGeom prst="rect">
            <a:avLst/>
          </a:prstGeom>
        </p:spPr>
      </p:pic>
      <p:grpSp>
        <p:nvGrpSpPr>
          <p:cNvPr id="13" name="组合 12"/>
          <p:cNvGrpSpPr/>
          <p:nvPr/>
        </p:nvGrpSpPr>
        <p:grpSpPr>
          <a:xfrm>
            <a:off x="5364421" y="1540233"/>
            <a:ext cx="1570913" cy="449280"/>
            <a:chOff x="3433034" y="1803087"/>
            <a:chExt cx="5595395" cy="1600279"/>
          </a:xfrm>
        </p:grpSpPr>
        <p:pic>
          <p:nvPicPr>
            <p:cNvPr id="10" name="图片 9"/>
            <p:cNvPicPr>
              <a:picLocks noChangeAspect="1"/>
            </p:cNvPicPr>
            <p:nvPr/>
          </p:nvPicPr>
          <p:blipFill>
            <a:blip r:embed="rId6" cstate="print">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3433034" y="1870496"/>
              <a:ext cx="3063537" cy="1486794"/>
            </a:xfrm>
            <a:prstGeom prst="rect">
              <a:avLst/>
            </a:prstGeom>
          </p:spPr>
        </p:pic>
        <p:pic>
          <p:nvPicPr>
            <p:cNvPr id="11" name="图片 10"/>
            <p:cNvPicPr>
              <a:picLocks noChangeAspect="1"/>
            </p:cNvPicPr>
            <p:nvPr/>
          </p:nvPicPr>
          <p:blipFill>
            <a:blip r:embed="rId7" cstate="print">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5739944" y="1803087"/>
              <a:ext cx="3288485" cy="1600279"/>
            </a:xfrm>
            <a:prstGeom prst="rect">
              <a:avLst/>
            </a:prstGeom>
          </p:spPr>
        </p:pic>
      </p:grpSp>
      <p:sp>
        <p:nvSpPr>
          <p:cNvPr id="2" name="矩形 1"/>
          <p:cNvSpPr/>
          <p:nvPr/>
        </p:nvSpPr>
        <p:spPr>
          <a:xfrm>
            <a:off x="6610449" y="2291221"/>
            <a:ext cx="3721034" cy="523220"/>
          </a:xfrm>
          <a:prstGeom prst="rect">
            <a:avLst/>
          </a:prstGeom>
        </p:spPr>
        <p:txBody>
          <a:bodyPr wrap="square">
            <a:spAutoFit/>
          </a:bodyPr>
          <a:lstStyle/>
          <a:p>
            <a:r>
              <a:rPr lang="zh-CN" altLang="en-US" sz="2800" smtClean="0">
                <a:solidFill>
                  <a:schemeClr val="accent4">
                    <a:lumMod val="60000"/>
                    <a:lumOff val="40000"/>
                  </a:schemeClr>
                </a:solidFill>
              </a:rPr>
              <a:t>第二个个</a:t>
            </a:r>
            <a:r>
              <a:rPr lang="zh-CN" altLang="en-US" sz="2800">
                <a:solidFill>
                  <a:schemeClr val="accent4">
                    <a:lumMod val="60000"/>
                    <a:lumOff val="40000"/>
                  </a:schemeClr>
                </a:solidFill>
              </a:rPr>
              <a:t>节目是</a:t>
            </a:r>
            <a:r>
              <a:rPr lang="en-US" altLang="zh-CN" sz="2800">
                <a:solidFill>
                  <a:schemeClr val="accent4">
                    <a:lumMod val="60000"/>
                    <a:lumOff val="40000"/>
                  </a:schemeClr>
                </a:solidFill>
              </a:rPr>
              <a:t>……</a:t>
            </a:r>
          </a:p>
        </p:txBody>
      </p:sp>
      <p:sp>
        <p:nvSpPr>
          <p:cNvPr id="3" name="矩形 2"/>
          <p:cNvSpPr/>
          <p:nvPr/>
        </p:nvSpPr>
        <p:spPr>
          <a:xfrm>
            <a:off x="4977745" y="914771"/>
            <a:ext cx="2236510" cy="707886"/>
          </a:xfrm>
          <a:prstGeom prst="rect">
            <a:avLst/>
          </a:prstGeom>
        </p:spPr>
        <p:txBody>
          <a:bodyPr wrap="none">
            <a:spAutoFit/>
          </a:bodyPr>
          <a:lstStyle/>
          <a:p>
            <a:r>
              <a:rPr lang="zh-CN" altLang="en-US" sz="4000" b="1" smtClean="0">
                <a:solidFill>
                  <a:schemeClr val="accent4">
                    <a:lumMod val="60000"/>
                    <a:lumOff val="40000"/>
                  </a:schemeClr>
                </a:solidFill>
                <a:effectLst>
                  <a:outerShdw blurRad="38100" dist="38100" dir="2700000" algn="tl">
                    <a:srgbClr val="000000">
                      <a:alpha val="43137"/>
                    </a:srgbClr>
                  </a:outerShdw>
                </a:effectLst>
              </a:rPr>
              <a:t>才艺汇演</a:t>
            </a:r>
            <a:endParaRPr lang="zh-CN" altLang="en-US" sz="4000" b="1">
              <a:solidFill>
                <a:schemeClr val="accent4">
                  <a:lumMod val="60000"/>
                  <a:lumOff val="40000"/>
                </a:schemeClr>
              </a:solidFill>
              <a:effectLst>
                <a:outerShdw blurRad="38100" dist="38100" dir="2700000" algn="tl">
                  <a:srgbClr val="000000">
                    <a:alpha val="43137"/>
                  </a:srgbClr>
                </a:outerShdw>
              </a:effectLst>
            </a:endParaRPr>
          </a:p>
        </p:txBody>
      </p:sp>
      <p:pic>
        <p:nvPicPr>
          <p:cNvPr id="16" name="图片 1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10968"/>
            <a:ext cx="3586240" cy="2300140"/>
          </a:xfrm>
          <a:prstGeom prst="rect">
            <a:avLst/>
          </a:prstGeom>
        </p:spPr>
      </p:pic>
      <p:pic>
        <p:nvPicPr>
          <p:cNvPr id="17" name="图片 1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461559" y="0"/>
            <a:ext cx="1730441" cy="2215299"/>
          </a:xfrm>
          <a:prstGeom prst="rect">
            <a:avLst/>
          </a:prstGeom>
        </p:spPr>
      </p:pic>
      <p:pic>
        <p:nvPicPr>
          <p:cNvPr id="18" name="图片 1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0" y="5684362"/>
            <a:ext cx="12192000" cy="1173637"/>
          </a:xfrm>
          <a:prstGeom prst="rect">
            <a:avLst/>
          </a:prstGeom>
        </p:spPr>
      </p:pic>
      <p:pic>
        <p:nvPicPr>
          <p:cNvPr id="19" name="图片 1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13992" y="4635661"/>
            <a:ext cx="984489" cy="1454211"/>
          </a:xfrm>
          <a:prstGeom prst="rect">
            <a:avLst/>
          </a:prstGeom>
        </p:spPr>
      </p:pic>
      <p:pic>
        <p:nvPicPr>
          <p:cNvPr id="20" name="图片 19"/>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116198" y="5237504"/>
            <a:ext cx="706423" cy="1232778"/>
          </a:xfrm>
          <a:prstGeom prst="rect">
            <a:avLst/>
          </a:prstGeom>
        </p:spPr>
      </p:pic>
      <p:pic>
        <p:nvPicPr>
          <p:cNvPr id="21" name="图片 20"/>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675551" y="5183883"/>
            <a:ext cx="869294" cy="1286399"/>
          </a:xfrm>
          <a:prstGeom prst="rect">
            <a:avLst/>
          </a:prstGeom>
        </p:spPr>
      </p:pic>
      <p:pic>
        <p:nvPicPr>
          <p:cNvPr id="6" name="图片 5"/>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953578" y="2366169"/>
            <a:ext cx="3978791" cy="264790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2" name="文本框 21"/>
          <p:cNvSpPr txBox="1"/>
          <p:nvPr/>
        </p:nvSpPr>
        <p:spPr>
          <a:xfrm>
            <a:off x="-1040794" y="1213792"/>
            <a:ext cx="877163" cy="369332"/>
          </a:xfrm>
          <a:prstGeom prst="rect">
            <a:avLst/>
          </a:prstGeom>
          <a:noFill/>
        </p:spPr>
        <p:txBody>
          <a:bodyPr wrap="none"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val="214352091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par>
                                <p:cTn id="8" presetID="2" presetClass="entr" presetSubtype="2"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 calcmode="lin" valueType="num">
                                      <p:cBhvr additive="base">
                                        <p:cTn id="10" dur="500" fill="hold"/>
                                        <p:tgtEl>
                                          <p:spTgt spid="17"/>
                                        </p:tgtEl>
                                        <p:attrNameLst>
                                          <p:attrName>ppt_x</p:attrName>
                                        </p:attrNameLst>
                                      </p:cBhvr>
                                      <p:tavLst>
                                        <p:tav tm="0">
                                          <p:val>
                                            <p:strVal val="1+#ppt_w/2"/>
                                          </p:val>
                                        </p:tav>
                                        <p:tav tm="100000">
                                          <p:val>
                                            <p:strVal val="#ppt_x"/>
                                          </p:val>
                                        </p:tav>
                                      </p:tavLst>
                                    </p:anim>
                                    <p:anim calcmode="lin" valueType="num">
                                      <p:cBhvr additive="base">
                                        <p:cTn id="11" dur="500" fill="hold"/>
                                        <p:tgtEl>
                                          <p:spTgt spid="17"/>
                                        </p:tgtEl>
                                        <p:attrNameLst>
                                          <p:attrName>ppt_y</p:attrName>
                                        </p:attrNameLst>
                                      </p:cBhvr>
                                      <p:tavLst>
                                        <p:tav tm="0">
                                          <p:val>
                                            <p:strVal val="#ppt_y"/>
                                          </p:val>
                                        </p:tav>
                                        <p:tav tm="100000">
                                          <p:val>
                                            <p:strVal val="#ppt_y"/>
                                          </p:val>
                                        </p:tav>
                                      </p:tavLst>
                                    </p:anim>
                                  </p:childTnLst>
                                </p:cTn>
                              </p:par>
                              <p:par>
                                <p:cTn id="12" presetID="2" presetClass="entr" presetSubtype="8" fill="hold" nodeType="with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additive="base">
                                        <p:cTn id="14" dur="500" fill="hold"/>
                                        <p:tgtEl>
                                          <p:spTgt spid="16"/>
                                        </p:tgtEl>
                                        <p:attrNameLst>
                                          <p:attrName>ppt_x</p:attrName>
                                        </p:attrNameLst>
                                      </p:cBhvr>
                                      <p:tavLst>
                                        <p:tav tm="0">
                                          <p:val>
                                            <p:strVal val="0-#ppt_w/2"/>
                                          </p:val>
                                        </p:tav>
                                        <p:tav tm="100000">
                                          <p:val>
                                            <p:strVal val="#ppt_x"/>
                                          </p:val>
                                        </p:tav>
                                      </p:tavLst>
                                    </p:anim>
                                    <p:anim calcmode="lin" valueType="num">
                                      <p:cBhvr additive="base">
                                        <p:cTn id="15" dur="500" fill="hold"/>
                                        <p:tgtEl>
                                          <p:spTgt spid="16"/>
                                        </p:tgtEl>
                                        <p:attrNameLst>
                                          <p:attrName>ppt_y</p:attrName>
                                        </p:attrNameLst>
                                      </p:cBhvr>
                                      <p:tavLst>
                                        <p:tav tm="0">
                                          <p:val>
                                            <p:strVal val="#ppt_y"/>
                                          </p:val>
                                        </p:tav>
                                        <p:tav tm="100000">
                                          <p:val>
                                            <p:strVal val="#ppt_y"/>
                                          </p:val>
                                        </p:tav>
                                      </p:tavLst>
                                    </p:anim>
                                  </p:childTnLst>
                                </p:cTn>
                              </p:par>
                            </p:childTnLst>
                          </p:cTn>
                        </p:par>
                        <p:par>
                          <p:cTn id="16" fill="hold">
                            <p:stCondLst>
                              <p:cond delay="500"/>
                            </p:stCondLst>
                            <p:childTnLst>
                              <p:par>
                                <p:cTn id="17" presetID="2" presetClass="entr" presetSubtype="8"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0-#ppt_w/2"/>
                                          </p:val>
                                        </p:tav>
                                        <p:tav tm="100000">
                                          <p:val>
                                            <p:strVal val="#ppt_x"/>
                                          </p:val>
                                        </p:tav>
                                      </p:tavLst>
                                    </p:anim>
                                    <p:anim calcmode="lin" valueType="num">
                                      <p:cBhvr additive="base">
                                        <p:cTn id="20" dur="5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500" fill="hold"/>
                                        <p:tgtEl>
                                          <p:spTgt spid="20"/>
                                        </p:tgtEl>
                                        <p:attrNameLst>
                                          <p:attrName>ppt_x</p:attrName>
                                        </p:attrNameLst>
                                      </p:cBhvr>
                                      <p:tavLst>
                                        <p:tav tm="0">
                                          <p:val>
                                            <p:strVal val="1+#ppt_w/2"/>
                                          </p:val>
                                        </p:tav>
                                        <p:tav tm="100000">
                                          <p:val>
                                            <p:strVal val="#ppt_x"/>
                                          </p:val>
                                        </p:tav>
                                      </p:tavLst>
                                    </p:anim>
                                    <p:anim calcmode="lin" valueType="num">
                                      <p:cBhvr additive="base">
                                        <p:cTn id="24" dur="500" fill="hold"/>
                                        <p:tgtEl>
                                          <p:spTgt spid="20"/>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0-#ppt_w/2"/>
                                          </p:val>
                                        </p:tav>
                                        <p:tav tm="100000">
                                          <p:val>
                                            <p:strVal val="#ppt_x"/>
                                          </p:val>
                                        </p:tav>
                                      </p:tavLst>
                                    </p:anim>
                                    <p:anim calcmode="lin" valueType="num">
                                      <p:cBhvr additive="base">
                                        <p:cTn id="28" dur="500" fill="hold"/>
                                        <p:tgtEl>
                                          <p:spTgt spid="21"/>
                                        </p:tgtEl>
                                        <p:attrNameLst>
                                          <p:attrName>ppt_y</p:attrName>
                                        </p:attrNameLst>
                                      </p:cBhvr>
                                      <p:tavLst>
                                        <p:tav tm="0">
                                          <p:val>
                                            <p:strVal val="#ppt_y"/>
                                          </p:val>
                                        </p:tav>
                                        <p:tav tm="100000">
                                          <p:val>
                                            <p:strVal val="#ppt_y"/>
                                          </p:val>
                                        </p:tav>
                                      </p:tavLst>
                                    </p:anim>
                                  </p:childTnLst>
                                </p:cTn>
                              </p:par>
                            </p:childTnLst>
                          </p:cTn>
                        </p:par>
                        <p:par>
                          <p:cTn id="29" fill="hold">
                            <p:stCondLst>
                              <p:cond delay="1000"/>
                            </p:stCondLst>
                            <p:childTnLst>
                              <p:par>
                                <p:cTn id="30" presetID="16" presetClass="entr" presetSubtype="21" fill="hold" grpId="0" nodeType="after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barn(inVertical)">
                                      <p:cBhvr>
                                        <p:cTn id="32" dur="500"/>
                                        <p:tgtEl>
                                          <p:spTgt spid="3"/>
                                        </p:tgtEl>
                                      </p:cBhvr>
                                    </p:animEffect>
                                  </p:childTnLst>
                                </p:cTn>
                              </p:par>
                            </p:childTnLst>
                          </p:cTn>
                        </p:par>
                        <p:par>
                          <p:cTn id="33" fill="hold">
                            <p:stCondLst>
                              <p:cond delay="1500"/>
                            </p:stCondLst>
                            <p:childTnLst>
                              <p:par>
                                <p:cTn id="34" presetID="37" presetClass="entr" presetSubtype="0" fill="hold"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1000"/>
                                        <p:tgtEl>
                                          <p:spTgt spid="13"/>
                                        </p:tgtEl>
                                      </p:cBhvr>
                                    </p:animEffect>
                                    <p:anim calcmode="lin" valueType="num">
                                      <p:cBhvr>
                                        <p:cTn id="37" dur="1000" fill="hold"/>
                                        <p:tgtEl>
                                          <p:spTgt spid="13"/>
                                        </p:tgtEl>
                                        <p:attrNameLst>
                                          <p:attrName>ppt_x</p:attrName>
                                        </p:attrNameLst>
                                      </p:cBhvr>
                                      <p:tavLst>
                                        <p:tav tm="0">
                                          <p:val>
                                            <p:strVal val="#ppt_x"/>
                                          </p:val>
                                        </p:tav>
                                        <p:tav tm="100000">
                                          <p:val>
                                            <p:strVal val="#ppt_x"/>
                                          </p:val>
                                        </p:tav>
                                      </p:tavLst>
                                    </p:anim>
                                    <p:anim calcmode="lin" valueType="num">
                                      <p:cBhvr>
                                        <p:cTn id="38" dur="900" decel="100000" fill="hold"/>
                                        <p:tgtEl>
                                          <p:spTgt spid="13"/>
                                        </p:tgtEl>
                                        <p:attrNameLst>
                                          <p:attrName>ppt_y</p:attrName>
                                        </p:attrNameLst>
                                      </p:cBhvr>
                                      <p:tavLst>
                                        <p:tav tm="0">
                                          <p:val>
                                            <p:strVal val="#ppt_y+1"/>
                                          </p:val>
                                        </p:tav>
                                        <p:tav tm="100000">
                                          <p:val>
                                            <p:strVal val="#ppt_y-.03"/>
                                          </p:val>
                                        </p:tav>
                                      </p:tavLst>
                                    </p:anim>
                                    <p:anim calcmode="lin" valueType="num">
                                      <p:cBhvr>
                                        <p:cTn id="39"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par>
                          <p:cTn id="40" fill="hold">
                            <p:stCondLst>
                              <p:cond delay="2500"/>
                            </p:stCondLst>
                            <p:childTnLst>
                              <p:par>
                                <p:cTn id="41" presetID="41" presetClass="entr" presetSubtype="0" fill="hold" grpId="0" nodeType="afterEffect">
                                  <p:stCondLst>
                                    <p:cond delay="0"/>
                                  </p:stCondLst>
                                  <p:iterate type="lt">
                                    <p:tmPct val="10000"/>
                                  </p:iterate>
                                  <p:childTnLst>
                                    <p:set>
                                      <p:cBhvr>
                                        <p:cTn id="42" dur="1" fill="hold">
                                          <p:stCondLst>
                                            <p:cond delay="0"/>
                                          </p:stCondLst>
                                        </p:cTn>
                                        <p:tgtEl>
                                          <p:spTgt spid="2"/>
                                        </p:tgtEl>
                                        <p:attrNameLst>
                                          <p:attrName>style.visibility</p:attrName>
                                        </p:attrNameLst>
                                      </p:cBhvr>
                                      <p:to>
                                        <p:strVal val="visible"/>
                                      </p:to>
                                    </p:set>
                                    <p:anim calcmode="lin" valueType="num">
                                      <p:cBhvr>
                                        <p:cTn id="43"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2"/>
                                        </p:tgtEl>
                                        <p:attrNameLst>
                                          <p:attrName>ppt_y</p:attrName>
                                        </p:attrNameLst>
                                      </p:cBhvr>
                                      <p:tavLst>
                                        <p:tav tm="0">
                                          <p:val>
                                            <p:strVal val="#ppt_y"/>
                                          </p:val>
                                        </p:tav>
                                        <p:tav tm="100000">
                                          <p:val>
                                            <p:strVal val="#ppt_y"/>
                                          </p:val>
                                        </p:tav>
                                      </p:tavLst>
                                    </p:anim>
                                    <p:anim calcmode="lin" valueType="num">
                                      <p:cBhvr>
                                        <p:cTn id="45"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2"/>
                                        </p:tgtEl>
                                      </p:cBhvr>
                                    </p:animEffect>
                                  </p:childTnLst>
                                </p:cTn>
                              </p:par>
                            </p:childTnLst>
                          </p:cTn>
                        </p:par>
                        <p:par>
                          <p:cTn id="48" fill="hold">
                            <p:stCondLst>
                              <p:cond delay="3400"/>
                            </p:stCondLst>
                            <p:childTnLst>
                              <p:par>
                                <p:cTn id="49" presetID="53" presetClass="entr" presetSubtype="16" fill="hold" nodeType="afterEffect">
                                  <p:stCondLst>
                                    <p:cond delay="0"/>
                                  </p:stCondLst>
                                  <p:childTnLst>
                                    <p:set>
                                      <p:cBhvr>
                                        <p:cTn id="50" dur="1" fill="hold">
                                          <p:stCondLst>
                                            <p:cond delay="0"/>
                                          </p:stCondLst>
                                        </p:cTn>
                                        <p:tgtEl>
                                          <p:spTgt spid="6"/>
                                        </p:tgtEl>
                                        <p:attrNameLst>
                                          <p:attrName>style.visibility</p:attrName>
                                        </p:attrNameLst>
                                      </p:cBhvr>
                                      <p:to>
                                        <p:strVal val="visible"/>
                                      </p:to>
                                    </p:set>
                                    <p:anim calcmode="lin" valueType="num">
                                      <p:cBhvr>
                                        <p:cTn id="51" dur="500" fill="hold"/>
                                        <p:tgtEl>
                                          <p:spTgt spid="6"/>
                                        </p:tgtEl>
                                        <p:attrNameLst>
                                          <p:attrName>ppt_w</p:attrName>
                                        </p:attrNameLst>
                                      </p:cBhvr>
                                      <p:tavLst>
                                        <p:tav tm="0">
                                          <p:val>
                                            <p:fltVal val="0"/>
                                          </p:val>
                                        </p:tav>
                                        <p:tav tm="100000">
                                          <p:val>
                                            <p:strVal val="#ppt_w"/>
                                          </p:val>
                                        </p:tav>
                                      </p:tavLst>
                                    </p:anim>
                                    <p:anim calcmode="lin" valueType="num">
                                      <p:cBhvr>
                                        <p:cTn id="52" dur="500" fill="hold"/>
                                        <p:tgtEl>
                                          <p:spTgt spid="6"/>
                                        </p:tgtEl>
                                        <p:attrNameLst>
                                          <p:attrName>ppt_h</p:attrName>
                                        </p:attrNameLst>
                                      </p:cBhvr>
                                      <p:tavLst>
                                        <p:tav tm="0">
                                          <p:val>
                                            <p:fltVal val="0"/>
                                          </p:val>
                                        </p:tav>
                                        <p:tav tm="100000">
                                          <p:val>
                                            <p:strVal val="#ppt_h"/>
                                          </p:val>
                                        </p:tav>
                                      </p:tavLst>
                                    </p:anim>
                                    <p:animEffect transition="in" filter="fade">
                                      <p:cBhvr>
                                        <p:cTn id="53" dur="500"/>
                                        <p:tgtEl>
                                          <p:spTgt spid="6"/>
                                        </p:tgtEl>
                                      </p:cBhvr>
                                    </p:animEffect>
                                  </p:childTnLst>
                                </p:cTn>
                              </p:par>
                            </p:childTnLst>
                          </p:cTn>
                        </p:par>
                        <p:par>
                          <p:cTn id="54" fill="hold">
                            <p:stCondLst>
                              <p:cond delay="3900"/>
                            </p:stCondLst>
                            <p:childTnLst>
                              <p:par>
                                <p:cTn id="55" presetID="1" presetClass="entr" presetSubtype="0" fill="hold" grpId="0" nodeType="afterEffect">
                                  <p:stCondLst>
                                    <p:cond delay="0"/>
                                  </p:stCondLst>
                                  <p:childTnLst>
                                    <p:set>
                                      <p:cBhvr>
                                        <p:cTn id="56" dur="1" fill="hold">
                                          <p:stCondLst>
                                            <p:cond delay="999"/>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rotWithShape="1">
          <a:blip r:embed="rId3" cstate="print">
            <a:extLst>
              <a:ext uri="{28A0092B-C50C-407E-A947-70E740481C1C}">
                <a14:useLocalDpi xmlns:a14="http://schemas.microsoft.com/office/drawing/2010/main" val="0"/>
              </a:ext>
            </a:extLst>
          </a:blip>
          <a:srcRect t="31222" b="31222"/>
          <a:stretch/>
        </p:blipFill>
        <p:spPr>
          <a:xfrm>
            <a:off x="0" y="10968"/>
            <a:ext cx="12192000" cy="6858000"/>
          </a:xfrm>
          <a:prstGeom prst="rect">
            <a:avLst/>
          </a:prstGeom>
        </p:spPr>
      </p:pic>
      <p:pic>
        <p:nvPicPr>
          <p:cNvPr id="4" name="图片 3"/>
          <p:cNvPicPr>
            <a:picLocks noChangeAspect="1"/>
          </p:cNvPicPr>
          <p:nvPr/>
        </p:nvPicPr>
        <p:blipFill rotWithShape="1">
          <a:blip r:embed="rId4" cstate="print">
            <a:extLst>
              <a:ext uri="{28A0092B-C50C-407E-A947-70E740481C1C}">
                <a14:useLocalDpi xmlns:a14="http://schemas.microsoft.com/office/drawing/2010/main" val="0"/>
              </a:ext>
            </a:extLst>
          </a:blip>
          <a:srcRect t="31465" b="31465"/>
          <a:stretch/>
        </p:blipFill>
        <p:spPr>
          <a:xfrm>
            <a:off x="-2" y="0"/>
            <a:ext cx="12192001" cy="6858001"/>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7260" y="-9126"/>
            <a:ext cx="12519259" cy="1233598"/>
          </a:xfrm>
          <a:prstGeom prst="rect">
            <a:avLst/>
          </a:prstGeom>
        </p:spPr>
      </p:pic>
      <p:grpSp>
        <p:nvGrpSpPr>
          <p:cNvPr id="13" name="组合 12"/>
          <p:cNvGrpSpPr/>
          <p:nvPr/>
        </p:nvGrpSpPr>
        <p:grpSpPr>
          <a:xfrm>
            <a:off x="5364421" y="1540233"/>
            <a:ext cx="1570913" cy="449280"/>
            <a:chOff x="3433034" y="1803087"/>
            <a:chExt cx="5595395" cy="1600279"/>
          </a:xfrm>
        </p:grpSpPr>
        <p:pic>
          <p:nvPicPr>
            <p:cNvPr id="10" name="图片 9"/>
            <p:cNvPicPr>
              <a:picLocks noChangeAspect="1"/>
            </p:cNvPicPr>
            <p:nvPr/>
          </p:nvPicPr>
          <p:blipFill>
            <a:blip r:embed="rId6" cstate="print">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3433034" y="1870496"/>
              <a:ext cx="3063537" cy="1486794"/>
            </a:xfrm>
            <a:prstGeom prst="rect">
              <a:avLst/>
            </a:prstGeom>
          </p:spPr>
        </p:pic>
        <p:pic>
          <p:nvPicPr>
            <p:cNvPr id="11" name="图片 10"/>
            <p:cNvPicPr>
              <a:picLocks noChangeAspect="1"/>
            </p:cNvPicPr>
            <p:nvPr/>
          </p:nvPicPr>
          <p:blipFill>
            <a:blip r:embed="rId7" cstate="print">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5739944" y="1803087"/>
              <a:ext cx="3288485" cy="1600279"/>
            </a:xfrm>
            <a:prstGeom prst="rect">
              <a:avLst/>
            </a:prstGeom>
          </p:spPr>
        </p:pic>
      </p:grpSp>
      <p:sp>
        <p:nvSpPr>
          <p:cNvPr id="2" name="矩形 1"/>
          <p:cNvSpPr/>
          <p:nvPr/>
        </p:nvSpPr>
        <p:spPr>
          <a:xfrm>
            <a:off x="1395164" y="2482765"/>
            <a:ext cx="3721034" cy="523220"/>
          </a:xfrm>
          <a:prstGeom prst="rect">
            <a:avLst/>
          </a:prstGeom>
        </p:spPr>
        <p:txBody>
          <a:bodyPr wrap="square">
            <a:spAutoFit/>
          </a:bodyPr>
          <a:lstStyle/>
          <a:p>
            <a:r>
              <a:rPr lang="zh-CN" altLang="en-US" sz="2800" smtClean="0">
                <a:solidFill>
                  <a:schemeClr val="accent4">
                    <a:lumMod val="60000"/>
                    <a:lumOff val="40000"/>
                  </a:schemeClr>
                </a:solidFill>
              </a:rPr>
              <a:t>第三个</a:t>
            </a:r>
            <a:r>
              <a:rPr lang="zh-CN" altLang="en-US" sz="2800">
                <a:solidFill>
                  <a:schemeClr val="accent4">
                    <a:lumMod val="60000"/>
                    <a:lumOff val="40000"/>
                  </a:schemeClr>
                </a:solidFill>
              </a:rPr>
              <a:t>节目是</a:t>
            </a:r>
            <a:r>
              <a:rPr lang="en-US" altLang="zh-CN" sz="2800">
                <a:solidFill>
                  <a:schemeClr val="accent4">
                    <a:lumMod val="60000"/>
                    <a:lumOff val="40000"/>
                  </a:schemeClr>
                </a:solidFill>
              </a:rPr>
              <a:t>……</a:t>
            </a:r>
          </a:p>
        </p:txBody>
      </p:sp>
      <p:sp>
        <p:nvSpPr>
          <p:cNvPr id="3" name="矩形 2"/>
          <p:cNvSpPr/>
          <p:nvPr/>
        </p:nvSpPr>
        <p:spPr>
          <a:xfrm>
            <a:off x="4977745" y="914771"/>
            <a:ext cx="2236510" cy="707886"/>
          </a:xfrm>
          <a:prstGeom prst="rect">
            <a:avLst/>
          </a:prstGeom>
        </p:spPr>
        <p:txBody>
          <a:bodyPr wrap="none">
            <a:spAutoFit/>
          </a:bodyPr>
          <a:lstStyle/>
          <a:p>
            <a:r>
              <a:rPr lang="zh-CN" altLang="en-US" sz="4000" b="1" smtClean="0">
                <a:solidFill>
                  <a:schemeClr val="accent4">
                    <a:lumMod val="60000"/>
                    <a:lumOff val="40000"/>
                  </a:schemeClr>
                </a:solidFill>
                <a:effectLst>
                  <a:outerShdw blurRad="38100" dist="38100" dir="2700000" algn="tl">
                    <a:srgbClr val="000000">
                      <a:alpha val="43137"/>
                    </a:srgbClr>
                  </a:outerShdw>
                </a:effectLst>
              </a:rPr>
              <a:t>才艺汇演</a:t>
            </a:r>
            <a:endParaRPr lang="zh-CN" altLang="en-US" sz="4000" b="1">
              <a:solidFill>
                <a:schemeClr val="accent4">
                  <a:lumMod val="60000"/>
                  <a:lumOff val="40000"/>
                </a:schemeClr>
              </a:solidFill>
              <a:effectLst>
                <a:outerShdw blurRad="38100" dist="38100" dir="2700000" algn="tl">
                  <a:srgbClr val="000000">
                    <a:alpha val="43137"/>
                  </a:srgbClr>
                </a:outerShdw>
              </a:effectLst>
            </a:endParaRPr>
          </a:p>
        </p:txBody>
      </p:sp>
      <p:pic>
        <p:nvPicPr>
          <p:cNvPr id="16" name="图片 1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10968"/>
            <a:ext cx="3586240" cy="2300140"/>
          </a:xfrm>
          <a:prstGeom prst="rect">
            <a:avLst/>
          </a:prstGeom>
        </p:spPr>
      </p:pic>
      <p:pic>
        <p:nvPicPr>
          <p:cNvPr id="17" name="图片 1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461559" y="0"/>
            <a:ext cx="1730441" cy="2215299"/>
          </a:xfrm>
          <a:prstGeom prst="rect">
            <a:avLst/>
          </a:prstGeom>
        </p:spPr>
      </p:pic>
      <p:pic>
        <p:nvPicPr>
          <p:cNvPr id="18" name="图片 1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0" y="5684362"/>
            <a:ext cx="12192000" cy="1173637"/>
          </a:xfrm>
          <a:prstGeom prst="rect">
            <a:avLst/>
          </a:prstGeom>
        </p:spPr>
      </p:pic>
      <p:pic>
        <p:nvPicPr>
          <p:cNvPr id="19" name="图片 1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13992" y="4635661"/>
            <a:ext cx="984489" cy="1454211"/>
          </a:xfrm>
          <a:prstGeom prst="rect">
            <a:avLst/>
          </a:prstGeom>
        </p:spPr>
      </p:pic>
      <p:pic>
        <p:nvPicPr>
          <p:cNvPr id="20" name="图片 19"/>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116198" y="5237504"/>
            <a:ext cx="706423" cy="1232778"/>
          </a:xfrm>
          <a:prstGeom prst="rect">
            <a:avLst/>
          </a:prstGeom>
        </p:spPr>
      </p:pic>
      <p:pic>
        <p:nvPicPr>
          <p:cNvPr id="21" name="图片 20"/>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675551" y="5183883"/>
            <a:ext cx="869294" cy="1286399"/>
          </a:xfrm>
          <a:prstGeom prst="rect">
            <a:avLst/>
          </a:prstGeom>
        </p:spPr>
      </p:pic>
      <p:pic>
        <p:nvPicPr>
          <p:cNvPr id="7" name="图片 6"/>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012088" y="2423435"/>
            <a:ext cx="4140121" cy="277148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2" name="文本框 21"/>
          <p:cNvSpPr txBox="1"/>
          <p:nvPr/>
        </p:nvSpPr>
        <p:spPr>
          <a:xfrm>
            <a:off x="-1040794" y="1213792"/>
            <a:ext cx="877163" cy="369332"/>
          </a:xfrm>
          <a:prstGeom prst="rect">
            <a:avLst/>
          </a:prstGeom>
          <a:noFill/>
        </p:spPr>
        <p:txBody>
          <a:bodyPr wrap="none"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val="24319330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par>
                                <p:cTn id="8" presetID="2" presetClass="entr" presetSubtype="2"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 calcmode="lin" valueType="num">
                                      <p:cBhvr additive="base">
                                        <p:cTn id="10" dur="500" fill="hold"/>
                                        <p:tgtEl>
                                          <p:spTgt spid="17"/>
                                        </p:tgtEl>
                                        <p:attrNameLst>
                                          <p:attrName>ppt_x</p:attrName>
                                        </p:attrNameLst>
                                      </p:cBhvr>
                                      <p:tavLst>
                                        <p:tav tm="0">
                                          <p:val>
                                            <p:strVal val="1+#ppt_w/2"/>
                                          </p:val>
                                        </p:tav>
                                        <p:tav tm="100000">
                                          <p:val>
                                            <p:strVal val="#ppt_x"/>
                                          </p:val>
                                        </p:tav>
                                      </p:tavLst>
                                    </p:anim>
                                    <p:anim calcmode="lin" valueType="num">
                                      <p:cBhvr additive="base">
                                        <p:cTn id="11" dur="500" fill="hold"/>
                                        <p:tgtEl>
                                          <p:spTgt spid="17"/>
                                        </p:tgtEl>
                                        <p:attrNameLst>
                                          <p:attrName>ppt_y</p:attrName>
                                        </p:attrNameLst>
                                      </p:cBhvr>
                                      <p:tavLst>
                                        <p:tav tm="0">
                                          <p:val>
                                            <p:strVal val="#ppt_y"/>
                                          </p:val>
                                        </p:tav>
                                        <p:tav tm="100000">
                                          <p:val>
                                            <p:strVal val="#ppt_y"/>
                                          </p:val>
                                        </p:tav>
                                      </p:tavLst>
                                    </p:anim>
                                  </p:childTnLst>
                                </p:cTn>
                              </p:par>
                              <p:par>
                                <p:cTn id="12" presetID="2" presetClass="entr" presetSubtype="8" fill="hold" nodeType="with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additive="base">
                                        <p:cTn id="14" dur="500" fill="hold"/>
                                        <p:tgtEl>
                                          <p:spTgt spid="16"/>
                                        </p:tgtEl>
                                        <p:attrNameLst>
                                          <p:attrName>ppt_x</p:attrName>
                                        </p:attrNameLst>
                                      </p:cBhvr>
                                      <p:tavLst>
                                        <p:tav tm="0">
                                          <p:val>
                                            <p:strVal val="0-#ppt_w/2"/>
                                          </p:val>
                                        </p:tav>
                                        <p:tav tm="100000">
                                          <p:val>
                                            <p:strVal val="#ppt_x"/>
                                          </p:val>
                                        </p:tav>
                                      </p:tavLst>
                                    </p:anim>
                                    <p:anim calcmode="lin" valueType="num">
                                      <p:cBhvr additive="base">
                                        <p:cTn id="15" dur="500" fill="hold"/>
                                        <p:tgtEl>
                                          <p:spTgt spid="16"/>
                                        </p:tgtEl>
                                        <p:attrNameLst>
                                          <p:attrName>ppt_y</p:attrName>
                                        </p:attrNameLst>
                                      </p:cBhvr>
                                      <p:tavLst>
                                        <p:tav tm="0">
                                          <p:val>
                                            <p:strVal val="#ppt_y"/>
                                          </p:val>
                                        </p:tav>
                                        <p:tav tm="100000">
                                          <p:val>
                                            <p:strVal val="#ppt_y"/>
                                          </p:val>
                                        </p:tav>
                                      </p:tavLst>
                                    </p:anim>
                                  </p:childTnLst>
                                </p:cTn>
                              </p:par>
                            </p:childTnLst>
                          </p:cTn>
                        </p:par>
                        <p:par>
                          <p:cTn id="16" fill="hold">
                            <p:stCondLst>
                              <p:cond delay="500"/>
                            </p:stCondLst>
                            <p:childTnLst>
                              <p:par>
                                <p:cTn id="17" presetID="2" presetClass="entr" presetSubtype="8"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0-#ppt_w/2"/>
                                          </p:val>
                                        </p:tav>
                                        <p:tav tm="100000">
                                          <p:val>
                                            <p:strVal val="#ppt_x"/>
                                          </p:val>
                                        </p:tav>
                                      </p:tavLst>
                                    </p:anim>
                                    <p:anim calcmode="lin" valueType="num">
                                      <p:cBhvr additive="base">
                                        <p:cTn id="20" dur="5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500" fill="hold"/>
                                        <p:tgtEl>
                                          <p:spTgt spid="20"/>
                                        </p:tgtEl>
                                        <p:attrNameLst>
                                          <p:attrName>ppt_x</p:attrName>
                                        </p:attrNameLst>
                                      </p:cBhvr>
                                      <p:tavLst>
                                        <p:tav tm="0">
                                          <p:val>
                                            <p:strVal val="1+#ppt_w/2"/>
                                          </p:val>
                                        </p:tav>
                                        <p:tav tm="100000">
                                          <p:val>
                                            <p:strVal val="#ppt_x"/>
                                          </p:val>
                                        </p:tav>
                                      </p:tavLst>
                                    </p:anim>
                                    <p:anim calcmode="lin" valueType="num">
                                      <p:cBhvr additive="base">
                                        <p:cTn id="24" dur="500" fill="hold"/>
                                        <p:tgtEl>
                                          <p:spTgt spid="20"/>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0-#ppt_w/2"/>
                                          </p:val>
                                        </p:tav>
                                        <p:tav tm="100000">
                                          <p:val>
                                            <p:strVal val="#ppt_x"/>
                                          </p:val>
                                        </p:tav>
                                      </p:tavLst>
                                    </p:anim>
                                    <p:anim calcmode="lin" valueType="num">
                                      <p:cBhvr additive="base">
                                        <p:cTn id="28" dur="500" fill="hold"/>
                                        <p:tgtEl>
                                          <p:spTgt spid="21"/>
                                        </p:tgtEl>
                                        <p:attrNameLst>
                                          <p:attrName>ppt_y</p:attrName>
                                        </p:attrNameLst>
                                      </p:cBhvr>
                                      <p:tavLst>
                                        <p:tav tm="0">
                                          <p:val>
                                            <p:strVal val="#ppt_y"/>
                                          </p:val>
                                        </p:tav>
                                        <p:tav tm="100000">
                                          <p:val>
                                            <p:strVal val="#ppt_y"/>
                                          </p:val>
                                        </p:tav>
                                      </p:tavLst>
                                    </p:anim>
                                  </p:childTnLst>
                                </p:cTn>
                              </p:par>
                            </p:childTnLst>
                          </p:cTn>
                        </p:par>
                        <p:par>
                          <p:cTn id="29" fill="hold">
                            <p:stCondLst>
                              <p:cond delay="1000"/>
                            </p:stCondLst>
                            <p:childTnLst>
                              <p:par>
                                <p:cTn id="30" presetID="16" presetClass="entr" presetSubtype="21" fill="hold" grpId="0" nodeType="after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barn(inVertical)">
                                      <p:cBhvr>
                                        <p:cTn id="32" dur="500"/>
                                        <p:tgtEl>
                                          <p:spTgt spid="3"/>
                                        </p:tgtEl>
                                      </p:cBhvr>
                                    </p:animEffect>
                                  </p:childTnLst>
                                </p:cTn>
                              </p:par>
                            </p:childTnLst>
                          </p:cTn>
                        </p:par>
                        <p:par>
                          <p:cTn id="33" fill="hold">
                            <p:stCondLst>
                              <p:cond delay="1500"/>
                            </p:stCondLst>
                            <p:childTnLst>
                              <p:par>
                                <p:cTn id="34" presetID="37" presetClass="entr" presetSubtype="0" fill="hold"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1000"/>
                                        <p:tgtEl>
                                          <p:spTgt spid="13"/>
                                        </p:tgtEl>
                                      </p:cBhvr>
                                    </p:animEffect>
                                    <p:anim calcmode="lin" valueType="num">
                                      <p:cBhvr>
                                        <p:cTn id="37" dur="1000" fill="hold"/>
                                        <p:tgtEl>
                                          <p:spTgt spid="13"/>
                                        </p:tgtEl>
                                        <p:attrNameLst>
                                          <p:attrName>ppt_x</p:attrName>
                                        </p:attrNameLst>
                                      </p:cBhvr>
                                      <p:tavLst>
                                        <p:tav tm="0">
                                          <p:val>
                                            <p:strVal val="#ppt_x"/>
                                          </p:val>
                                        </p:tav>
                                        <p:tav tm="100000">
                                          <p:val>
                                            <p:strVal val="#ppt_x"/>
                                          </p:val>
                                        </p:tav>
                                      </p:tavLst>
                                    </p:anim>
                                    <p:anim calcmode="lin" valueType="num">
                                      <p:cBhvr>
                                        <p:cTn id="38" dur="900" decel="100000" fill="hold"/>
                                        <p:tgtEl>
                                          <p:spTgt spid="13"/>
                                        </p:tgtEl>
                                        <p:attrNameLst>
                                          <p:attrName>ppt_y</p:attrName>
                                        </p:attrNameLst>
                                      </p:cBhvr>
                                      <p:tavLst>
                                        <p:tav tm="0">
                                          <p:val>
                                            <p:strVal val="#ppt_y+1"/>
                                          </p:val>
                                        </p:tav>
                                        <p:tav tm="100000">
                                          <p:val>
                                            <p:strVal val="#ppt_y-.03"/>
                                          </p:val>
                                        </p:tav>
                                      </p:tavLst>
                                    </p:anim>
                                    <p:anim calcmode="lin" valueType="num">
                                      <p:cBhvr>
                                        <p:cTn id="39"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par>
                          <p:cTn id="40" fill="hold">
                            <p:stCondLst>
                              <p:cond delay="2500"/>
                            </p:stCondLst>
                            <p:childTnLst>
                              <p:par>
                                <p:cTn id="41" presetID="41" presetClass="entr" presetSubtype="0" fill="hold" grpId="0" nodeType="afterEffect">
                                  <p:stCondLst>
                                    <p:cond delay="0"/>
                                  </p:stCondLst>
                                  <p:iterate type="lt">
                                    <p:tmPct val="10000"/>
                                  </p:iterate>
                                  <p:childTnLst>
                                    <p:set>
                                      <p:cBhvr>
                                        <p:cTn id="42" dur="1" fill="hold">
                                          <p:stCondLst>
                                            <p:cond delay="0"/>
                                          </p:stCondLst>
                                        </p:cTn>
                                        <p:tgtEl>
                                          <p:spTgt spid="2"/>
                                        </p:tgtEl>
                                        <p:attrNameLst>
                                          <p:attrName>style.visibility</p:attrName>
                                        </p:attrNameLst>
                                      </p:cBhvr>
                                      <p:to>
                                        <p:strVal val="visible"/>
                                      </p:to>
                                    </p:set>
                                    <p:anim calcmode="lin" valueType="num">
                                      <p:cBhvr>
                                        <p:cTn id="43"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2"/>
                                        </p:tgtEl>
                                        <p:attrNameLst>
                                          <p:attrName>ppt_y</p:attrName>
                                        </p:attrNameLst>
                                      </p:cBhvr>
                                      <p:tavLst>
                                        <p:tav tm="0">
                                          <p:val>
                                            <p:strVal val="#ppt_y"/>
                                          </p:val>
                                        </p:tav>
                                        <p:tav tm="100000">
                                          <p:val>
                                            <p:strVal val="#ppt_y"/>
                                          </p:val>
                                        </p:tav>
                                      </p:tavLst>
                                    </p:anim>
                                    <p:anim calcmode="lin" valueType="num">
                                      <p:cBhvr>
                                        <p:cTn id="45"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2"/>
                                        </p:tgtEl>
                                      </p:cBhvr>
                                    </p:animEffect>
                                  </p:childTnLst>
                                </p:cTn>
                              </p:par>
                            </p:childTnLst>
                          </p:cTn>
                        </p:par>
                        <p:par>
                          <p:cTn id="48" fill="hold">
                            <p:stCondLst>
                              <p:cond delay="3350"/>
                            </p:stCondLst>
                            <p:childTnLst>
                              <p:par>
                                <p:cTn id="49" presetID="53" presetClass="entr" presetSubtype="16" fill="hold" nodeType="afterEffect">
                                  <p:stCondLst>
                                    <p:cond delay="0"/>
                                  </p:stCondLst>
                                  <p:childTnLst>
                                    <p:set>
                                      <p:cBhvr>
                                        <p:cTn id="50" dur="1" fill="hold">
                                          <p:stCondLst>
                                            <p:cond delay="0"/>
                                          </p:stCondLst>
                                        </p:cTn>
                                        <p:tgtEl>
                                          <p:spTgt spid="7"/>
                                        </p:tgtEl>
                                        <p:attrNameLst>
                                          <p:attrName>style.visibility</p:attrName>
                                        </p:attrNameLst>
                                      </p:cBhvr>
                                      <p:to>
                                        <p:strVal val="visible"/>
                                      </p:to>
                                    </p:set>
                                    <p:anim calcmode="lin" valueType="num">
                                      <p:cBhvr>
                                        <p:cTn id="51" dur="500" fill="hold"/>
                                        <p:tgtEl>
                                          <p:spTgt spid="7"/>
                                        </p:tgtEl>
                                        <p:attrNameLst>
                                          <p:attrName>ppt_w</p:attrName>
                                        </p:attrNameLst>
                                      </p:cBhvr>
                                      <p:tavLst>
                                        <p:tav tm="0">
                                          <p:val>
                                            <p:fltVal val="0"/>
                                          </p:val>
                                        </p:tav>
                                        <p:tav tm="100000">
                                          <p:val>
                                            <p:strVal val="#ppt_w"/>
                                          </p:val>
                                        </p:tav>
                                      </p:tavLst>
                                    </p:anim>
                                    <p:anim calcmode="lin" valueType="num">
                                      <p:cBhvr>
                                        <p:cTn id="52" dur="500" fill="hold"/>
                                        <p:tgtEl>
                                          <p:spTgt spid="7"/>
                                        </p:tgtEl>
                                        <p:attrNameLst>
                                          <p:attrName>ppt_h</p:attrName>
                                        </p:attrNameLst>
                                      </p:cBhvr>
                                      <p:tavLst>
                                        <p:tav tm="0">
                                          <p:val>
                                            <p:fltVal val="0"/>
                                          </p:val>
                                        </p:tav>
                                        <p:tav tm="100000">
                                          <p:val>
                                            <p:strVal val="#ppt_h"/>
                                          </p:val>
                                        </p:tav>
                                      </p:tavLst>
                                    </p:anim>
                                    <p:animEffect transition="in" filter="fade">
                                      <p:cBhvr>
                                        <p:cTn id="53" dur="500"/>
                                        <p:tgtEl>
                                          <p:spTgt spid="7"/>
                                        </p:tgtEl>
                                      </p:cBhvr>
                                    </p:animEffect>
                                  </p:childTnLst>
                                </p:cTn>
                              </p:par>
                            </p:childTnLst>
                          </p:cTn>
                        </p:par>
                        <p:par>
                          <p:cTn id="54" fill="hold">
                            <p:stCondLst>
                              <p:cond delay="3850"/>
                            </p:stCondLst>
                            <p:childTnLst>
                              <p:par>
                                <p:cTn id="55" presetID="1" presetClass="entr" presetSubtype="0" fill="hold" grpId="0" nodeType="afterEffect">
                                  <p:stCondLst>
                                    <p:cond delay="0"/>
                                  </p:stCondLst>
                                  <p:childTnLst>
                                    <p:set>
                                      <p:cBhvr>
                                        <p:cTn id="56" dur="1" fill="hold">
                                          <p:stCondLst>
                                            <p:cond delay="999"/>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2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t="31222" b="31222"/>
          <a:stretch/>
        </p:blipFill>
        <p:spPr>
          <a:xfrm>
            <a:off x="0" y="0"/>
            <a:ext cx="12192000" cy="6858000"/>
          </a:xfrm>
          <a:prstGeom prst="rect">
            <a:avLst/>
          </a:prstGeom>
        </p:spPr>
      </p:pic>
      <p:pic>
        <p:nvPicPr>
          <p:cNvPr id="30" name="图片 29"/>
          <p:cNvPicPr>
            <a:picLocks noChangeAspect="1"/>
          </p:cNvPicPr>
          <p:nvPr/>
        </p:nvPicPr>
        <p:blipFill rotWithShape="1">
          <a:blip r:embed="rId4" cstate="print">
            <a:extLst>
              <a:ext uri="{28A0092B-C50C-407E-A947-70E740481C1C}">
                <a14:useLocalDpi xmlns:a14="http://schemas.microsoft.com/office/drawing/2010/main" val="0"/>
              </a:ext>
            </a:extLst>
          </a:blip>
          <a:srcRect r="79739" b="34086"/>
          <a:stretch/>
        </p:blipFill>
        <p:spPr>
          <a:xfrm>
            <a:off x="1394595" y="795016"/>
            <a:ext cx="1690228" cy="1596222"/>
          </a:xfrm>
          <a:prstGeom prst="rect">
            <a:avLst/>
          </a:prstGeom>
        </p:spPr>
      </p:pic>
      <p:pic>
        <p:nvPicPr>
          <p:cNvPr id="31" name="图片 30"/>
          <p:cNvPicPr>
            <a:picLocks noChangeAspect="1"/>
          </p:cNvPicPr>
          <p:nvPr/>
        </p:nvPicPr>
        <p:blipFill rotWithShape="1">
          <a:blip r:embed="rId5" cstate="print">
            <a:extLst>
              <a:ext uri="{28A0092B-C50C-407E-A947-70E740481C1C}">
                <a14:useLocalDpi xmlns:a14="http://schemas.microsoft.com/office/drawing/2010/main" val="0"/>
              </a:ext>
            </a:extLst>
          </a:blip>
          <a:srcRect l="61939" t="35458" r="30215" b="28771"/>
          <a:stretch/>
        </p:blipFill>
        <p:spPr>
          <a:xfrm>
            <a:off x="9386698" y="689142"/>
            <a:ext cx="654519" cy="866275"/>
          </a:xfrm>
          <a:prstGeom prst="rect">
            <a:avLst/>
          </a:prstGeom>
        </p:spPr>
      </p:pic>
      <p:pic>
        <p:nvPicPr>
          <p:cNvPr id="32" name="图片 31"/>
          <p:cNvPicPr>
            <a:picLocks noChangeAspect="1"/>
          </p:cNvPicPr>
          <p:nvPr/>
        </p:nvPicPr>
        <p:blipFill rotWithShape="1">
          <a:blip r:embed="rId6" cstate="print">
            <a:extLst>
              <a:ext uri="{28A0092B-C50C-407E-A947-70E740481C1C}">
                <a14:useLocalDpi xmlns:a14="http://schemas.microsoft.com/office/drawing/2010/main" val="0"/>
              </a:ext>
            </a:extLst>
          </a:blip>
          <a:srcRect l="84783" t="49230"/>
          <a:stretch/>
        </p:blipFill>
        <p:spPr>
          <a:xfrm>
            <a:off x="3593936" y="74398"/>
            <a:ext cx="1269431" cy="1229487"/>
          </a:xfrm>
          <a:prstGeom prst="rect">
            <a:avLst/>
          </a:prstGeom>
        </p:spPr>
      </p:pic>
      <p:pic>
        <p:nvPicPr>
          <p:cNvPr id="4" name="图片 3"/>
          <p:cNvPicPr>
            <a:picLocks noChangeAspect="1"/>
          </p:cNvPicPr>
          <p:nvPr/>
        </p:nvPicPr>
        <p:blipFill rotWithShape="1">
          <a:blip r:embed="rId7" cstate="print">
            <a:extLst>
              <a:ext uri="{28A0092B-C50C-407E-A947-70E740481C1C}">
                <a14:useLocalDpi xmlns:a14="http://schemas.microsoft.com/office/drawing/2010/main" val="0"/>
              </a:ext>
            </a:extLst>
          </a:blip>
          <a:srcRect l="33866" t="-1" r="34278" b="59354"/>
          <a:stretch/>
        </p:blipFill>
        <p:spPr>
          <a:xfrm>
            <a:off x="4128940" y="1"/>
            <a:ext cx="3883844" cy="2488676"/>
          </a:xfrm>
          <a:prstGeom prst="rect">
            <a:avLst/>
          </a:prstGeom>
        </p:spPr>
      </p:pic>
      <p:pic>
        <p:nvPicPr>
          <p:cNvPr id="36" name="图片 3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5684363"/>
            <a:ext cx="12192000" cy="1173637"/>
          </a:xfrm>
          <a:prstGeom prst="rect">
            <a:avLst/>
          </a:prstGeom>
        </p:spPr>
      </p:pic>
      <p:pic>
        <p:nvPicPr>
          <p:cNvPr id="37" name="图片 3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85660" y="4165477"/>
            <a:ext cx="1353975" cy="1999988"/>
          </a:xfrm>
          <a:prstGeom prst="rect">
            <a:avLst/>
          </a:prstGeom>
        </p:spPr>
      </p:pic>
      <p:pic>
        <p:nvPicPr>
          <p:cNvPr id="38" name="图片 3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061219" y="5076314"/>
            <a:ext cx="808537" cy="1410976"/>
          </a:xfrm>
          <a:prstGeom prst="rect">
            <a:avLst/>
          </a:prstGeom>
        </p:spPr>
      </p:pic>
      <p:pic>
        <p:nvPicPr>
          <p:cNvPr id="39" name="图片 3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699208" y="4646579"/>
            <a:ext cx="1195547" cy="1769195"/>
          </a:xfrm>
          <a:prstGeom prst="rect">
            <a:avLst/>
          </a:prstGeom>
        </p:spPr>
      </p:pic>
      <p:sp>
        <p:nvSpPr>
          <p:cNvPr id="40" name="文本框 39"/>
          <p:cNvSpPr txBox="1"/>
          <p:nvPr/>
        </p:nvSpPr>
        <p:spPr>
          <a:xfrm>
            <a:off x="4329185" y="2784031"/>
            <a:ext cx="3877985" cy="1200329"/>
          </a:xfrm>
          <a:prstGeom prst="rect">
            <a:avLst/>
          </a:prstGeom>
          <a:noFill/>
        </p:spPr>
        <p:txBody>
          <a:bodyPr wrap="none" rtlCol="0">
            <a:spAutoFit/>
          </a:bodyPr>
          <a:lstStyle/>
          <a:p>
            <a:r>
              <a:rPr lang="zh-CN" altLang="en-US" sz="7200">
                <a:solidFill>
                  <a:schemeClr val="accent4">
                    <a:lumMod val="60000"/>
                    <a:lumOff val="40000"/>
                  </a:schemeClr>
                </a:solidFill>
                <a:effectLst>
                  <a:outerShdw blurRad="38100" dist="38100" dir="2700000" algn="tl">
                    <a:srgbClr val="000000">
                      <a:alpha val="43137"/>
                    </a:srgbClr>
                  </a:outerShdw>
                </a:effectLst>
              </a:rPr>
              <a:t>颁奖典礼</a:t>
            </a:r>
          </a:p>
        </p:txBody>
      </p:sp>
      <p:pic>
        <p:nvPicPr>
          <p:cNvPr id="17" name="图片 1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0" y="0"/>
            <a:ext cx="1892743" cy="6858000"/>
          </a:xfrm>
          <a:prstGeom prst="rect">
            <a:avLst/>
          </a:prstGeom>
        </p:spPr>
      </p:pic>
      <p:pic>
        <p:nvPicPr>
          <p:cNvPr id="18" name="图片 17"/>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299257" y="0"/>
            <a:ext cx="1888098" cy="6858000"/>
          </a:xfrm>
          <a:prstGeom prst="rect">
            <a:avLst/>
          </a:prstGeom>
        </p:spPr>
      </p:pic>
      <p:pic>
        <p:nvPicPr>
          <p:cNvPr id="2" name="图片 1"/>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177450" y="1402484"/>
            <a:ext cx="2685917" cy="2763093"/>
          </a:xfrm>
          <a:prstGeom prst="rect">
            <a:avLst/>
          </a:prstGeom>
        </p:spPr>
      </p:pic>
      <p:sp>
        <p:nvSpPr>
          <p:cNvPr id="15" name="文本框 14"/>
          <p:cNvSpPr txBox="1"/>
          <p:nvPr/>
        </p:nvSpPr>
        <p:spPr>
          <a:xfrm>
            <a:off x="-1040794" y="1213792"/>
            <a:ext cx="877163" cy="369332"/>
          </a:xfrm>
          <a:prstGeom prst="rect">
            <a:avLst/>
          </a:prstGeom>
          <a:noFill/>
        </p:spPr>
        <p:txBody>
          <a:bodyPr wrap="none"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val="241369537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1+#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7" presetClass="entr" presetSubtype="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16" presetClass="entr" presetSubtype="21" fill="hold" nodeType="after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barn(inVertical)">
                                      <p:cBhvr>
                                        <p:cTn id="22" dur="500"/>
                                        <p:tgtEl>
                                          <p:spTgt spid="36"/>
                                        </p:tgtEl>
                                      </p:cBhvr>
                                    </p:animEffect>
                                  </p:childTnLst>
                                </p:cTn>
                              </p:par>
                            </p:childTnLst>
                          </p:cTn>
                        </p:par>
                        <p:par>
                          <p:cTn id="23" fill="hold">
                            <p:stCondLst>
                              <p:cond delay="2000"/>
                            </p:stCondLst>
                            <p:childTnLst>
                              <p:par>
                                <p:cTn id="24" presetID="2" presetClass="entr" presetSubtype="8" fill="hold" nodeType="afterEffect">
                                  <p:stCondLst>
                                    <p:cond delay="0"/>
                                  </p:stCondLst>
                                  <p:childTnLst>
                                    <p:set>
                                      <p:cBhvr>
                                        <p:cTn id="25" dur="1" fill="hold">
                                          <p:stCondLst>
                                            <p:cond delay="0"/>
                                          </p:stCondLst>
                                        </p:cTn>
                                        <p:tgtEl>
                                          <p:spTgt spid="37"/>
                                        </p:tgtEl>
                                        <p:attrNameLst>
                                          <p:attrName>style.visibility</p:attrName>
                                        </p:attrNameLst>
                                      </p:cBhvr>
                                      <p:to>
                                        <p:strVal val="visible"/>
                                      </p:to>
                                    </p:set>
                                    <p:anim calcmode="lin" valueType="num">
                                      <p:cBhvr additive="base">
                                        <p:cTn id="26" dur="500" fill="hold"/>
                                        <p:tgtEl>
                                          <p:spTgt spid="37"/>
                                        </p:tgtEl>
                                        <p:attrNameLst>
                                          <p:attrName>ppt_x</p:attrName>
                                        </p:attrNameLst>
                                      </p:cBhvr>
                                      <p:tavLst>
                                        <p:tav tm="0">
                                          <p:val>
                                            <p:strVal val="0-#ppt_w/2"/>
                                          </p:val>
                                        </p:tav>
                                        <p:tav tm="100000">
                                          <p:val>
                                            <p:strVal val="#ppt_x"/>
                                          </p:val>
                                        </p:tav>
                                      </p:tavLst>
                                    </p:anim>
                                    <p:anim calcmode="lin" valueType="num">
                                      <p:cBhvr additive="base">
                                        <p:cTn id="27" dur="500" fill="hold"/>
                                        <p:tgtEl>
                                          <p:spTgt spid="37"/>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0"/>
                                  </p:stCondLst>
                                  <p:childTnLst>
                                    <p:set>
                                      <p:cBhvr>
                                        <p:cTn id="29" dur="1" fill="hold">
                                          <p:stCondLst>
                                            <p:cond delay="0"/>
                                          </p:stCondLst>
                                        </p:cTn>
                                        <p:tgtEl>
                                          <p:spTgt spid="38"/>
                                        </p:tgtEl>
                                        <p:attrNameLst>
                                          <p:attrName>style.visibility</p:attrName>
                                        </p:attrNameLst>
                                      </p:cBhvr>
                                      <p:to>
                                        <p:strVal val="visible"/>
                                      </p:to>
                                    </p:set>
                                    <p:anim calcmode="lin" valueType="num">
                                      <p:cBhvr additive="base">
                                        <p:cTn id="30" dur="500" fill="hold"/>
                                        <p:tgtEl>
                                          <p:spTgt spid="38"/>
                                        </p:tgtEl>
                                        <p:attrNameLst>
                                          <p:attrName>ppt_x</p:attrName>
                                        </p:attrNameLst>
                                      </p:cBhvr>
                                      <p:tavLst>
                                        <p:tav tm="0">
                                          <p:val>
                                            <p:strVal val="1+#ppt_w/2"/>
                                          </p:val>
                                        </p:tav>
                                        <p:tav tm="100000">
                                          <p:val>
                                            <p:strVal val="#ppt_x"/>
                                          </p:val>
                                        </p:tav>
                                      </p:tavLst>
                                    </p:anim>
                                    <p:anim calcmode="lin" valueType="num">
                                      <p:cBhvr additive="base">
                                        <p:cTn id="31" dur="500" fill="hold"/>
                                        <p:tgtEl>
                                          <p:spTgt spid="38"/>
                                        </p:tgtEl>
                                        <p:attrNameLst>
                                          <p:attrName>ppt_y</p:attrName>
                                        </p:attrNameLst>
                                      </p:cBhvr>
                                      <p:tavLst>
                                        <p:tav tm="0">
                                          <p:val>
                                            <p:strVal val="#ppt_y"/>
                                          </p:val>
                                        </p:tav>
                                        <p:tav tm="100000">
                                          <p:val>
                                            <p:strVal val="#ppt_y"/>
                                          </p:val>
                                        </p:tav>
                                      </p:tavLst>
                                    </p:anim>
                                  </p:childTnLst>
                                </p:cTn>
                              </p:par>
                              <p:par>
                                <p:cTn id="32" presetID="2" presetClass="entr" presetSubtype="8" fill="hold" nodeType="withEffect">
                                  <p:stCondLst>
                                    <p:cond delay="0"/>
                                  </p:stCondLst>
                                  <p:childTnLst>
                                    <p:set>
                                      <p:cBhvr>
                                        <p:cTn id="33" dur="1" fill="hold">
                                          <p:stCondLst>
                                            <p:cond delay="0"/>
                                          </p:stCondLst>
                                        </p:cTn>
                                        <p:tgtEl>
                                          <p:spTgt spid="39"/>
                                        </p:tgtEl>
                                        <p:attrNameLst>
                                          <p:attrName>style.visibility</p:attrName>
                                        </p:attrNameLst>
                                      </p:cBhvr>
                                      <p:to>
                                        <p:strVal val="visible"/>
                                      </p:to>
                                    </p:set>
                                    <p:anim calcmode="lin" valueType="num">
                                      <p:cBhvr additive="base">
                                        <p:cTn id="34" dur="500" fill="hold"/>
                                        <p:tgtEl>
                                          <p:spTgt spid="39"/>
                                        </p:tgtEl>
                                        <p:attrNameLst>
                                          <p:attrName>ppt_x</p:attrName>
                                        </p:attrNameLst>
                                      </p:cBhvr>
                                      <p:tavLst>
                                        <p:tav tm="0">
                                          <p:val>
                                            <p:strVal val="0-#ppt_w/2"/>
                                          </p:val>
                                        </p:tav>
                                        <p:tav tm="100000">
                                          <p:val>
                                            <p:strVal val="#ppt_x"/>
                                          </p:val>
                                        </p:tav>
                                      </p:tavLst>
                                    </p:anim>
                                    <p:anim calcmode="lin" valueType="num">
                                      <p:cBhvr additive="base">
                                        <p:cTn id="35" dur="500" fill="hold"/>
                                        <p:tgtEl>
                                          <p:spTgt spid="39"/>
                                        </p:tgtEl>
                                        <p:attrNameLst>
                                          <p:attrName>ppt_y</p:attrName>
                                        </p:attrNameLst>
                                      </p:cBhvr>
                                      <p:tavLst>
                                        <p:tav tm="0">
                                          <p:val>
                                            <p:strVal val="#ppt_y"/>
                                          </p:val>
                                        </p:tav>
                                        <p:tav tm="100000">
                                          <p:val>
                                            <p:strVal val="#ppt_y"/>
                                          </p:val>
                                        </p:tav>
                                      </p:tavLst>
                                    </p:anim>
                                  </p:childTnLst>
                                </p:cTn>
                              </p:par>
                            </p:childTnLst>
                          </p:cTn>
                        </p:par>
                        <p:par>
                          <p:cTn id="36" fill="hold">
                            <p:stCondLst>
                              <p:cond delay="2500"/>
                            </p:stCondLst>
                            <p:childTnLst>
                              <p:par>
                                <p:cTn id="37" presetID="16" presetClass="entr" presetSubtype="21" fill="hold" grpId="0" nodeType="after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barn(inVertical)">
                                      <p:cBhvr>
                                        <p:cTn id="39" dur="500"/>
                                        <p:tgtEl>
                                          <p:spTgt spid="40"/>
                                        </p:tgtEl>
                                      </p:cBhvr>
                                    </p:animEffect>
                                  </p:childTnLst>
                                </p:cTn>
                              </p:par>
                            </p:childTnLst>
                          </p:cTn>
                        </p:par>
                        <p:par>
                          <p:cTn id="40" fill="hold">
                            <p:stCondLst>
                              <p:cond delay="3000"/>
                            </p:stCondLst>
                            <p:childTnLst>
                              <p:par>
                                <p:cTn id="41" presetID="53" presetClass="entr" presetSubtype="16" fill="hold" nodeType="afterEffect">
                                  <p:stCondLst>
                                    <p:cond delay="0"/>
                                  </p:stCondLst>
                                  <p:childTnLst>
                                    <p:set>
                                      <p:cBhvr>
                                        <p:cTn id="42" dur="1" fill="hold">
                                          <p:stCondLst>
                                            <p:cond delay="0"/>
                                          </p:stCondLst>
                                        </p:cTn>
                                        <p:tgtEl>
                                          <p:spTgt spid="2"/>
                                        </p:tgtEl>
                                        <p:attrNameLst>
                                          <p:attrName>style.visibility</p:attrName>
                                        </p:attrNameLst>
                                      </p:cBhvr>
                                      <p:to>
                                        <p:strVal val="visible"/>
                                      </p:to>
                                    </p:set>
                                    <p:anim calcmode="lin" valueType="num">
                                      <p:cBhvr>
                                        <p:cTn id="43" dur="500" fill="hold"/>
                                        <p:tgtEl>
                                          <p:spTgt spid="2"/>
                                        </p:tgtEl>
                                        <p:attrNameLst>
                                          <p:attrName>ppt_w</p:attrName>
                                        </p:attrNameLst>
                                      </p:cBhvr>
                                      <p:tavLst>
                                        <p:tav tm="0">
                                          <p:val>
                                            <p:fltVal val="0"/>
                                          </p:val>
                                        </p:tav>
                                        <p:tav tm="100000">
                                          <p:val>
                                            <p:strVal val="#ppt_w"/>
                                          </p:val>
                                        </p:tav>
                                      </p:tavLst>
                                    </p:anim>
                                    <p:anim calcmode="lin" valueType="num">
                                      <p:cBhvr>
                                        <p:cTn id="44" dur="500" fill="hold"/>
                                        <p:tgtEl>
                                          <p:spTgt spid="2"/>
                                        </p:tgtEl>
                                        <p:attrNameLst>
                                          <p:attrName>ppt_h</p:attrName>
                                        </p:attrNameLst>
                                      </p:cBhvr>
                                      <p:tavLst>
                                        <p:tav tm="0">
                                          <p:val>
                                            <p:fltVal val="0"/>
                                          </p:val>
                                        </p:tav>
                                        <p:tav tm="100000">
                                          <p:val>
                                            <p:strVal val="#ppt_h"/>
                                          </p:val>
                                        </p:tav>
                                      </p:tavLst>
                                    </p:anim>
                                    <p:animEffect transition="in" filter="fade">
                                      <p:cBhvr>
                                        <p:cTn id="45" dur="500"/>
                                        <p:tgtEl>
                                          <p:spTgt spid="2"/>
                                        </p:tgtEl>
                                      </p:cBhvr>
                                    </p:animEffect>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30"/>
                                        </p:tgtEl>
                                        <p:attrNameLst>
                                          <p:attrName>style.visibility</p:attrName>
                                        </p:attrNameLst>
                                      </p:cBhvr>
                                      <p:to>
                                        <p:strVal val="visible"/>
                                      </p:to>
                                    </p:set>
                                    <p:anim calcmode="lin" valueType="num">
                                      <p:cBhvr>
                                        <p:cTn id="49" dur="500" fill="hold"/>
                                        <p:tgtEl>
                                          <p:spTgt spid="30"/>
                                        </p:tgtEl>
                                        <p:attrNameLst>
                                          <p:attrName>ppt_w</p:attrName>
                                        </p:attrNameLst>
                                      </p:cBhvr>
                                      <p:tavLst>
                                        <p:tav tm="0">
                                          <p:val>
                                            <p:fltVal val="0"/>
                                          </p:val>
                                        </p:tav>
                                        <p:tav tm="100000">
                                          <p:val>
                                            <p:strVal val="#ppt_w"/>
                                          </p:val>
                                        </p:tav>
                                      </p:tavLst>
                                    </p:anim>
                                    <p:anim calcmode="lin" valueType="num">
                                      <p:cBhvr>
                                        <p:cTn id="50" dur="500" fill="hold"/>
                                        <p:tgtEl>
                                          <p:spTgt spid="30"/>
                                        </p:tgtEl>
                                        <p:attrNameLst>
                                          <p:attrName>ppt_h</p:attrName>
                                        </p:attrNameLst>
                                      </p:cBhvr>
                                      <p:tavLst>
                                        <p:tav tm="0">
                                          <p:val>
                                            <p:fltVal val="0"/>
                                          </p:val>
                                        </p:tav>
                                        <p:tav tm="100000">
                                          <p:val>
                                            <p:strVal val="#ppt_h"/>
                                          </p:val>
                                        </p:tav>
                                      </p:tavLst>
                                    </p:anim>
                                    <p:animEffect transition="in" filter="fade">
                                      <p:cBhvr>
                                        <p:cTn id="51" dur="500"/>
                                        <p:tgtEl>
                                          <p:spTgt spid="30"/>
                                        </p:tgtEl>
                                      </p:cBhvr>
                                    </p:animEffect>
                                  </p:childTnLst>
                                </p:cTn>
                              </p:par>
                            </p:childTnLst>
                          </p:cTn>
                        </p:par>
                        <p:par>
                          <p:cTn id="52" fill="hold">
                            <p:stCondLst>
                              <p:cond delay="4000"/>
                            </p:stCondLst>
                            <p:childTnLst>
                              <p:par>
                                <p:cTn id="53" presetID="53" presetClass="entr" presetSubtype="16" fill="hold" nodeType="afterEffect">
                                  <p:stCondLst>
                                    <p:cond delay="0"/>
                                  </p:stCondLst>
                                  <p:childTnLst>
                                    <p:set>
                                      <p:cBhvr>
                                        <p:cTn id="54" dur="1" fill="hold">
                                          <p:stCondLst>
                                            <p:cond delay="0"/>
                                          </p:stCondLst>
                                        </p:cTn>
                                        <p:tgtEl>
                                          <p:spTgt spid="31"/>
                                        </p:tgtEl>
                                        <p:attrNameLst>
                                          <p:attrName>style.visibility</p:attrName>
                                        </p:attrNameLst>
                                      </p:cBhvr>
                                      <p:to>
                                        <p:strVal val="visible"/>
                                      </p:to>
                                    </p:set>
                                    <p:anim calcmode="lin" valueType="num">
                                      <p:cBhvr>
                                        <p:cTn id="55" dur="500" fill="hold"/>
                                        <p:tgtEl>
                                          <p:spTgt spid="31"/>
                                        </p:tgtEl>
                                        <p:attrNameLst>
                                          <p:attrName>ppt_w</p:attrName>
                                        </p:attrNameLst>
                                      </p:cBhvr>
                                      <p:tavLst>
                                        <p:tav tm="0">
                                          <p:val>
                                            <p:fltVal val="0"/>
                                          </p:val>
                                        </p:tav>
                                        <p:tav tm="100000">
                                          <p:val>
                                            <p:strVal val="#ppt_w"/>
                                          </p:val>
                                        </p:tav>
                                      </p:tavLst>
                                    </p:anim>
                                    <p:anim calcmode="lin" valueType="num">
                                      <p:cBhvr>
                                        <p:cTn id="56" dur="500" fill="hold"/>
                                        <p:tgtEl>
                                          <p:spTgt spid="31"/>
                                        </p:tgtEl>
                                        <p:attrNameLst>
                                          <p:attrName>ppt_h</p:attrName>
                                        </p:attrNameLst>
                                      </p:cBhvr>
                                      <p:tavLst>
                                        <p:tav tm="0">
                                          <p:val>
                                            <p:fltVal val="0"/>
                                          </p:val>
                                        </p:tav>
                                        <p:tav tm="100000">
                                          <p:val>
                                            <p:strVal val="#ppt_h"/>
                                          </p:val>
                                        </p:tav>
                                      </p:tavLst>
                                    </p:anim>
                                    <p:animEffect transition="in" filter="fade">
                                      <p:cBhvr>
                                        <p:cTn id="57" dur="500"/>
                                        <p:tgtEl>
                                          <p:spTgt spid="31"/>
                                        </p:tgtEl>
                                      </p:cBhvr>
                                    </p:animEffect>
                                  </p:childTnLst>
                                </p:cTn>
                              </p:par>
                            </p:childTnLst>
                          </p:cTn>
                        </p:par>
                        <p:par>
                          <p:cTn id="58" fill="hold">
                            <p:stCondLst>
                              <p:cond delay="4500"/>
                            </p:stCondLst>
                            <p:childTnLst>
                              <p:par>
                                <p:cTn id="59" presetID="53" presetClass="entr" presetSubtype="16" fill="hold" nodeType="afterEffect">
                                  <p:stCondLst>
                                    <p:cond delay="0"/>
                                  </p:stCondLst>
                                  <p:childTnLst>
                                    <p:set>
                                      <p:cBhvr>
                                        <p:cTn id="60" dur="1" fill="hold">
                                          <p:stCondLst>
                                            <p:cond delay="0"/>
                                          </p:stCondLst>
                                        </p:cTn>
                                        <p:tgtEl>
                                          <p:spTgt spid="32"/>
                                        </p:tgtEl>
                                        <p:attrNameLst>
                                          <p:attrName>style.visibility</p:attrName>
                                        </p:attrNameLst>
                                      </p:cBhvr>
                                      <p:to>
                                        <p:strVal val="visible"/>
                                      </p:to>
                                    </p:set>
                                    <p:anim calcmode="lin" valueType="num">
                                      <p:cBhvr>
                                        <p:cTn id="61" dur="500" fill="hold"/>
                                        <p:tgtEl>
                                          <p:spTgt spid="32"/>
                                        </p:tgtEl>
                                        <p:attrNameLst>
                                          <p:attrName>ppt_w</p:attrName>
                                        </p:attrNameLst>
                                      </p:cBhvr>
                                      <p:tavLst>
                                        <p:tav tm="0">
                                          <p:val>
                                            <p:fltVal val="0"/>
                                          </p:val>
                                        </p:tav>
                                        <p:tav tm="100000">
                                          <p:val>
                                            <p:strVal val="#ppt_w"/>
                                          </p:val>
                                        </p:tav>
                                      </p:tavLst>
                                    </p:anim>
                                    <p:anim calcmode="lin" valueType="num">
                                      <p:cBhvr>
                                        <p:cTn id="62" dur="500" fill="hold"/>
                                        <p:tgtEl>
                                          <p:spTgt spid="32"/>
                                        </p:tgtEl>
                                        <p:attrNameLst>
                                          <p:attrName>ppt_h</p:attrName>
                                        </p:attrNameLst>
                                      </p:cBhvr>
                                      <p:tavLst>
                                        <p:tav tm="0">
                                          <p:val>
                                            <p:fltVal val="0"/>
                                          </p:val>
                                        </p:tav>
                                        <p:tav tm="100000">
                                          <p:val>
                                            <p:strVal val="#ppt_h"/>
                                          </p:val>
                                        </p:tav>
                                      </p:tavLst>
                                    </p:anim>
                                    <p:animEffect transition="in" filter="fade">
                                      <p:cBhvr>
                                        <p:cTn id="63" dur="500"/>
                                        <p:tgtEl>
                                          <p:spTgt spid="32"/>
                                        </p:tgtEl>
                                      </p:cBhvr>
                                    </p:animEffect>
                                  </p:childTnLst>
                                </p:cTn>
                              </p:par>
                            </p:childTnLst>
                          </p:cTn>
                        </p:par>
                        <p:par>
                          <p:cTn id="64" fill="hold">
                            <p:stCondLst>
                              <p:cond delay="5000"/>
                            </p:stCondLst>
                            <p:childTnLst>
                              <p:par>
                                <p:cTn id="65" presetID="1" presetClass="entr" presetSubtype="0" fill="hold" grpId="0" nodeType="afterEffect">
                                  <p:stCondLst>
                                    <p:cond delay="0"/>
                                  </p:stCondLst>
                                  <p:childTnLst>
                                    <p:set>
                                      <p:cBhvr>
                                        <p:cTn id="66" dur="1" fill="hold">
                                          <p:stCondLst>
                                            <p:cond delay="999"/>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rotWithShape="1">
          <a:blip r:embed="rId3" cstate="print">
            <a:extLst>
              <a:ext uri="{28A0092B-C50C-407E-A947-70E740481C1C}">
                <a14:useLocalDpi xmlns:a14="http://schemas.microsoft.com/office/drawing/2010/main" val="0"/>
              </a:ext>
            </a:extLst>
          </a:blip>
          <a:srcRect t="31222" b="31222"/>
          <a:stretch/>
        </p:blipFill>
        <p:spPr>
          <a:xfrm>
            <a:off x="0" y="10968"/>
            <a:ext cx="12192000" cy="6858000"/>
          </a:xfrm>
          <a:prstGeom prst="rect">
            <a:avLst/>
          </a:prstGeom>
        </p:spPr>
      </p:pic>
      <p:pic>
        <p:nvPicPr>
          <p:cNvPr id="4" name="图片 3"/>
          <p:cNvPicPr>
            <a:picLocks noChangeAspect="1"/>
          </p:cNvPicPr>
          <p:nvPr/>
        </p:nvPicPr>
        <p:blipFill rotWithShape="1">
          <a:blip r:embed="rId4" cstate="print">
            <a:extLst>
              <a:ext uri="{28A0092B-C50C-407E-A947-70E740481C1C}">
                <a14:useLocalDpi xmlns:a14="http://schemas.microsoft.com/office/drawing/2010/main" val="0"/>
              </a:ext>
            </a:extLst>
          </a:blip>
          <a:srcRect t="31465" b="31465"/>
          <a:stretch/>
        </p:blipFill>
        <p:spPr>
          <a:xfrm>
            <a:off x="-2" y="0"/>
            <a:ext cx="12192001" cy="6858001"/>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7260" y="-9126"/>
            <a:ext cx="12519259" cy="1233598"/>
          </a:xfrm>
          <a:prstGeom prst="rect">
            <a:avLst/>
          </a:prstGeom>
        </p:spPr>
      </p:pic>
      <p:grpSp>
        <p:nvGrpSpPr>
          <p:cNvPr id="13" name="组合 12"/>
          <p:cNvGrpSpPr/>
          <p:nvPr/>
        </p:nvGrpSpPr>
        <p:grpSpPr>
          <a:xfrm>
            <a:off x="5364421" y="1540233"/>
            <a:ext cx="1570913" cy="449280"/>
            <a:chOff x="3433034" y="1803087"/>
            <a:chExt cx="5595395" cy="1600279"/>
          </a:xfrm>
        </p:grpSpPr>
        <p:pic>
          <p:nvPicPr>
            <p:cNvPr id="10" name="图片 9"/>
            <p:cNvPicPr>
              <a:picLocks noChangeAspect="1"/>
            </p:cNvPicPr>
            <p:nvPr/>
          </p:nvPicPr>
          <p:blipFill>
            <a:blip r:embed="rId6" cstate="print">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3433034" y="1870496"/>
              <a:ext cx="3063537" cy="1486794"/>
            </a:xfrm>
            <a:prstGeom prst="rect">
              <a:avLst/>
            </a:prstGeom>
          </p:spPr>
        </p:pic>
        <p:pic>
          <p:nvPicPr>
            <p:cNvPr id="11" name="图片 10"/>
            <p:cNvPicPr>
              <a:picLocks noChangeAspect="1"/>
            </p:cNvPicPr>
            <p:nvPr/>
          </p:nvPicPr>
          <p:blipFill>
            <a:blip r:embed="rId7" cstate="print">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5739944" y="1803087"/>
              <a:ext cx="3288485" cy="1600279"/>
            </a:xfrm>
            <a:prstGeom prst="rect">
              <a:avLst/>
            </a:prstGeom>
          </p:spPr>
        </p:pic>
      </p:grpSp>
      <p:sp>
        <p:nvSpPr>
          <p:cNvPr id="2" name="矩形 1"/>
          <p:cNvSpPr/>
          <p:nvPr/>
        </p:nvSpPr>
        <p:spPr>
          <a:xfrm>
            <a:off x="1395164" y="2126269"/>
            <a:ext cx="3721034" cy="523220"/>
          </a:xfrm>
          <a:prstGeom prst="rect">
            <a:avLst/>
          </a:prstGeom>
        </p:spPr>
        <p:txBody>
          <a:bodyPr wrap="square">
            <a:spAutoFit/>
          </a:bodyPr>
          <a:lstStyle/>
          <a:p>
            <a:r>
              <a:rPr lang="zh-CN" altLang="en-US" sz="2800">
                <a:solidFill>
                  <a:schemeClr val="accent4">
                    <a:lumMod val="60000"/>
                    <a:lumOff val="40000"/>
                  </a:schemeClr>
                </a:solidFill>
                <a:effectLst>
                  <a:outerShdw blurRad="38100" dist="38100" dir="2700000" algn="tl">
                    <a:srgbClr val="000000">
                      <a:alpha val="43137"/>
                    </a:srgbClr>
                  </a:outerShdw>
                </a:effectLst>
              </a:rPr>
              <a:t>第一</a:t>
            </a:r>
            <a:r>
              <a:rPr lang="zh-CN" altLang="en-US" sz="2800" smtClean="0">
                <a:solidFill>
                  <a:schemeClr val="accent4">
                    <a:lumMod val="60000"/>
                    <a:lumOff val="40000"/>
                  </a:schemeClr>
                </a:solidFill>
                <a:effectLst>
                  <a:outerShdw blurRad="38100" dist="38100" dir="2700000" algn="tl">
                    <a:srgbClr val="000000">
                      <a:alpha val="43137"/>
                    </a:srgbClr>
                  </a:outerShdw>
                </a:effectLst>
              </a:rPr>
              <a:t>组奖项</a:t>
            </a:r>
            <a:endParaRPr lang="en-US" altLang="zh-CN" sz="2800">
              <a:solidFill>
                <a:schemeClr val="accent4">
                  <a:lumMod val="60000"/>
                  <a:lumOff val="40000"/>
                </a:schemeClr>
              </a:solidFill>
              <a:effectLst>
                <a:outerShdw blurRad="38100" dist="38100" dir="2700000" algn="tl">
                  <a:srgbClr val="000000">
                    <a:alpha val="43137"/>
                  </a:srgbClr>
                </a:outerShdw>
              </a:effectLst>
            </a:endParaRPr>
          </a:p>
        </p:txBody>
      </p:sp>
      <p:sp>
        <p:nvSpPr>
          <p:cNvPr id="3" name="矩形 2"/>
          <p:cNvSpPr/>
          <p:nvPr/>
        </p:nvSpPr>
        <p:spPr>
          <a:xfrm>
            <a:off x="4977745" y="914771"/>
            <a:ext cx="2236510" cy="707886"/>
          </a:xfrm>
          <a:prstGeom prst="rect">
            <a:avLst/>
          </a:prstGeom>
        </p:spPr>
        <p:txBody>
          <a:bodyPr wrap="none">
            <a:spAutoFit/>
          </a:bodyPr>
          <a:lstStyle/>
          <a:p>
            <a:r>
              <a:rPr lang="zh-CN" altLang="en-US" sz="4000" b="1">
                <a:solidFill>
                  <a:schemeClr val="accent4">
                    <a:lumMod val="60000"/>
                    <a:lumOff val="40000"/>
                  </a:schemeClr>
                </a:solidFill>
                <a:effectLst>
                  <a:outerShdw blurRad="38100" dist="38100" dir="2700000" algn="tl">
                    <a:srgbClr val="000000">
                      <a:alpha val="43137"/>
                    </a:srgbClr>
                  </a:outerShdw>
                </a:effectLst>
              </a:rPr>
              <a:t>颁奖典礼</a:t>
            </a:r>
          </a:p>
        </p:txBody>
      </p:sp>
      <p:pic>
        <p:nvPicPr>
          <p:cNvPr id="16" name="图片 1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10968"/>
            <a:ext cx="3586240" cy="2300140"/>
          </a:xfrm>
          <a:prstGeom prst="rect">
            <a:avLst/>
          </a:prstGeom>
        </p:spPr>
      </p:pic>
      <p:pic>
        <p:nvPicPr>
          <p:cNvPr id="17" name="图片 1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461559" y="0"/>
            <a:ext cx="1730441" cy="2215299"/>
          </a:xfrm>
          <a:prstGeom prst="rect">
            <a:avLst/>
          </a:prstGeom>
        </p:spPr>
      </p:pic>
      <p:pic>
        <p:nvPicPr>
          <p:cNvPr id="18" name="图片 1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0" y="5684362"/>
            <a:ext cx="12192000" cy="1173637"/>
          </a:xfrm>
          <a:prstGeom prst="rect">
            <a:avLst/>
          </a:prstGeom>
        </p:spPr>
      </p:pic>
      <p:pic>
        <p:nvPicPr>
          <p:cNvPr id="19" name="图片 1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13992" y="4635661"/>
            <a:ext cx="984489" cy="1454211"/>
          </a:xfrm>
          <a:prstGeom prst="rect">
            <a:avLst/>
          </a:prstGeom>
        </p:spPr>
      </p:pic>
      <p:pic>
        <p:nvPicPr>
          <p:cNvPr id="20" name="图片 19"/>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116198" y="5237504"/>
            <a:ext cx="706423" cy="1232778"/>
          </a:xfrm>
          <a:prstGeom prst="rect">
            <a:avLst/>
          </a:prstGeom>
        </p:spPr>
      </p:pic>
      <p:pic>
        <p:nvPicPr>
          <p:cNvPr id="21" name="图片 20"/>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675551" y="5183883"/>
            <a:ext cx="869294" cy="1286399"/>
          </a:xfrm>
          <a:prstGeom prst="rect">
            <a:avLst/>
          </a:prstGeom>
        </p:spPr>
      </p:pic>
      <p:sp>
        <p:nvSpPr>
          <p:cNvPr id="22" name="矩形 21"/>
          <p:cNvSpPr/>
          <p:nvPr/>
        </p:nvSpPr>
        <p:spPr>
          <a:xfrm>
            <a:off x="1998481" y="2605250"/>
            <a:ext cx="3721034" cy="523220"/>
          </a:xfrm>
          <a:prstGeom prst="rect">
            <a:avLst/>
          </a:prstGeom>
        </p:spPr>
        <p:txBody>
          <a:bodyPr wrap="square">
            <a:spAutoFit/>
          </a:bodyPr>
          <a:lstStyle/>
          <a:p>
            <a:r>
              <a:rPr lang="en-US" altLang="zh-CN" sz="2800">
                <a:solidFill>
                  <a:schemeClr val="accent4">
                    <a:lumMod val="60000"/>
                    <a:lumOff val="40000"/>
                  </a:schemeClr>
                </a:solidFill>
                <a:effectLst>
                  <a:outerShdw blurRad="38100" dist="38100" dir="2700000" algn="tl">
                    <a:srgbClr val="000000">
                      <a:alpha val="43137"/>
                    </a:srgbClr>
                  </a:outerShdw>
                </a:effectLst>
              </a:rPr>
              <a:t>《</a:t>
            </a:r>
            <a:r>
              <a:rPr lang="zh-CN" altLang="en-US" sz="2800">
                <a:solidFill>
                  <a:schemeClr val="accent4">
                    <a:lumMod val="60000"/>
                    <a:lumOff val="40000"/>
                  </a:schemeClr>
                </a:solidFill>
                <a:effectLst>
                  <a:outerShdw blurRad="38100" dist="38100" dir="2700000" algn="tl">
                    <a:srgbClr val="000000">
                      <a:alpha val="43137"/>
                    </a:srgbClr>
                  </a:outerShdw>
                </a:effectLst>
              </a:rPr>
              <a:t>最佳奉献奖</a:t>
            </a:r>
            <a:r>
              <a:rPr lang="en-US" altLang="zh-CN" sz="2800">
                <a:solidFill>
                  <a:schemeClr val="accent4">
                    <a:lumMod val="60000"/>
                    <a:lumOff val="40000"/>
                  </a:schemeClr>
                </a:solidFill>
                <a:effectLst>
                  <a:outerShdw blurRad="38100" dist="38100" dir="2700000" algn="tl">
                    <a:srgbClr val="000000">
                      <a:alpha val="43137"/>
                    </a:srgbClr>
                  </a:outerShdw>
                </a:effectLst>
              </a:rPr>
              <a:t>》</a:t>
            </a:r>
          </a:p>
        </p:txBody>
      </p:sp>
      <p:sp>
        <p:nvSpPr>
          <p:cNvPr id="6" name="矩形 5"/>
          <p:cNvSpPr/>
          <p:nvPr/>
        </p:nvSpPr>
        <p:spPr>
          <a:xfrm>
            <a:off x="2231402" y="3141631"/>
            <a:ext cx="6096000" cy="1200329"/>
          </a:xfrm>
          <a:prstGeom prst="rect">
            <a:avLst/>
          </a:prstGeom>
        </p:spPr>
        <p:txBody>
          <a:bodyPr>
            <a:spAutoFit/>
          </a:bodyPr>
          <a:lstStyle/>
          <a:p>
            <a:pPr marL="285750" indent="-285750">
              <a:buFont typeface="Arial" panose="020B0604020202020204" pitchFamily="34" charset="0"/>
              <a:buChar char="•"/>
            </a:pPr>
            <a:r>
              <a:rPr lang="zh-CN" altLang="en-US">
                <a:solidFill>
                  <a:schemeClr val="accent4">
                    <a:lumMod val="60000"/>
                    <a:lumOff val="40000"/>
                  </a:schemeClr>
                </a:solidFill>
                <a:effectLst>
                  <a:outerShdw blurRad="38100" dist="38100" dir="2700000" algn="tl">
                    <a:srgbClr val="000000">
                      <a:alpha val="43137"/>
                    </a:srgbClr>
                  </a:outerShdw>
                </a:effectLst>
              </a:rPr>
              <a:t>他们没有豪情壮语，他们没有丰功伟绩。但他们用行动告诉我们什么是主人翁的精神。</a:t>
            </a:r>
          </a:p>
          <a:p>
            <a:pPr marL="285750" indent="-285750">
              <a:buFont typeface="Arial" panose="020B0604020202020204" pitchFamily="34" charset="0"/>
              <a:buChar char="•"/>
            </a:pPr>
            <a:r>
              <a:rPr lang="zh-CN" altLang="en-US">
                <a:solidFill>
                  <a:schemeClr val="accent4">
                    <a:lumMod val="60000"/>
                    <a:lumOff val="40000"/>
                  </a:schemeClr>
                </a:solidFill>
                <a:effectLst>
                  <a:outerShdw blurRad="38100" dist="38100" dir="2700000" algn="tl">
                    <a:srgbClr val="000000">
                      <a:alpha val="43137"/>
                    </a:srgbClr>
                  </a:outerShdw>
                </a:effectLst>
              </a:rPr>
              <a:t>他在工作岗位上兢兢业业，锐意进取，服从整体安排，任劳任怨。工作态度诚恳，有上进心，能坚持原则。</a:t>
            </a:r>
          </a:p>
        </p:txBody>
      </p:sp>
      <p:pic>
        <p:nvPicPr>
          <p:cNvPr id="9" name="图片 8"/>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968400" y="2325029"/>
            <a:ext cx="3358379" cy="3345412"/>
          </a:xfrm>
          <a:prstGeom prst="rect">
            <a:avLst/>
          </a:prstGeom>
        </p:spPr>
      </p:pic>
      <p:sp>
        <p:nvSpPr>
          <p:cNvPr id="23" name="文本框 22"/>
          <p:cNvSpPr txBox="1"/>
          <p:nvPr/>
        </p:nvSpPr>
        <p:spPr>
          <a:xfrm>
            <a:off x="-1040794" y="1213792"/>
            <a:ext cx="877163" cy="369332"/>
          </a:xfrm>
          <a:prstGeom prst="rect">
            <a:avLst/>
          </a:prstGeom>
          <a:noFill/>
        </p:spPr>
        <p:txBody>
          <a:bodyPr wrap="none"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val="286845388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par>
                                <p:cTn id="8" presetID="2" presetClass="entr" presetSubtype="2"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 calcmode="lin" valueType="num">
                                      <p:cBhvr additive="base">
                                        <p:cTn id="10" dur="500" fill="hold"/>
                                        <p:tgtEl>
                                          <p:spTgt spid="17"/>
                                        </p:tgtEl>
                                        <p:attrNameLst>
                                          <p:attrName>ppt_x</p:attrName>
                                        </p:attrNameLst>
                                      </p:cBhvr>
                                      <p:tavLst>
                                        <p:tav tm="0">
                                          <p:val>
                                            <p:strVal val="1+#ppt_w/2"/>
                                          </p:val>
                                        </p:tav>
                                        <p:tav tm="100000">
                                          <p:val>
                                            <p:strVal val="#ppt_x"/>
                                          </p:val>
                                        </p:tav>
                                      </p:tavLst>
                                    </p:anim>
                                    <p:anim calcmode="lin" valueType="num">
                                      <p:cBhvr additive="base">
                                        <p:cTn id="11" dur="500" fill="hold"/>
                                        <p:tgtEl>
                                          <p:spTgt spid="17"/>
                                        </p:tgtEl>
                                        <p:attrNameLst>
                                          <p:attrName>ppt_y</p:attrName>
                                        </p:attrNameLst>
                                      </p:cBhvr>
                                      <p:tavLst>
                                        <p:tav tm="0">
                                          <p:val>
                                            <p:strVal val="#ppt_y"/>
                                          </p:val>
                                        </p:tav>
                                        <p:tav tm="100000">
                                          <p:val>
                                            <p:strVal val="#ppt_y"/>
                                          </p:val>
                                        </p:tav>
                                      </p:tavLst>
                                    </p:anim>
                                  </p:childTnLst>
                                </p:cTn>
                              </p:par>
                              <p:par>
                                <p:cTn id="12" presetID="2" presetClass="entr" presetSubtype="8" fill="hold" nodeType="with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additive="base">
                                        <p:cTn id="14" dur="500" fill="hold"/>
                                        <p:tgtEl>
                                          <p:spTgt spid="16"/>
                                        </p:tgtEl>
                                        <p:attrNameLst>
                                          <p:attrName>ppt_x</p:attrName>
                                        </p:attrNameLst>
                                      </p:cBhvr>
                                      <p:tavLst>
                                        <p:tav tm="0">
                                          <p:val>
                                            <p:strVal val="0-#ppt_w/2"/>
                                          </p:val>
                                        </p:tav>
                                        <p:tav tm="100000">
                                          <p:val>
                                            <p:strVal val="#ppt_x"/>
                                          </p:val>
                                        </p:tav>
                                      </p:tavLst>
                                    </p:anim>
                                    <p:anim calcmode="lin" valueType="num">
                                      <p:cBhvr additive="base">
                                        <p:cTn id="15" dur="500" fill="hold"/>
                                        <p:tgtEl>
                                          <p:spTgt spid="16"/>
                                        </p:tgtEl>
                                        <p:attrNameLst>
                                          <p:attrName>ppt_y</p:attrName>
                                        </p:attrNameLst>
                                      </p:cBhvr>
                                      <p:tavLst>
                                        <p:tav tm="0">
                                          <p:val>
                                            <p:strVal val="#ppt_y"/>
                                          </p:val>
                                        </p:tav>
                                        <p:tav tm="100000">
                                          <p:val>
                                            <p:strVal val="#ppt_y"/>
                                          </p:val>
                                        </p:tav>
                                      </p:tavLst>
                                    </p:anim>
                                  </p:childTnLst>
                                </p:cTn>
                              </p:par>
                            </p:childTnLst>
                          </p:cTn>
                        </p:par>
                        <p:par>
                          <p:cTn id="16" fill="hold">
                            <p:stCondLst>
                              <p:cond delay="500"/>
                            </p:stCondLst>
                            <p:childTnLst>
                              <p:par>
                                <p:cTn id="17" presetID="2" presetClass="entr" presetSubtype="8"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0-#ppt_w/2"/>
                                          </p:val>
                                        </p:tav>
                                        <p:tav tm="100000">
                                          <p:val>
                                            <p:strVal val="#ppt_x"/>
                                          </p:val>
                                        </p:tav>
                                      </p:tavLst>
                                    </p:anim>
                                    <p:anim calcmode="lin" valueType="num">
                                      <p:cBhvr additive="base">
                                        <p:cTn id="20" dur="5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500" fill="hold"/>
                                        <p:tgtEl>
                                          <p:spTgt spid="20"/>
                                        </p:tgtEl>
                                        <p:attrNameLst>
                                          <p:attrName>ppt_x</p:attrName>
                                        </p:attrNameLst>
                                      </p:cBhvr>
                                      <p:tavLst>
                                        <p:tav tm="0">
                                          <p:val>
                                            <p:strVal val="1+#ppt_w/2"/>
                                          </p:val>
                                        </p:tav>
                                        <p:tav tm="100000">
                                          <p:val>
                                            <p:strVal val="#ppt_x"/>
                                          </p:val>
                                        </p:tav>
                                      </p:tavLst>
                                    </p:anim>
                                    <p:anim calcmode="lin" valueType="num">
                                      <p:cBhvr additive="base">
                                        <p:cTn id="24" dur="500" fill="hold"/>
                                        <p:tgtEl>
                                          <p:spTgt spid="20"/>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0-#ppt_w/2"/>
                                          </p:val>
                                        </p:tav>
                                        <p:tav tm="100000">
                                          <p:val>
                                            <p:strVal val="#ppt_x"/>
                                          </p:val>
                                        </p:tav>
                                      </p:tavLst>
                                    </p:anim>
                                    <p:anim calcmode="lin" valueType="num">
                                      <p:cBhvr additive="base">
                                        <p:cTn id="28" dur="500" fill="hold"/>
                                        <p:tgtEl>
                                          <p:spTgt spid="21"/>
                                        </p:tgtEl>
                                        <p:attrNameLst>
                                          <p:attrName>ppt_y</p:attrName>
                                        </p:attrNameLst>
                                      </p:cBhvr>
                                      <p:tavLst>
                                        <p:tav tm="0">
                                          <p:val>
                                            <p:strVal val="#ppt_y"/>
                                          </p:val>
                                        </p:tav>
                                        <p:tav tm="100000">
                                          <p:val>
                                            <p:strVal val="#ppt_y"/>
                                          </p:val>
                                        </p:tav>
                                      </p:tavLst>
                                    </p:anim>
                                  </p:childTnLst>
                                </p:cTn>
                              </p:par>
                            </p:childTnLst>
                          </p:cTn>
                        </p:par>
                        <p:par>
                          <p:cTn id="29" fill="hold">
                            <p:stCondLst>
                              <p:cond delay="1000"/>
                            </p:stCondLst>
                            <p:childTnLst>
                              <p:par>
                                <p:cTn id="30" presetID="16" presetClass="entr" presetSubtype="21" fill="hold" grpId="0" nodeType="after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barn(inVertical)">
                                      <p:cBhvr>
                                        <p:cTn id="32" dur="500"/>
                                        <p:tgtEl>
                                          <p:spTgt spid="3"/>
                                        </p:tgtEl>
                                      </p:cBhvr>
                                    </p:animEffect>
                                  </p:childTnLst>
                                </p:cTn>
                              </p:par>
                            </p:childTnLst>
                          </p:cTn>
                        </p:par>
                        <p:par>
                          <p:cTn id="33" fill="hold">
                            <p:stCondLst>
                              <p:cond delay="1500"/>
                            </p:stCondLst>
                            <p:childTnLst>
                              <p:par>
                                <p:cTn id="34" presetID="37" presetClass="entr" presetSubtype="0" fill="hold"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1000"/>
                                        <p:tgtEl>
                                          <p:spTgt spid="13"/>
                                        </p:tgtEl>
                                      </p:cBhvr>
                                    </p:animEffect>
                                    <p:anim calcmode="lin" valueType="num">
                                      <p:cBhvr>
                                        <p:cTn id="37" dur="1000" fill="hold"/>
                                        <p:tgtEl>
                                          <p:spTgt spid="13"/>
                                        </p:tgtEl>
                                        <p:attrNameLst>
                                          <p:attrName>ppt_x</p:attrName>
                                        </p:attrNameLst>
                                      </p:cBhvr>
                                      <p:tavLst>
                                        <p:tav tm="0">
                                          <p:val>
                                            <p:strVal val="#ppt_x"/>
                                          </p:val>
                                        </p:tav>
                                        <p:tav tm="100000">
                                          <p:val>
                                            <p:strVal val="#ppt_x"/>
                                          </p:val>
                                        </p:tav>
                                      </p:tavLst>
                                    </p:anim>
                                    <p:anim calcmode="lin" valueType="num">
                                      <p:cBhvr>
                                        <p:cTn id="38" dur="900" decel="100000" fill="hold"/>
                                        <p:tgtEl>
                                          <p:spTgt spid="13"/>
                                        </p:tgtEl>
                                        <p:attrNameLst>
                                          <p:attrName>ppt_y</p:attrName>
                                        </p:attrNameLst>
                                      </p:cBhvr>
                                      <p:tavLst>
                                        <p:tav tm="0">
                                          <p:val>
                                            <p:strVal val="#ppt_y+1"/>
                                          </p:val>
                                        </p:tav>
                                        <p:tav tm="100000">
                                          <p:val>
                                            <p:strVal val="#ppt_y-.03"/>
                                          </p:val>
                                        </p:tav>
                                      </p:tavLst>
                                    </p:anim>
                                    <p:anim calcmode="lin" valueType="num">
                                      <p:cBhvr>
                                        <p:cTn id="39"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par>
                          <p:cTn id="40" fill="hold">
                            <p:stCondLst>
                              <p:cond delay="2500"/>
                            </p:stCondLst>
                            <p:childTnLst>
                              <p:par>
                                <p:cTn id="41" presetID="41" presetClass="entr" presetSubtype="0" fill="hold" grpId="0" nodeType="afterEffect">
                                  <p:stCondLst>
                                    <p:cond delay="0"/>
                                  </p:stCondLst>
                                  <p:iterate type="lt">
                                    <p:tmPct val="10000"/>
                                  </p:iterate>
                                  <p:childTnLst>
                                    <p:set>
                                      <p:cBhvr>
                                        <p:cTn id="42" dur="1" fill="hold">
                                          <p:stCondLst>
                                            <p:cond delay="0"/>
                                          </p:stCondLst>
                                        </p:cTn>
                                        <p:tgtEl>
                                          <p:spTgt spid="2"/>
                                        </p:tgtEl>
                                        <p:attrNameLst>
                                          <p:attrName>style.visibility</p:attrName>
                                        </p:attrNameLst>
                                      </p:cBhvr>
                                      <p:to>
                                        <p:strVal val="visible"/>
                                      </p:to>
                                    </p:set>
                                    <p:anim calcmode="lin" valueType="num">
                                      <p:cBhvr>
                                        <p:cTn id="43"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2"/>
                                        </p:tgtEl>
                                        <p:attrNameLst>
                                          <p:attrName>ppt_y</p:attrName>
                                        </p:attrNameLst>
                                      </p:cBhvr>
                                      <p:tavLst>
                                        <p:tav tm="0">
                                          <p:val>
                                            <p:strVal val="#ppt_y"/>
                                          </p:val>
                                        </p:tav>
                                        <p:tav tm="100000">
                                          <p:val>
                                            <p:strVal val="#ppt_y"/>
                                          </p:val>
                                        </p:tav>
                                      </p:tavLst>
                                    </p:anim>
                                    <p:anim calcmode="lin" valueType="num">
                                      <p:cBhvr>
                                        <p:cTn id="45"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2"/>
                                        </p:tgtEl>
                                      </p:cBhvr>
                                    </p:animEffect>
                                  </p:childTnLst>
                                </p:cTn>
                              </p:par>
                            </p:childTnLst>
                          </p:cTn>
                        </p:par>
                        <p:par>
                          <p:cTn id="48" fill="hold">
                            <p:stCondLst>
                              <p:cond delay="3200"/>
                            </p:stCondLst>
                            <p:childTnLst>
                              <p:par>
                                <p:cTn id="49" presetID="22" presetClass="entr" presetSubtype="1"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wipe(up)">
                                      <p:cBhvr>
                                        <p:cTn id="51" dur="500"/>
                                        <p:tgtEl>
                                          <p:spTgt spid="22"/>
                                        </p:tgtEl>
                                      </p:cBhvr>
                                    </p:animEffect>
                                  </p:childTnLst>
                                </p:cTn>
                              </p:par>
                            </p:childTnLst>
                          </p:cTn>
                        </p:par>
                        <p:par>
                          <p:cTn id="52" fill="hold">
                            <p:stCondLst>
                              <p:cond delay="3700"/>
                            </p:stCondLst>
                            <p:childTnLst>
                              <p:par>
                                <p:cTn id="53" presetID="53" presetClass="entr" presetSubtype="16" fill="hold" grpId="0" nodeType="afterEffect">
                                  <p:stCondLst>
                                    <p:cond delay="0"/>
                                  </p:stCondLst>
                                  <p:childTnLst>
                                    <p:set>
                                      <p:cBhvr>
                                        <p:cTn id="54" dur="1" fill="hold">
                                          <p:stCondLst>
                                            <p:cond delay="0"/>
                                          </p:stCondLst>
                                        </p:cTn>
                                        <p:tgtEl>
                                          <p:spTgt spid="6"/>
                                        </p:tgtEl>
                                        <p:attrNameLst>
                                          <p:attrName>style.visibility</p:attrName>
                                        </p:attrNameLst>
                                      </p:cBhvr>
                                      <p:to>
                                        <p:strVal val="visible"/>
                                      </p:to>
                                    </p:set>
                                    <p:anim calcmode="lin" valueType="num">
                                      <p:cBhvr>
                                        <p:cTn id="55" dur="500" fill="hold"/>
                                        <p:tgtEl>
                                          <p:spTgt spid="6"/>
                                        </p:tgtEl>
                                        <p:attrNameLst>
                                          <p:attrName>ppt_w</p:attrName>
                                        </p:attrNameLst>
                                      </p:cBhvr>
                                      <p:tavLst>
                                        <p:tav tm="0">
                                          <p:val>
                                            <p:fltVal val="0"/>
                                          </p:val>
                                        </p:tav>
                                        <p:tav tm="100000">
                                          <p:val>
                                            <p:strVal val="#ppt_w"/>
                                          </p:val>
                                        </p:tav>
                                      </p:tavLst>
                                    </p:anim>
                                    <p:anim calcmode="lin" valueType="num">
                                      <p:cBhvr>
                                        <p:cTn id="56" dur="500" fill="hold"/>
                                        <p:tgtEl>
                                          <p:spTgt spid="6"/>
                                        </p:tgtEl>
                                        <p:attrNameLst>
                                          <p:attrName>ppt_h</p:attrName>
                                        </p:attrNameLst>
                                      </p:cBhvr>
                                      <p:tavLst>
                                        <p:tav tm="0">
                                          <p:val>
                                            <p:fltVal val="0"/>
                                          </p:val>
                                        </p:tav>
                                        <p:tav tm="100000">
                                          <p:val>
                                            <p:strVal val="#ppt_h"/>
                                          </p:val>
                                        </p:tav>
                                      </p:tavLst>
                                    </p:anim>
                                    <p:animEffect transition="in" filter="fade">
                                      <p:cBhvr>
                                        <p:cTn id="57" dur="500"/>
                                        <p:tgtEl>
                                          <p:spTgt spid="6"/>
                                        </p:tgtEl>
                                      </p:cBhvr>
                                    </p:animEffect>
                                  </p:childTnLst>
                                </p:cTn>
                              </p:par>
                            </p:childTnLst>
                          </p:cTn>
                        </p:par>
                        <p:par>
                          <p:cTn id="58" fill="hold">
                            <p:stCondLst>
                              <p:cond delay="4200"/>
                            </p:stCondLst>
                            <p:childTnLst>
                              <p:par>
                                <p:cTn id="59" presetID="53" presetClass="entr" presetSubtype="16" fill="hold" nodeType="afterEffect">
                                  <p:stCondLst>
                                    <p:cond delay="0"/>
                                  </p:stCondLst>
                                  <p:childTnLst>
                                    <p:set>
                                      <p:cBhvr>
                                        <p:cTn id="60" dur="1" fill="hold">
                                          <p:stCondLst>
                                            <p:cond delay="0"/>
                                          </p:stCondLst>
                                        </p:cTn>
                                        <p:tgtEl>
                                          <p:spTgt spid="9"/>
                                        </p:tgtEl>
                                        <p:attrNameLst>
                                          <p:attrName>style.visibility</p:attrName>
                                        </p:attrNameLst>
                                      </p:cBhvr>
                                      <p:to>
                                        <p:strVal val="visible"/>
                                      </p:to>
                                    </p:set>
                                    <p:anim calcmode="lin" valueType="num">
                                      <p:cBhvr>
                                        <p:cTn id="61" dur="500" fill="hold"/>
                                        <p:tgtEl>
                                          <p:spTgt spid="9"/>
                                        </p:tgtEl>
                                        <p:attrNameLst>
                                          <p:attrName>ppt_w</p:attrName>
                                        </p:attrNameLst>
                                      </p:cBhvr>
                                      <p:tavLst>
                                        <p:tav tm="0">
                                          <p:val>
                                            <p:fltVal val="0"/>
                                          </p:val>
                                        </p:tav>
                                        <p:tav tm="100000">
                                          <p:val>
                                            <p:strVal val="#ppt_w"/>
                                          </p:val>
                                        </p:tav>
                                      </p:tavLst>
                                    </p:anim>
                                    <p:anim calcmode="lin" valueType="num">
                                      <p:cBhvr>
                                        <p:cTn id="62" dur="500" fill="hold"/>
                                        <p:tgtEl>
                                          <p:spTgt spid="9"/>
                                        </p:tgtEl>
                                        <p:attrNameLst>
                                          <p:attrName>ppt_h</p:attrName>
                                        </p:attrNameLst>
                                      </p:cBhvr>
                                      <p:tavLst>
                                        <p:tav tm="0">
                                          <p:val>
                                            <p:fltVal val="0"/>
                                          </p:val>
                                        </p:tav>
                                        <p:tav tm="100000">
                                          <p:val>
                                            <p:strVal val="#ppt_h"/>
                                          </p:val>
                                        </p:tav>
                                      </p:tavLst>
                                    </p:anim>
                                    <p:animEffect transition="in" filter="fade">
                                      <p:cBhvr>
                                        <p:cTn id="63" dur="500"/>
                                        <p:tgtEl>
                                          <p:spTgt spid="9"/>
                                        </p:tgtEl>
                                      </p:cBhvr>
                                    </p:animEffect>
                                  </p:childTnLst>
                                </p:cTn>
                              </p:par>
                            </p:childTnLst>
                          </p:cTn>
                        </p:par>
                        <p:par>
                          <p:cTn id="64" fill="hold">
                            <p:stCondLst>
                              <p:cond delay="4700"/>
                            </p:stCondLst>
                            <p:childTnLst>
                              <p:par>
                                <p:cTn id="65" presetID="1" presetClass="entr" presetSubtype="0" fill="hold" grpId="0" nodeType="afterEffect">
                                  <p:stCondLst>
                                    <p:cond delay="0"/>
                                  </p:stCondLst>
                                  <p:childTnLst>
                                    <p:set>
                                      <p:cBhvr>
                                        <p:cTn id="66" dur="1" fill="hold">
                                          <p:stCondLst>
                                            <p:cond delay="999"/>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22" grpId="0"/>
      <p:bldP spid="6" grpId="0"/>
      <p:bldP spid="2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rotWithShape="1">
          <a:blip r:embed="rId3" cstate="print">
            <a:extLst>
              <a:ext uri="{28A0092B-C50C-407E-A947-70E740481C1C}">
                <a14:useLocalDpi xmlns:a14="http://schemas.microsoft.com/office/drawing/2010/main" val="0"/>
              </a:ext>
            </a:extLst>
          </a:blip>
          <a:srcRect t="31222" b="31222"/>
          <a:stretch/>
        </p:blipFill>
        <p:spPr>
          <a:xfrm>
            <a:off x="0" y="10968"/>
            <a:ext cx="12192000" cy="6858000"/>
          </a:xfrm>
          <a:prstGeom prst="rect">
            <a:avLst/>
          </a:prstGeom>
        </p:spPr>
      </p:pic>
      <p:pic>
        <p:nvPicPr>
          <p:cNvPr id="4" name="图片 3"/>
          <p:cNvPicPr>
            <a:picLocks noChangeAspect="1"/>
          </p:cNvPicPr>
          <p:nvPr/>
        </p:nvPicPr>
        <p:blipFill rotWithShape="1">
          <a:blip r:embed="rId4" cstate="print">
            <a:extLst>
              <a:ext uri="{28A0092B-C50C-407E-A947-70E740481C1C}">
                <a14:useLocalDpi xmlns:a14="http://schemas.microsoft.com/office/drawing/2010/main" val="0"/>
              </a:ext>
            </a:extLst>
          </a:blip>
          <a:srcRect t="31465" b="31465"/>
          <a:stretch/>
        </p:blipFill>
        <p:spPr>
          <a:xfrm>
            <a:off x="-2" y="0"/>
            <a:ext cx="12192001" cy="6858001"/>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7260" y="-9126"/>
            <a:ext cx="12519259" cy="1233598"/>
          </a:xfrm>
          <a:prstGeom prst="rect">
            <a:avLst/>
          </a:prstGeom>
        </p:spPr>
      </p:pic>
      <p:grpSp>
        <p:nvGrpSpPr>
          <p:cNvPr id="13" name="组合 12"/>
          <p:cNvGrpSpPr/>
          <p:nvPr/>
        </p:nvGrpSpPr>
        <p:grpSpPr>
          <a:xfrm>
            <a:off x="5364421" y="1352764"/>
            <a:ext cx="1570913" cy="449280"/>
            <a:chOff x="3433034" y="1803087"/>
            <a:chExt cx="5595395" cy="1600279"/>
          </a:xfrm>
        </p:grpSpPr>
        <p:pic>
          <p:nvPicPr>
            <p:cNvPr id="10" name="图片 9"/>
            <p:cNvPicPr>
              <a:picLocks noChangeAspect="1"/>
            </p:cNvPicPr>
            <p:nvPr/>
          </p:nvPicPr>
          <p:blipFill>
            <a:blip r:embed="rId6" cstate="print">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3433034" y="1870496"/>
              <a:ext cx="3063537" cy="1486794"/>
            </a:xfrm>
            <a:prstGeom prst="rect">
              <a:avLst/>
            </a:prstGeom>
          </p:spPr>
        </p:pic>
        <p:pic>
          <p:nvPicPr>
            <p:cNvPr id="11" name="图片 10"/>
            <p:cNvPicPr>
              <a:picLocks noChangeAspect="1"/>
            </p:cNvPicPr>
            <p:nvPr/>
          </p:nvPicPr>
          <p:blipFill>
            <a:blip r:embed="rId7" cstate="print">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5739944" y="1803087"/>
              <a:ext cx="3288485" cy="1600279"/>
            </a:xfrm>
            <a:prstGeom prst="rect">
              <a:avLst/>
            </a:prstGeom>
          </p:spPr>
        </p:pic>
      </p:grpSp>
      <p:sp>
        <p:nvSpPr>
          <p:cNvPr id="2" name="矩形 1"/>
          <p:cNvSpPr/>
          <p:nvPr/>
        </p:nvSpPr>
        <p:spPr>
          <a:xfrm>
            <a:off x="6719168" y="2995968"/>
            <a:ext cx="3721034" cy="523220"/>
          </a:xfrm>
          <a:prstGeom prst="rect">
            <a:avLst/>
          </a:prstGeom>
        </p:spPr>
        <p:txBody>
          <a:bodyPr wrap="square">
            <a:spAutoFit/>
          </a:bodyPr>
          <a:lstStyle/>
          <a:p>
            <a:r>
              <a:rPr lang="zh-CN" altLang="en-US" sz="2800">
                <a:solidFill>
                  <a:schemeClr val="accent4">
                    <a:lumMod val="60000"/>
                    <a:lumOff val="40000"/>
                  </a:schemeClr>
                </a:solidFill>
                <a:effectLst>
                  <a:outerShdw blurRad="38100" dist="38100" dir="2700000" algn="tl">
                    <a:srgbClr val="000000">
                      <a:alpha val="43137"/>
                    </a:srgbClr>
                  </a:outerShdw>
                </a:effectLst>
              </a:rPr>
              <a:t>第一</a:t>
            </a:r>
            <a:r>
              <a:rPr lang="zh-CN" altLang="en-US" sz="2800" smtClean="0">
                <a:solidFill>
                  <a:schemeClr val="accent4">
                    <a:lumMod val="60000"/>
                    <a:lumOff val="40000"/>
                  </a:schemeClr>
                </a:solidFill>
                <a:effectLst>
                  <a:outerShdw blurRad="38100" dist="38100" dir="2700000" algn="tl">
                    <a:srgbClr val="000000">
                      <a:alpha val="43137"/>
                    </a:srgbClr>
                  </a:outerShdw>
                </a:effectLst>
              </a:rPr>
              <a:t>组奖项</a:t>
            </a:r>
            <a:endParaRPr lang="en-US" altLang="zh-CN" sz="2800">
              <a:solidFill>
                <a:schemeClr val="accent4">
                  <a:lumMod val="60000"/>
                  <a:lumOff val="40000"/>
                </a:schemeClr>
              </a:solidFill>
              <a:effectLst>
                <a:outerShdw blurRad="38100" dist="38100" dir="2700000" algn="tl">
                  <a:srgbClr val="000000">
                    <a:alpha val="43137"/>
                  </a:srgbClr>
                </a:outerShdw>
              </a:effectLst>
            </a:endParaRPr>
          </a:p>
        </p:txBody>
      </p:sp>
      <p:sp>
        <p:nvSpPr>
          <p:cNvPr id="3" name="矩形 2"/>
          <p:cNvSpPr/>
          <p:nvPr/>
        </p:nvSpPr>
        <p:spPr>
          <a:xfrm>
            <a:off x="4977745" y="727302"/>
            <a:ext cx="2236510" cy="707886"/>
          </a:xfrm>
          <a:prstGeom prst="rect">
            <a:avLst/>
          </a:prstGeom>
        </p:spPr>
        <p:txBody>
          <a:bodyPr wrap="none">
            <a:spAutoFit/>
          </a:bodyPr>
          <a:lstStyle/>
          <a:p>
            <a:r>
              <a:rPr lang="zh-CN" altLang="en-US" sz="4000" b="1">
                <a:solidFill>
                  <a:schemeClr val="accent4">
                    <a:lumMod val="60000"/>
                    <a:lumOff val="40000"/>
                  </a:schemeClr>
                </a:solidFill>
                <a:effectLst>
                  <a:outerShdw blurRad="38100" dist="38100" dir="2700000" algn="tl">
                    <a:srgbClr val="000000">
                      <a:alpha val="43137"/>
                    </a:srgbClr>
                  </a:outerShdw>
                </a:effectLst>
              </a:rPr>
              <a:t>颁奖典礼</a:t>
            </a:r>
          </a:p>
        </p:txBody>
      </p:sp>
      <p:pic>
        <p:nvPicPr>
          <p:cNvPr id="16" name="图片 1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10968"/>
            <a:ext cx="3586240" cy="2300140"/>
          </a:xfrm>
          <a:prstGeom prst="rect">
            <a:avLst/>
          </a:prstGeom>
        </p:spPr>
      </p:pic>
      <p:pic>
        <p:nvPicPr>
          <p:cNvPr id="17" name="图片 1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461559" y="0"/>
            <a:ext cx="1730441" cy="2215299"/>
          </a:xfrm>
          <a:prstGeom prst="rect">
            <a:avLst/>
          </a:prstGeom>
        </p:spPr>
      </p:pic>
      <p:pic>
        <p:nvPicPr>
          <p:cNvPr id="18" name="图片 1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0" y="5684362"/>
            <a:ext cx="12192000" cy="1173637"/>
          </a:xfrm>
          <a:prstGeom prst="rect">
            <a:avLst/>
          </a:prstGeom>
        </p:spPr>
      </p:pic>
      <p:pic>
        <p:nvPicPr>
          <p:cNvPr id="19" name="图片 1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13992" y="4635661"/>
            <a:ext cx="984489" cy="1454211"/>
          </a:xfrm>
          <a:prstGeom prst="rect">
            <a:avLst/>
          </a:prstGeom>
        </p:spPr>
      </p:pic>
      <p:pic>
        <p:nvPicPr>
          <p:cNvPr id="20" name="图片 19"/>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116198" y="5237504"/>
            <a:ext cx="706423" cy="1232778"/>
          </a:xfrm>
          <a:prstGeom prst="rect">
            <a:avLst/>
          </a:prstGeom>
        </p:spPr>
      </p:pic>
      <p:pic>
        <p:nvPicPr>
          <p:cNvPr id="21" name="图片 20"/>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675551" y="5183883"/>
            <a:ext cx="869294" cy="1286399"/>
          </a:xfrm>
          <a:prstGeom prst="rect">
            <a:avLst/>
          </a:prstGeom>
        </p:spPr>
      </p:pic>
      <p:sp>
        <p:nvSpPr>
          <p:cNvPr id="22" name="矩形 21"/>
          <p:cNvSpPr/>
          <p:nvPr/>
        </p:nvSpPr>
        <p:spPr>
          <a:xfrm>
            <a:off x="5585335" y="3456933"/>
            <a:ext cx="3955771" cy="523220"/>
          </a:xfrm>
          <a:prstGeom prst="rect">
            <a:avLst/>
          </a:prstGeom>
        </p:spPr>
        <p:txBody>
          <a:bodyPr wrap="square">
            <a:spAutoFit/>
          </a:bodyPr>
          <a:lstStyle/>
          <a:p>
            <a:r>
              <a:rPr lang="en-US" altLang="zh-CN" sz="2800">
                <a:solidFill>
                  <a:schemeClr val="accent4">
                    <a:lumMod val="60000"/>
                    <a:lumOff val="40000"/>
                  </a:schemeClr>
                </a:solidFill>
                <a:effectLst>
                  <a:outerShdw blurRad="38100" dist="38100" dir="2700000" algn="tl">
                    <a:srgbClr val="000000">
                      <a:alpha val="43137"/>
                    </a:srgbClr>
                  </a:outerShdw>
                </a:effectLst>
              </a:rPr>
              <a:t>《</a:t>
            </a:r>
            <a:r>
              <a:rPr lang="zh-CN" altLang="en-US" sz="2800">
                <a:solidFill>
                  <a:schemeClr val="accent4">
                    <a:lumMod val="60000"/>
                    <a:lumOff val="40000"/>
                  </a:schemeClr>
                </a:solidFill>
                <a:effectLst>
                  <a:outerShdw blurRad="38100" dist="38100" dir="2700000" algn="tl">
                    <a:srgbClr val="000000">
                      <a:alpha val="43137"/>
                    </a:srgbClr>
                  </a:outerShdw>
                </a:effectLst>
              </a:rPr>
              <a:t>最佳奉献奖</a:t>
            </a:r>
            <a:r>
              <a:rPr lang="en-US" altLang="zh-CN" sz="2800" smtClean="0">
                <a:solidFill>
                  <a:schemeClr val="accent4">
                    <a:lumMod val="60000"/>
                    <a:lumOff val="40000"/>
                  </a:schemeClr>
                </a:solidFill>
                <a:effectLst>
                  <a:outerShdw blurRad="38100" dist="38100" dir="2700000" algn="tl">
                    <a:srgbClr val="000000">
                      <a:alpha val="43137"/>
                    </a:srgbClr>
                  </a:outerShdw>
                </a:effectLst>
              </a:rPr>
              <a:t>》</a:t>
            </a:r>
            <a:r>
              <a:rPr lang="zh-CN" altLang="en-US" sz="2800" smtClean="0">
                <a:solidFill>
                  <a:schemeClr val="accent4">
                    <a:lumMod val="60000"/>
                    <a:lumOff val="40000"/>
                  </a:schemeClr>
                </a:solidFill>
                <a:effectLst>
                  <a:outerShdw blurRad="38100" dist="38100" dir="2700000" algn="tl">
                    <a:srgbClr val="000000">
                      <a:alpha val="43137"/>
                    </a:srgbClr>
                  </a:outerShdw>
                </a:effectLst>
              </a:rPr>
              <a:t>获奖者</a:t>
            </a:r>
            <a:endParaRPr lang="en-US" altLang="zh-CN" sz="2800">
              <a:solidFill>
                <a:schemeClr val="accent4">
                  <a:lumMod val="60000"/>
                  <a:lumOff val="40000"/>
                </a:schemeClr>
              </a:solidFill>
              <a:effectLst>
                <a:outerShdw blurRad="38100" dist="38100" dir="2700000" algn="tl">
                  <a:srgbClr val="000000">
                    <a:alpha val="43137"/>
                  </a:srgbClr>
                </a:outerShdw>
              </a:effectLst>
            </a:endParaRPr>
          </a:p>
        </p:txBody>
      </p:sp>
      <p:pic>
        <p:nvPicPr>
          <p:cNvPr id="7" name="图片 6"/>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348526" y="1724951"/>
            <a:ext cx="2558190" cy="383681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3" name="文本框 22"/>
          <p:cNvSpPr txBox="1"/>
          <p:nvPr/>
        </p:nvSpPr>
        <p:spPr>
          <a:xfrm>
            <a:off x="-1040794" y="1213792"/>
            <a:ext cx="877163" cy="369332"/>
          </a:xfrm>
          <a:prstGeom prst="rect">
            <a:avLst/>
          </a:prstGeom>
          <a:noFill/>
        </p:spPr>
        <p:txBody>
          <a:bodyPr wrap="none"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val="353972736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par>
                                <p:cTn id="8" presetID="2" presetClass="entr" presetSubtype="2"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 calcmode="lin" valueType="num">
                                      <p:cBhvr additive="base">
                                        <p:cTn id="10" dur="500" fill="hold"/>
                                        <p:tgtEl>
                                          <p:spTgt spid="17"/>
                                        </p:tgtEl>
                                        <p:attrNameLst>
                                          <p:attrName>ppt_x</p:attrName>
                                        </p:attrNameLst>
                                      </p:cBhvr>
                                      <p:tavLst>
                                        <p:tav tm="0">
                                          <p:val>
                                            <p:strVal val="1+#ppt_w/2"/>
                                          </p:val>
                                        </p:tav>
                                        <p:tav tm="100000">
                                          <p:val>
                                            <p:strVal val="#ppt_x"/>
                                          </p:val>
                                        </p:tav>
                                      </p:tavLst>
                                    </p:anim>
                                    <p:anim calcmode="lin" valueType="num">
                                      <p:cBhvr additive="base">
                                        <p:cTn id="11" dur="500" fill="hold"/>
                                        <p:tgtEl>
                                          <p:spTgt spid="17"/>
                                        </p:tgtEl>
                                        <p:attrNameLst>
                                          <p:attrName>ppt_y</p:attrName>
                                        </p:attrNameLst>
                                      </p:cBhvr>
                                      <p:tavLst>
                                        <p:tav tm="0">
                                          <p:val>
                                            <p:strVal val="#ppt_y"/>
                                          </p:val>
                                        </p:tav>
                                        <p:tav tm="100000">
                                          <p:val>
                                            <p:strVal val="#ppt_y"/>
                                          </p:val>
                                        </p:tav>
                                      </p:tavLst>
                                    </p:anim>
                                  </p:childTnLst>
                                </p:cTn>
                              </p:par>
                              <p:par>
                                <p:cTn id="12" presetID="2" presetClass="entr" presetSubtype="8" fill="hold" nodeType="with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additive="base">
                                        <p:cTn id="14" dur="500" fill="hold"/>
                                        <p:tgtEl>
                                          <p:spTgt spid="16"/>
                                        </p:tgtEl>
                                        <p:attrNameLst>
                                          <p:attrName>ppt_x</p:attrName>
                                        </p:attrNameLst>
                                      </p:cBhvr>
                                      <p:tavLst>
                                        <p:tav tm="0">
                                          <p:val>
                                            <p:strVal val="0-#ppt_w/2"/>
                                          </p:val>
                                        </p:tav>
                                        <p:tav tm="100000">
                                          <p:val>
                                            <p:strVal val="#ppt_x"/>
                                          </p:val>
                                        </p:tav>
                                      </p:tavLst>
                                    </p:anim>
                                    <p:anim calcmode="lin" valueType="num">
                                      <p:cBhvr additive="base">
                                        <p:cTn id="15" dur="500" fill="hold"/>
                                        <p:tgtEl>
                                          <p:spTgt spid="16"/>
                                        </p:tgtEl>
                                        <p:attrNameLst>
                                          <p:attrName>ppt_y</p:attrName>
                                        </p:attrNameLst>
                                      </p:cBhvr>
                                      <p:tavLst>
                                        <p:tav tm="0">
                                          <p:val>
                                            <p:strVal val="#ppt_y"/>
                                          </p:val>
                                        </p:tav>
                                        <p:tav tm="100000">
                                          <p:val>
                                            <p:strVal val="#ppt_y"/>
                                          </p:val>
                                        </p:tav>
                                      </p:tavLst>
                                    </p:anim>
                                  </p:childTnLst>
                                </p:cTn>
                              </p:par>
                            </p:childTnLst>
                          </p:cTn>
                        </p:par>
                        <p:par>
                          <p:cTn id="16" fill="hold">
                            <p:stCondLst>
                              <p:cond delay="500"/>
                            </p:stCondLst>
                            <p:childTnLst>
                              <p:par>
                                <p:cTn id="17" presetID="2" presetClass="entr" presetSubtype="8"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0-#ppt_w/2"/>
                                          </p:val>
                                        </p:tav>
                                        <p:tav tm="100000">
                                          <p:val>
                                            <p:strVal val="#ppt_x"/>
                                          </p:val>
                                        </p:tav>
                                      </p:tavLst>
                                    </p:anim>
                                    <p:anim calcmode="lin" valueType="num">
                                      <p:cBhvr additive="base">
                                        <p:cTn id="20" dur="5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500" fill="hold"/>
                                        <p:tgtEl>
                                          <p:spTgt spid="20"/>
                                        </p:tgtEl>
                                        <p:attrNameLst>
                                          <p:attrName>ppt_x</p:attrName>
                                        </p:attrNameLst>
                                      </p:cBhvr>
                                      <p:tavLst>
                                        <p:tav tm="0">
                                          <p:val>
                                            <p:strVal val="1+#ppt_w/2"/>
                                          </p:val>
                                        </p:tav>
                                        <p:tav tm="100000">
                                          <p:val>
                                            <p:strVal val="#ppt_x"/>
                                          </p:val>
                                        </p:tav>
                                      </p:tavLst>
                                    </p:anim>
                                    <p:anim calcmode="lin" valueType="num">
                                      <p:cBhvr additive="base">
                                        <p:cTn id="24" dur="500" fill="hold"/>
                                        <p:tgtEl>
                                          <p:spTgt spid="20"/>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0-#ppt_w/2"/>
                                          </p:val>
                                        </p:tav>
                                        <p:tav tm="100000">
                                          <p:val>
                                            <p:strVal val="#ppt_x"/>
                                          </p:val>
                                        </p:tav>
                                      </p:tavLst>
                                    </p:anim>
                                    <p:anim calcmode="lin" valueType="num">
                                      <p:cBhvr additive="base">
                                        <p:cTn id="28" dur="500" fill="hold"/>
                                        <p:tgtEl>
                                          <p:spTgt spid="21"/>
                                        </p:tgtEl>
                                        <p:attrNameLst>
                                          <p:attrName>ppt_y</p:attrName>
                                        </p:attrNameLst>
                                      </p:cBhvr>
                                      <p:tavLst>
                                        <p:tav tm="0">
                                          <p:val>
                                            <p:strVal val="#ppt_y"/>
                                          </p:val>
                                        </p:tav>
                                        <p:tav tm="100000">
                                          <p:val>
                                            <p:strVal val="#ppt_y"/>
                                          </p:val>
                                        </p:tav>
                                      </p:tavLst>
                                    </p:anim>
                                  </p:childTnLst>
                                </p:cTn>
                              </p:par>
                            </p:childTnLst>
                          </p:cTn>
                        </p:par>
                        <p:par>
                          <p:cTn id="29" fill="hold">
                            <p:stCondLst>
                              <p:cond delay="1000"/>
                            </p:stCondLst>
                            <p:childTnLst>
                              <p:par>
                                <p:cTn id="30" presetID="16" presetClass="entr" presetSubtype="21" fill="hold" grpId="0" nodeType="after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barn(inVertical)">
                                      <p:cBhvr>
                                        <p:cTn id="32" dur="500"/>
                                        <p:tgtEl>
                                          <p:spTgt spid="3"/>
                                        </p:tgtEl>
                                      </p:cBhvr>
                                    </p:animEffect>
                                  </p:childTnLst>
                                </p:cTn>
                              </p:par>
                            </p:childTnLst>
                          </p:cTn>
                        </p:par>
                        <p:par>
                          <p:cTn id="33" fill="hold">
                            <p:stCondLst>
                              <p:cond delay="1500"/>
                            </p:stCondLst>
                            <p:childTnLst>
                              <p:par>
                                <p:cTn id="34" presetID="37" presetClass="entr" presetSubtype="0" fill="hold"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1000"/>
                                        <p:tgtEl>
                                          <p:spTgt spid="13"/>
                                        </p:tgtEl>
                                      </p:cBhvr>
                                    </p:animEffect>
                                    <p:anim calcmode="lin" valueType="num">
                                      <p:cBhvr>
                                        <p:cTn id="37" dur="1000" fill="hold"/>
                                        <p:tgtEl>
                                          <p:spTgt spid="13"/>
                                        </p:tgtEl>
                                        <p:attrNameLst>
                                          <p:attrName>ppt_x</p:attrName>
                                        </p:attrNameLst>
                                      </p:cBhvr>
                                      <p:tavLst>
                                        <p:tav tm="0">
                                          <p:val>
                                            <p:strVal val="#ppt_x"/>
                                          </p:val>
                                        </p:tav>
                                        <p:tav tm="100000">
                                          <p:val>
                                            <p:strVal val="#ppt_x"/>
                                          </p:val>
                                        </p:tav>
                                      </p:tavLst>
                                    </p:anim>
                                    <p:anim calcmode="lin" valueType="num">
                                      <p:cBhvr>
                                        <p:cTn id="38" dur="900" decel="100000" fill="hold"/>
                                        <p:tgtEl>
                                          <p:spTgt spid="13"/>
                                        </p:tgtEl>
                                        <p:attrNameLst>
                                          <p:attrName>ppt_y</p:attrName>
                                        </p:attrNameLst>
                                      </p:cBhvr>
                                      <p:tavLst>
                                        <p:tav tm="0">
                                          <p:val>
                                            <p:strVal val="#ppt_y+1"/>
                                          </p:val>
                                        </p:tav>
                                        <p:tav tm="100000">
                                          <p:val>
                                            <p:strVal val="#ppt_y-.03"/>
                                          </p:val>
                                        </p:tav>
                                      </p:tavLst>
                                    </p:anim>
                                    <p:anim calcmode="lin" valueType="num">
                                      <p:cBhvr>
                                        <p:cTn id="39"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par>
                          <p:cTn id="40" fill="hold">
                            <p:stCondLst>
                              <p:cond delay="2500"/>
                            </p:stCondLst>
                            <p:childTnLst>
                              <p:par>
                                <p:cTn id="41" presetID="41" presetClass="entr" presetSubtype="0" fill="hold" grpId="0" nodeType="afterEffect">
                                  <p:stCondLst>
                                    <p:cond delay="0"/>
                                  </p:stCondLst>
                                  <p:iterate type="lt">
                                    <p:tmPct val="10000"/>
                                  </p:iterate>
                                  <p:childTnLst>
                                    <p:set>
                                      <p:cBhvr>
                                        <p:cTn id="42" dur="1" fill="hold">
                                          <p:stCondLst>
                                            <p:cond delay="0"/>
                                          </p:stCondLst>
                                        </p:cTn>
                                        <p:tgtEl>
                                          <p:spTgt spid="2"/>
                                        </p:tgtEl>
                                        <p:attrNameLst>
                                          <p:attrName>style.visibility</p:attrName>
                                        </p:attrNameLst>
                                      </p:cBhvr>
                                      <p:to>
                                        <p:strVal val="visible"/>
                                      </p:to>
                                    </p:set>
                                    <p:anim calcmode="lin" valueType="num">
                                      <p:cBhvr>
                                        <p:cTn id="43"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2"/>
                                        </p:tgtEl>
                                        <p:attrNameLst>
                                          <p:attrName>ppt_y</p:attrName>
                                        </p:attrNameLst>
                                      </p:cBhvr>
                                      <p:tavLst>
                                        <p:tav tm="0">
                                          <p:val>
                                            <p:strVal val="#ppt_y"/>
                                          </p:val>
                                        </p:tav>
                                        <p:tav tm="100000">
                                          <p:val>
                                            <p:strVal val="#ppt_y"/>
                                          </p:val>
                                        </p:tav>
                                      </p:tavLst>
                                    </p:anim>
                                    <p:anim calcmode="lin" valueType="num">
                                      <p:cBhvr>
                                        <p:cTn id="45"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2"/>
                                        </p:tgtEl>
                                      </p:cBhvr>
                                    </p:animEffect>
                                  </p:childTnLst>
                                </p:cTn>
                              </p:par>
                            </p:childTnLst>
                          </p:cTn>
                        </p:par>
                        <p:par>
                          <p:cTn id="48" fill="hold">
                            <p:stCondLst>
                              <p:cond delay="3200"/>
                            </p:stCondLst>
                            <p:childTnLst>
                              <p:par>
                                <p:cTn id="49" presetID="22" presetClass="entr" presetSubtype="1"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wipe(up)">
                                      <p:cBhvr>
                                        <p:cTn id="51" dur="500"/>
                                        <p:tgtEl>
                                          <p:spTgt spid="22"/>
                                        </p:tgtEl>
                                      </p:cBhvr>
                                    </p:animEffect>
                                  </p:childTnLst>
                                </p:cTn>
                              </p:par>
                            </p:childTnLst>
                          </p:cTn>
                        </p:par>
                        <p:par>
                          <p:cTn id="52" fill="hold">
                            <p:stCondLst>
                              <p:cond delay="3700"/>
                            </p:stCondLst>
                            <p:childTnLst>
                              <p:par>
                                <p:cTn id="53" presetID="53" presetClass="entr" presetSubtype="16" fill="hold" nodeType="afterEffect">
                                  <p:stCondLst>
                                    <p:cond delay="0"/>
                                  </p:stCondLst>
                                  <p:childTnLst>
                                    <p:set>
                                      <p:cBhvr>
                                        <p:cTn id="54" dur="1" fill="hold">
                                          <p:stCondLst>
                                            <p:cond delay="0"/>
                                          </p:stCondLst>
                                        </p:cTn>
                                        <p:tgtEl>
                                          <p:spTgt spid="7"/>
                                        </p:tgtEl>
                                        <p:attrNameLst>
                                          <p:attrName>style.visibility</p:attrName>
                                        </p:attrNameLst>
                                      </p:cBhvr>
                                      <p:to>
                                        <p:strVal val="visible"/>
                                      </p:to>
                                    </p:set>
                                    <p:anim calcmode="lin" valueType="num">
                                      <p:cBhvr>
                                        <p:cTn id="55" dur="500" fill="hold"/>
                                        <p:tgtEl>
                                          <p:spTgt spid="7"/>
                                        </p:tgtEl>
                                        <p:attrNameLst>
                                          <p:attrName>ppt_w</p:attrName>
                                        </p:attrNameLst>
                                      </p:cBhvr>
                                      <p:tavLst>
                                        <p:tav tm="0">
                                          <p:val>
                                            <p:fltVal val="0"/>
                                          </p:val>
                                        </p:tav>
                                        <p:tav tm="100000">
                                          <p:val>
                                            <p:strVal val="#ppt_w"/>
                                          </p:val>
                                        </p:tav>
                                      </p:tavLst>
                                    </p:anim>
                                    <p:anim calcmode="lin" valueType="num">
                                      <p:cBhvr>
                                        <p:cTn id="56" dur="500" fill="hold"/>
                                        <p:tgtEl>
                                          <p:spTgt spid="7"/>
                                        </p:tgtEl>
                                        <p:attrNameLst>
                                          <p:attrName>ppt_h</p:attrName>
                                        </p:attrNameLst>
                                      </p:cBhvr>
                                      <p:tavLst>
                                        <p:tav tm="0">
                                          <p:val>
                                            <p:fltVal val="0"/>
                                          </p:val>
                                        </p:tav>
                                        <p:tav tm="100000">
                                          <p:val>
                                            <p:strVal val="#ppt_h"/>
                                          </p:val>
                                        </p:tav>
                                      </p:tavLst>
                                    </p:anim>
                                    <p:animEffect transition="in" filter="fade">
                                      <p:cBhvr>
                                        <p:cTn id="57" dur="500"/>
                                        <p:tgtEl>
                                          <p:spTgt spid="7"/>
                                        </p:tgtEl>
                                      </p:cBhvr>
                                    </p:animEffect>
                                  </p:childTnLst>
                                </p:cTn>
                              </p:par>
                            </p:childTnLst>
                          </p:cTn>
                        </p:par>
                        <p:par>
                          <p:cTn id="58" fill="hold">
                            <p:stCondLst>
                              <p:cond delay="4200"/>
                            </p:stCondLst>
                            <p:childTnLst>
                              <p:par>
                                <p:cTn id="59" presetID="1" presetClass="entr" presetSubtype="0" fill="hold" grpId="0" nodeType="afterEffect">
                                  <p:stCondLst>
                                    <p:cond delay="0"/>
                                  </p:stCondLst>
                                  <p:childTnLst>
                                    <p:set>
                                      <p:cBhvr>
                                        <p:cTn id="60" dur="1" fill="hold">
                                          <p:stCondLst>
                                            <p:cond delay="999"/>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22" grpId="0"/>
      <p:bldP spid="2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rotWithShape="1">
          <a:blip r:embed="rId3" cstate="print">
            <a:extLst>
              <a:ext uri="{28A0092B-C50C-407E-A947-70E740481C1C}">
                <a14:useLocalDpi xmlns:a14="http://schemas.microsoft.com/office/drawing/2010/main" val="0"/>
              </a:ext>
            </a:extLst>
          </a:blip>
          <a:srcRect t="31222" b="31222"/>
          <a:stretch/>
        </p:blipFill>
        <p:spPr>
          <a:xfrm>
            <a:off x="0" y="10968"/>
            <a:ext cx="12192000" cy="6858000"/>
          </a:xfrm>
          <a:prstGeom prst="rect">
            <a:avLst/>
          </a:prstGeom>
        </p:spPr>
      </p:pic>
      <p:pic>
        <p:nvPicPr>
          <p:cNvPr id="4" name="图片 3"/>
          <p:cNvPicPr>
            <a:picLocks noChangeAspect="1"/>
          </p:cNvPicPr>
          <p:nvPr/>
        </p:nvPicPr>
        <p:blipFill rotWithShape="1">
          <a:blip r:embed="rId4" cstate="print">
            <a:extLst>
              <a:ext uri="{28A0092B-C50C-407E-A947-70E740481C1C}">
                <a14:useLocalDpi xmlns:a14="http://schemas.microsoft.com/office/drawing/2010/main" val="0"/>
              </a:ext>
            </a:extLst>
          </a:blip>
          <a:srcRect t="31465" b="31465"/>
          <a:stretch/>
        </p:blipFill>
        <p:spPr>
          <a:xfrm>
            <a:off x="-2" y="0"/>
            <a:ext cx="12192001" cy="6858001"/>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7260" y="-9126"/>
            <a:ext cx="12519259" cy="1233598"/>
          </a:xfrm>
          <a:prstGeom prst="rect">
            <a:avLst/>
          </a:prstGeom>
        </p:spPr>
      </p:pic>
      <p:grpSp>
        <p:nvGrpSpPr>
          <p:cNvPr id="13" name="组合 12"/>
          <p:cNvGrpSpPr/>
          <p:nvPr/>
        </p:nvGrpSpPr>
        <p:grpSpPr>
          <a:xfrm>
            <a:off x="5364421" y="1540233"/>
            <a:ext cx="1570913" cy="449280"/>
            <a:chOff x="3433034" y="1803087"/>
            <a:chExt cx="5595395" cy="1600279"/>
          </a:xfrm>
        </p:grpSpPr>
        <p:pic>
          <p:nvPicPr>
            <p:cNvPr id="10" name="图片 9"/>
            <p:cNvPicPr>
              <a:picLocks noChangeAspect="1"/>
            </p:cNvPicPr>
            <p:nvPr/>
          </p:nvPicPr>
          <p:blipFill>
            <a:blip r:embed="rId6" cstate="print">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3433034" y="1870496"/>
              <a:ext cx="3063537" cy="1486794"/>
            </a:xfrm>
            <a:prstGeom prst="rect">
              <a:avLst/>
            </a:prstGeom>
          </p:spPr>
        </p:pic>
        <p:pic>
          <p:nvPicPr>
            <p:cNvPr id="11" name="图片 10"/>
            <p:cNvPicPr>
              <a:picLocks noChangeAspect="1"/>
            </p:cNvPicPr>
            <p:nvPr/>
          </p:nvPicPr>
          <p:blipFill>
            <a:blip r:embed="rId7" cstate="print">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5739944" y="1803087"/>
              <a:ext cx="3288485" cy="1600279"/>
            </a:xfrm>
            <a:prstGeom prst="rect">
              <a:avLst/>
            </a:prstGeom>
          </p:spPr>
        </p:pic>
      </p:grpSp>
      <p:sp>
        <p:nvSpPr>
          <p:cNvPr id="2" name="矩形 1"/>
          <p:cNvSpPr/>
          <p:nvPr/>
        </p:nvSpPr>
        <p:spPr>
          <a:xfrm>
            <a:off x="565606" y="2399475"/>
            <a:ext cx="3721034" cy="523220"/>
          </a:xfrm>
          <a:prstGeom prst="rect">
            <a:avLst/>
          </a:prstGeom>
        </p:spPr>
        <p:txBody>
          <a:bodyPr wrap="square">
            <a:spAutoFit/>
          </a:bodyPr>
          <a:lstStyle/>
          <a:p>
            <a:r>
              <a:rPr lang="zh-CN" altLang="en-US" sz="2800" smtClean="0">
                <a:solidFill>
                  <a:schemeClr val="accent4">
                    <a:lumMod val="60000"/>
                    <a:lumOff val="40000"/>
                  </a:schemeClr>
                </a:solidFill>
                <a:effectLst>
                  <a:outerShdw blurRad="38100" dist="38100" dir="2700000" algn="tl">
                    <a:srgbClr val="000000">
                      <a:alpha val="43137"/>
                    </a:srgbClr>
                  </a:outerShdw>
                </a:effectLst>
              </a:rPr>
              <a:t>第二组奖项</a:t>
            </a:r>
            <a:endParaRPr lang="en-US" altLang="zh-CN" sz="2800">
              <a:solidFill>
                <a:schemeClr val="accent4">
                  <a:lumMod val="60000"/>
                  <a:lumOff val="40000"/>
                </a:schemeClr>
              </a:solidFill>
              <a:effectLst>
                <a:outerShdw blurRad="38100" dist="38100" dir="2700000" algn="tl">
                  <a:srgbClr val="000000">
                    <a:alpha val="43137"/>
                  </a:srgbClr>
                </a:outerShdw>
              </a:effectLst>
            </a:endParaRPr>
          </a:p>
        </p:txBody>
      </p:sp>
      <p:sp>
        <p:nvSpPr>
          <p:cNvPr id="3" name="矩形 2"/>
          <p:cNvSpPr/>
          <p:nvPr/>
        </p:nvSpPr>
        <p:spPr>
          <a:xfrm>
            <a:off x="4977745" y="914771"/>
            <a:ext cx="2236510" cy="707886"/>
          </a:xfrm>
          <a:prstGeom prst="rect">
            <a:avLst/>
          </a:prstGeom>
        </p:spPr>
        <p:txBody>
          <a:bodyPr wrap="none">
            <a:spAutoFit/>
          </a:bodyPr>
          <a:lstStyle/>
          <a:p>
            <a:r>
              <a:rPr lang="zh-CN" altLang="en-US" sz="4000" b="1">
                <a:solidFill>
                  <a:schemeClr val="accent4">
                    <a:lumMod val="60000"/>
                    <a:lumOff val="40000"/>
                  </a:schemeClr>
                </a:solidFill>
                <a:effectLst>
                  <a:outerShdw blurRad="38100" dist="38100" dir="2700000" algn="tl">
                    <a:srgbClr val="000000">
                      <a:alpha val="43137"/>
                    </a:srgbClr>
                  </a:outerShdw>
                </a:effectLst>
              </a:rPr>
              <a:t>颁奖典礼</a:t>
            </a:r>
          </a:p>
        </p:txBody>
      </p:sp>
      <p:pic>
        <p:nvPicPr>
          <p:cNvPr id="16" name="图片 1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10968"/>
            <a:ext cx="3586240" cy="2300140"/>
          </a:xfrm>
          <a:prstGeom prst="rect">
            <a:avLst/>
          </a:prstGeom>
        </p:spPr>
      </p:pic>
      <p:pic>
        <p:nvPicPr>
          <p:cNvPr id="17" name="图片 1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461559" y="0"/>
            <a:ext cx="1730441" cy="2215299"/>
          </a:xfrm>
          <a:prstGeom prst="rect">
            <a:avLst/>
          </a:prstGeom>
        </p:spPr>
      </p:pic>
      <p:pic>
        <p:nvPicPr>
          <p:cNvPr id="18" name="图片 1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0" y="5684362"/>
            <a:ext cx="12192000" cy="1173637"/>
          </a:xfrm>
          <a:prstGeom prst="rect">
            <a:avLst/>
          </a:prstGeom>
        </p:spPr>
      </p:pic>
      <p:pic>
        <p:nvPicPr>
          <p:cNvPr id="19" name="图片 1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13992" y="4635661"/>
            <a:ext cx="984489" cy="1454211"/>
          </a:xfrm>
          <a:prstGeom prst="rect">
            <a:avLst/>
          </a:prstGeom>
        </p:spPr>
      </p:pic>
      <p:pic>
        <p:nvPicPr>
          <p:cNvPr id="20" name="图片 19"/>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116198" y="5237504"/>
            <a:ext cx="706423" cy="1232778"/>
          </a:xfrm>
          <a:prstGeom prst="rect">
            <a:avLst/>
          </a:prstGeom>
        </p:spPr>
      </p:pic>
      <p:pic>
        <p:nvPicPr>
          <p:cNvPr id="21" name="图片 20"/>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675551" y="5183883"/>
            <a:ext cx="869294" cy="1286399"/>
          </a:xfrm>
          <a:prstGeom prst="rect">
            <a:avLst/>
          </a:prstGeom>
        </p:spPr>
      </p:pic>
      <p:sp>
        <p:nvSpPr>
          <p:cNvPr id="22" name="矩形 21"/>
          <p:cNvSpPr/>
          <p:nvPr/>
        </p:nvSpPr>
        <p:spPr>
          <a:xfrm>
            <a:off x="1168923" y="2878456"/>
            <a:ext cx="3721034" cy="523220"/>
          </a:xfrm>
          <a:prstGeom prst="rect">
            <a:avLst/>
          </a:prstGeom>
        </p:spPr>
        <p:txBody>
          <a:bodyPr wrap="square">
            <a:spAutoFit/>
          </a:bodyPr>
          <a:lstStyle/>
          <a:p>
            <a:r>
              <a:rPr lang="en-US" altLang="zh-CN" sz="2800" smtClean="0">
                <a:solidFill>
                  <a:schemeClr val="accent4">
                    <a:lumMod val="60000"/>
                    <a:lumOff val="40000"/>
                  </a:schemeClr>
                </a:solidFill>
                <a:effectLst>
                  <a:outerShdw blurRad="38100" dist="38100" dir="2700000" algn="tl">
                    <a:srgbClr val="000000">
                      <a:alpha val="43137"/>
                    </a:srgbClr>
                  </a:outerShdw>
                </a:effectLst>
              </a:rPr>
              <a:t>《</a:t>
            </a:r>
            <a:r>
              <a:rPr lang="zh-CN" altLang="en-US" sz="2800" smtClean="0">
                <a:solidFill>
                  <a:schemeClr val="accent4">
                    <a:lumMod val="60000"/>
                    <a:lumOff val="40000"/>
                  </a:schemeClr>
                </a:solidFill>
                <a:effectLst>
                  <a:outerShdw blurRad="38100" dist="38100" dir="2700000" algn="tl">
                    <a:srgbClr val="000000">
                      <a:alpha val="43137"/>
                    </a:srgbClr>
                  </a:outerShdw>
                </a:effectLst>
              </a:rPr>
              <a:t>最佳团队奖</a:t>
            </a:r>
            <a:r>
              <a:rPr lang="en-US" altLang="zh-CN" sz="2800" smtClean="0">
                <a:solidFill>
                  <a:schemeClr val="accent4">
                    <a:lumMod val="60000"/>
                    <a:lumOff val="40000"/>
                  </a:schemeClr>
                </a:solidFill>
                <a:effectLst>
                  <a:outerShdw blurRad="38100" dist="38100" dir="2700000" algn="tl">
                    <a:srgbClr val="000000">
                      <a:alpha val="43137"/>
                    </a:srgbClr>
                  </a:outerShdw>
                </a:effectLst>
              </a:rPr>
              <a:t>》</a:t>
            </a:r>
            <a:endParaRPr lang="en-US" altLang="zh-CN" sz="2800">
              <a:solidFill>
                <a:schemeClr val="accent4">
                  <a:lumMod val="60000"/>
                  <a:lumOff val="40000"/>
                </a:schemeClr>
              </a:solidFill>
              <a:effectLst>
                <a:outerShdw blurRad="38100" dist="38100" dir="2700000" algn="tl">
                  <a:srgbClr val="000000">
                    <a:alpha val="43137"/>
                  </a:srgbClr>
                </a:outerShdw>
              </a:effectLst>
            </a:endParaRPr>
          </a:p>
        </p:txBody>
      </p:sp>
      <p:sp>
        <p:nvSpPr>
          <p:cNvPr id="6" name="矩形 5"/>
          <p:cNvSpPr/>
          <p:nvPr/>
        </p:nvSpPr>
        <p:spPr>
          <a:xfrm>
            <a:off x="1401844" y="3414837"/>
            <a:ext cx="6096000" cy="646331"/>
          </a:xfrm>
          <a:prstGeom prst="rect">
            <a:avLst/>
          </a:prstGeom>
        </p:spPr>
        <p:txBody>
          <a:bodyPr>
            <a:spAutoFit/>
          </a:bodyPr>
          <a:lstStyle/>
          <a:p>
            <a:pPr marL="285750" indent="-285750">
              <a:buFont typeface="Arial" panose="020B0604020202020204" pitchFamily="34" charset="0"/>
              <a:buChar char="•"/>
            </a:pPr>
            <a:r>
              <a:rPr lang="zh-CN" altLang="en-US">
                <a:solidFill>
                  <a:schemeClr val="accent4">
                    <a:lumMod val="60000"/>
                    <a:lumOff val="40000"/>
                  </a:schemeClr>
                </a:solidFill>
                <a:effectLst>
                  <a:outerShdw blurRad="38100" dist="38100" dir="2700000" algn="tl">
                    <a:srgbClr val="000000">
                      <a:alpha val="43137"/>
                    </a:srgbClr>
                  </a:outerShdw>
                </a:effectLst>
              </a:rPr>
              <a:t>他们互相鼓励，一路挥汗如雨，一路过关斩将。他们有无私奉献的后勤人员，激情洋溢的工作团体。</a:t>
            </a:r>
          </a:p>
        </p:txBody>
      </p:sp>
      <p:pic>
        <p:nvPicPr>
          <p:cNvPr id="7" name="图片 6"/>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925547" y="2123136"/>
            <a:ext cx="4928080" cy="3435387"/>
          </a:xfrm>
          <a:prstGeom prst="rect">
            <a:avLst/>
          </a:prstGeom>
        </p:spPr>
      </p:pic>
      <p:sp>
        <p:nvSpPr>
          <p:cNvPr id="23" name="文本框 22"/>
          <p:cNvSpPr txBox="1"/>
          <p:nvPr/>
        </p:nvSpPr>
        <p:spPr>
          <a:xfrm>
            <a:off x="-1040794" y="1213792"/>
            <a:ext cx="877163" cy="369332"/>
          </a:xfrm>
          <a:prstGeom prst="rect">
            <a:avLst/>
          </a:prstGeom>
          <a:noFill/>
        </p:spPr>
        <p:txBody>
          <a:bodyPr wrap="none"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val="309009652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par>
                                <p:cTn id="8" presetID="2" presetClass="entr" presetSubtype="2"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 calcmode="lin" valueType="num">
                                      <p:cBhvr additive="base">
                                        <p:cTn id="10" dur="500" fill="hold"/>
                                        <p:tgtEl>
                                          <p:spTgt spid="17"/>
                                        </p:tgtEl>
                                        <p:attrNameLst>
                                          <p:attrName>ppt_x</p:attrName>
                                        </p:attrNameLst>
                                      </p:cBhvr>
                                      <p:tavLst>
                                        <p:tav tm="0">
                                          <p:val>
                                            <p:strVal val="1+#ppt_w/2"/>
                                          </p:val>
                                        </p:tav>
                                        <p:tav tm="100000">
                                          <p:val>
                                            <p:strVal val="#ppt_x"/>
                                          </p:val>
                                        </p:tav>
                                      </p:tavLst>
                                    </p:anim>
                                    <p:anim calcmode="lin" valueType="num">
                                      <p:cBhvr additive="base">
                                        <p:cTn id="11" dur="500" fill="hold"/>
                                        <p:tgtEl>
                                          <p:spTgt spid="17"/>
                                        </p:tgtEl>
                                        <p:attrNameLst>
                                          <p:attrName>ppt_y</p:attrName>
                                        </p:attrNameLst>
                                      </p:cBhvr>
                                      <p:tavLst>
                                        <p:tav tm="0">
                                          <p:val>
                                            <p:strVal val="#ppt_y"/>
                                          </p:val>
                                        </p:tav>
                                        <p:tav tm="100000">
                                          <p:val>
                                            <p:strVal val="#ppt_y"/>
                                          </p:val>
                                        </p:tav>
                                      </p:tavLst>
                                    </p:anim>
                                  </p:childTnLst>
                                </p:cTn>
                              </p:par>
                              <p:par>
                                <p:cTn id="12" presetID="2" presetClass="entr" presetSubtype="8" fill="hold" nodeType="with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additive="base">
                                        <p:cTn id="14" dur="500" fill="hold"/>
                                        <p:tgtEl>
                                          <p:spTgt spid="16"/>
                                        </p:tgtEl>
                                        <p:attrNameLst>
                                          <p:attrName>ppt_x</p:attrName>
                                        </p:attrNameLst>
                                      </p:cBhvr>
                                      <p:tavLst>
                                        <p:tav tm="0">
                                          <p:val>
                                            <p:strVal val="0-#ppt_w/2"/>
                                          </p:val>
                                        </p:tav>
                                        <p:tav tm="100000">
                                          <p:val>
                                            <p:strVal val="#ppt_x"/>
                                          </p:val>
                                        </p:tav>
                                      </p:tavLst>
                                    </p:anim>
                                    <p:anim calcmode="lin" valueType="num">
                                      <p:cBhvr additive="base">
                                        <p:cTn id="15" dur="500" fill="hold"/>
                                        <p:tgtEl>
                                          <p:spTgt spid="16"/>
                                        </p:tgtEl>
                                        <p:attrNameLst>
                                          <p:attrName>ppt_y</p:attrName>
                                        </p:attrNameLst>
                                      </p:cBhvr>
                                      <p:tavLst>
                                        <p:tav tm="0">
                                          <p:val>
                                            <p:strVal val="#ppt_y"/>
                                          </p:val>
                                        </p:tav>
                                        <p:tav tm="100000">
                                          <p:val>
                                            <p:strVal val="#ppt_y"/>
                                          </p:val>
                                        </p:tav>
                                      </p:tavLst>
                                    </p:anim>
                                  </p:childTnLst>
                                </p:cTn>
                              </p:par>
                            </p:childTnLst>
                          </p:cTn>
                        </p:par>
                        <p:par>
                          <p:cTn id="16" fill="hold">
                            <p:stCondLst>
                              <p:cond delay="500"/>
                            </p:stCondLst>
                            <p:childTnLst>
                              <p:par>
                                <p:cTn id="17" presetID="2" presetClass="entr" presetSubtype="8"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0-#ppt_w/2"/>
                                          </p:val>
                                        </p:tav>
                                        <p:tav tm="100000">
                                          <p:val>
                                            <p:strVal val="#ppt_x"/>
                                          </p:val>
                                        </p:tav>
                                      </p:tavLst>
                                    </p:anim>
                                    <p:anim calcmode="lin" valueType="num">
                                      <p:cBhvr additive="base">
                                        <p:cTn id="20" dur="5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500" fill="hold"/>
                                        <p:tgtEl>
                                          <p:spTgt spid="20"/>
                                        </p:tgtEl>
                                        <p:attrNameLst>
                                          <p:attrName>ppt_x</p:attrName>
                                        </p:attrNameLst>
                                      </p:cBhvr>
                                      <p:tavLst>
                                        <p:tav tm="0">
                                          <p:val>
                                            <p:strVal val="1+#ppt_w/2"/>
                                          </p:val>
                                        </p:tav>
                                        <p:tav tm="100000">
                                          <p:val>
                                            <p:strVal val="#ppt_x"/>
                                          </p:val>
                                        </p:tav>
                                      </p:tavLst>
                                    </p:anim>
                                    <p:anim calcmode="lin" valueType="num">
                                      <p:cBhvr additive="base">
                                        <p:cTn id="24" dur="500" fill="hold"/>
                                        <p:tgtEl>
                                          <p:spTgt spid="20"/>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0-#ppt_w/2"/>
                                          </p:val>
                                        </p:tav>
                                        <p:tav tm="100000">
                                          <p:val>
                                            <p:strVal val="#ppt_x"/>
                                          </p:val>
                                        </p:tav>
                                      </p:tavLst>
                                    </p:anim>
                                    <p:anim calcmode="lin" valueType="num">
                                      <p:cBhvr additive="base">
                                        <p:cTn id="28" dur="500" fill="hold"/>
                                        <p:tgtEl>
                                          <p:spTgt spid="21"/>
                                        </p:tgtEl>
                                        <p:attrNameLst>
                                          <p:attrName>ppt_y</p:attrName>
                                        </p:attrNameLst>
                                      </p:cBhvr>
                                      <p:tavLst>
                                        <p:tav tm="0">
                                          <p:val>
                                            <p:strVal val="#ppt_y"/>
                                          </p:val>
                                        </p:tav>
                                        <p:tav tm="100000">
                                          <p:val>
                                            <p:strVal val="#ppt_y"/>
                                          </p:val>
                                        </p:tav>
                                      </p:tavLst>
                                    </p:anim>
                                  </p:childTnLst>
                                </p:cTn>
                              </p:par>
                            </p:childTnLst>
                          </p:cTn>
                        </p:par>
                        <p:par>
                          <p:cTn id="29" fill="hold">
                            <p:stCondLst>
                              <p:cond delay="1000"/>
                            </p:stCondLst>
                            <p:childTnLst>
                              <p:par>
                                <p:cTn id="30" presetID="16" presetClass="entr" presetSubtype="21" fill="hold" grpId="0" nodeType="after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barn(inVertical)">
                                      <p:cBhvr>
                                        <p:cTn id="32" dur="500"/>
                                        <p:tgtEl>
                                          <p:spTgt spid="3"/>
                                        </p:tgtEl>
                                      </p:cBhvr>
                                    </p:animEffect>
                                  </p:childTnLst>
                                </p:cTn>
                              </p:par>
                            </p:childTnLst>
                          </p:cTn>
                        </p:par>
                        <p:par>
                          <p:cTn id="33" fill="hold">
                            <p:stCondLst>
                              <p:cond delay="1500"/>
                            </p:stCondLst>
                            <p:childTnLst>
                              <p:par>
                                <p:cTn id="34" presetID="37" presetClass="entr" presetSubtype="0" fill="hold"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1000"/>
                                        <p:tgtEl>
                                          <p:spTgt spid="13"/>
                                        </p:tgtEl>
                                      </p:cBhvr>
                                    </p:animEffect>
                                    <p:anim calcmode="lin" valueType="num">
                                      <p:cBhvr>
                                        <p:cTn id="37" dur="1000" fill="hold"/>
                                        <p:tgtEl>
                                          <p:spTgt spid="13"/>
                                        </p:tgtEl>
                                        <p:attrNameLst>
                                          <p:attrName>ppt_x</p:attrName>
                                        </p:attrNameLst>
                                      </p:cBhvr>
                                      <p:tavLst>
                                        <p:tav tm="0">
                                          <p:val>
                                            <p:strVal val="#ppt_x"/>
                                          </p:val>
                                        </p:tav>
                                        <p:tav tm="100000">
                                          <p:val>
                                            <p:strVal val="#ppt_x"/>
                                          </p:val>
                                        </p:tav>
                                      </p:tavLst>
                                    </p:anim>
                                    <p:anim calcmode="lin" valueType="num">
                                      <p:cBhvr>
                                        <p:cTn id="38" dur="900" decel="100000" fill="hold"/>
                                        <p:tgtEl>
                                          <p:spTgt spid="13"/>
                                        </p:tgtEl>
                                        <p:attrNameLst>
                                          <p:attrName>ppt_y</p:attrName>
                                        </p:attrNameLst>
                                      </p:cBhvr>
                                      <p:tavLst>
                                        <p:tav tm="0">
                                          <p:val>
                                            <p:strVal val="#ppt_y+1"/>
                                          </p:val>
                                        </p:tav>
                                        <p:tav tm="100000">
                                          <p:val>
                                            <p:strVal val="#ppt_y-.03"/>
                                          </p:val>
                                        </p:tav>
                                      </p:tavLst>
                                    </p:anim>
                                    <p:anim calcmode="lin" valueType="num">
                                      <p:cBhvr>
                                        <p:cTn id="39"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par>
                          <p:cTn id="40" fill="hold">
                            <p:stCondLst>
                              <p:cond delay="2500"/>
                            </p:stCondLst>
                            <p:childTnLst>
                              <p:par>
                                <p:cTn id="41" presetID="41" presetClass="entr" presetSubtype="0" fill="hold" grpId="0" nodeType="afterEffect">
                                  <p:stCondLst>
                                    <p:cond delay="0"/>
                                  </p:stCondLst>
                                  <p:iterate type="lt">
                                    <p:tmPct val="10000"/>
                                  </p:iterate>
                                  <p:childTnLst>
                                    <p:set>
                                      <p:cBhvr>
                                        <p:cTn id="42" dur="1" fill="hold">
                                          <p:stCondLst>
                                            <p:cond delay="0"/>
                                          </p:stCondLst>
                                        </p:cTn>
                                        <p:tgtEl>
                                          <p:spTgt spid="2"/>
                                        </p:tgtEl>
                                        <p:attrNameLst>
                                          <p:attrName>style.visibility</p:attrName>
                                        </p:attrNameLst>
                                      </p:cBhvr>
                                      <p:to>
                                        <p:strVal val="visible"/>
                                      </p:to>
                                    </p:set>
                                    <p:anim calcmode="lin" valueType="num">
                                      <p:cBhvr>
                                        <p:cTn id="43"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2"/>
                                        </p:tgtEl>
                                        <p:attrNameLst>
                                          <p:attrName>ppt_y</p:attrName>
                                        </p:attrNameLst>
                                      </p:cBhvr>
                                      <p:tavLst>
                                        <p:tav tm="0">
                                          <p:val>
                                            <p:strVal val="#ppt_y"/>
                                          </p:val>
                                        </p:tav>
                                        <p:tav tm="100000">
                                          <p:val>
                                            <p:strVal val="#ppt_y"/>
                                          </p:val>
                                        </p:tav>
                                      </p:tavLst>
                                    </p:anim>
                                    <p:anim calcmode="lin" valueType="num">
                                      <p:cBhvr>
                                        <p:cTn id="45"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2"/>
                                        </p:tgtEl>
                                      </p:cBhvr>
                                    </p:animEffect>
                                  </p:childTnLst>
                                </p:cTn>
                              </p:par>
                            </p:childTnLst>
                          </p:cTn>
                        </p:par>
                        <p:par>
                          <p:cTn id="48" fill="hold">
                            <p:stCondLst>
                              <p:cond delay="3200"/>
                            </p:stCondLst>
                            <p:childTnLst>
                              <p:par>
                                <p:cTn id="49" presetID="22" presetClass="entr" presetSubtype="1"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wipe(up)">
                                      <p:cBhvr>
                                        <p:cTn id="51" dur="500"/>
                                        <p:tgtEl>
                                          <p:spTgt spid="22"/>
                                        </p:tgtEl>
                                      </p:cBhvr>
                                    </p:animEffect>
                                  </p:childTnLst>
                                </p:cTn>
                              </p:par>
                            </p:childTnLst>
                          </p:cTn>
                        </p:par>
                        <p:par>
                          <p:cTn id="52" fill="hold">
                            <p:stCondLst>
                              <p:cond delay="3700"/>
                            </p:stCondLst>
                            <p:childTnLst>
                              <p:par>
                                <p:cTn id="53" presetID="53" presetClass="entr" presetSubtype="16" fill="hold" grpId="0" nodeType="afterEffect">
                                  <p:stCondLst>
                                    <p:cond delay="0"/>
                                  </p:stCondLst>
                                  <p:childTnLst>
                                    <p:set>
                                      <p:cBhvr>
                                        <p:cTn id="54" dur="1" fill="hold">
                                          <p:stCondLst>
                                            <p:cond delay="0"/>
                                          </p:stCondLst>
                                        </p:cTn>
                                        <p:tgtEl>
                                          <p:spTgt spid="6"/>
                                        </p:tgtEl>
                                        <p:attrNameLst>
                                          <p:attrName>style.visibility</p:attrName>
                                        </p:attrNameLst>
                                      </p:cBhvr>
                                      <p:to>
                                        <p:strVal val="visible"/>
                                      </p:to>
                                    </p:set>
                                    <p:anim calcmode="lin" valueType="num">
                                      <p:cBhvr>
                                        <p:cTn id="55" dur="500" fill="hold"/>
                                        <p:tgtEl>
                                          <p:spTgt spid="6"/>
                                        </p:tgtEl>
                                        <p:attrNameLst>
                                          <p:attrName>ppt_w</p:attrName>
                                        </p:attrNameLst>
                                      </p:cBhvr>
                                      <p:tavLst>
                                        <p:tav tm="0">
                                          <p:val>
                                            <p:fltVal val="0"/>
                                          </p:val>
                                        </p:tav>
                                        <p:tav tm="100000">
                                          <p:val>
                                            <p:strVal val="#ppt_w"/>
                                          </p:val>
                                        </p:tav>
                                      </p:tavLst>
                                    </p:anim>
                                    <p:anim calcmode="lin" valueType="num">
                                      <p:cBhvr>
                                        <p:cTn id="56" dur="500" fill="hold"/>
                                        <p:tgtEl>
                                          <p:spTgt spid="6"/>
                                        </p:tgtEl>
                                        <p:attrNameLst>
                                          <p:attrName>ppt_h</p:attrName>
                                        </p:attrNameLst>
                                      </p:cBhvr>
                                      <p:tavLst>
                                        <p:tav tm="0">
                                          <p:val>
                                            <p:fltVal val="0"/>
                                          </p:val>
                                        </p:tav>
                                        <p:tav tm="100000">
                                          <p:val>
                                            <p:strVal val="#ppt_h"/>
                                          </p:val>
                                        </p:tav>
                                      </p:tavLst>
                                    </p:anim>
                                    <p:animEffect transition="in" filter="fade">
                                      <p:cBhvr>
                                        <p:cTn id="57" dur="500"/>
                                        <p:tgtEl>
                                          <p:spTgt spid="6"/>
                                        </p:tgtEl>
                                      </p:cBhvr>
                                    </p:animEffect>
                                  </p:childTnLst>
                                </p:cTn>
                              </p:par>
                            </p:childTnLst>
                          </p:cTn>
                        </p:par>
                        <p:par>
                          <p:cTn id="58" fill="hold">
                            <p:stCondLst>
                              <p:cond delay="4200"/>
                            </p:stCondLst>
                            <p:childTnLst>
                              <p:par>
                                <p:cTn id="59" presetID="53" presetClass="entr" presetSubtype="16" fill="hold" nodeType="afterEffect">
                                  <p:stCondLst>
                                    <p:cond delay="0"/>
                                  </p:stCondLst>
                                  <p:childTnLst>
                                    <p:set>
                                      <p:cBhvr>
                                        <p:cTn id="60" dur="1" fill="hold">
                                          <p:stCondLst>
                                            <p:cond delay="0"/>
                                          </p:stCondLst>
                                        </p:cTn>
                                        <p:tgtEl>
                                          <p:spTgt spid="7"/>
                                        </p:tgtEl>
                                        <p:attrNameLst>
                                          <p:attrName>style.visibility</p:attrName>
                                        </p:attrNameLst>
                                      </p:cBhvr>
                                      <p:to>
                                        <p:strVal val="visible"/>
                                      </p:to>
                                    </p:set>
                                    <p:anim calcmode="lin" valueType="num">
                                      <p:cBhvr>
                                        <p:cTn id="61" dur="500" fill="hold"/>
                                        <p:tgtEl>
                                          <p:spTgt spid="7"/>
                                        </p:tgtEl>
                                        <p:attrNameLst>
                                          <p:attrName>ppt_w</p:attrName>
                                        </p:attrNameLst>
                                      </p:cBhvr>
                                      <p:tavLst>
                                        <p:tav tm="0">
                                          <p:val>
                                            <p:fltVal val="0"/>
                                          </p:val>
                                        </p:tav>
                                        <p:tav tm="100000">
                                          <p:val>
                                            <p:strVal val="#ppt_w"/>
                                          </p:val>
                                        </p:tav>
                                      </p:tavLst>
                                    </p:anim>
                                    <p:anim calcmode="lin" valueType="num">
                                      <p:cBhvr>
                                        <p:cTn id="62" dur="500" fill="hold"/>
                                        <p:tgtEl>
                                          <p:spTgt spid="7"/>
                                        </p:tgtEl>
                                        <p:attrNameLst>
                                          <p:attrName>ppt_h</p:attrName>
                                        </p:attrNameLst>
                                      </p:cBhvr>
                                      <p:tavLst>
                                        <p:tav tm="0">
                                          <p:val>
                                            <p:fltVal val="0"/>
                                          </p:val>
                                        </p:tav>
                                        <p:tav tm="100000">
                                          <p:val>
                                            <p:strVal val="#ppt_h"/>
                                          </p:val>
                                        </p:tav>
                                      </p:tavLst>
                                    </p:anim>
                                    <p:animEffect transition="in" filter="fade">
                                      <p:cBhvr>
                                        <p:cTn id="63" dur="500"/>
                                        <p:tgtEl>
                                          <p:spTgt spid="7"/>
                                        </p:tgtEl>
                                      </p:cBhvr>
                                    </p:animEffect>
                                  </p:childTnLst>
                                </p:cTn>
                              </p:par>
                            </p:childTnLst>
                          </p:cTn>
                        </p:par>
                        <p:par>
                          <p:cTn id="64" fill="hold">
                            <p:stCondLst>
                              <p:cond delay="4700"/>
                            </p:stCondLst>
                            <p:childTnLst>
                              <p:par>
                                <p:cTn id="65" presetID="1" presetClass="entr" presetSubtype="0" fill="hold" grpId="0" nodeType="afterEffect">
                                  <p:stCondLst>
                                    <p:cond delay="0"/>
                                  </p:stCondLst>
                                  <p:childTnLst>
                                    <p:set>
                                      <p:cBhvr>
                                        <p:cTn id="66" dur="1" fill="hold">
                                          <p:stCondLst>
                                            <p:cond delay="999"/>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22" grpId="0"/>
      <p:bldP spid="6" grpId="0"/>
      <p:bldP spid="2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rotWithShape="1">
          <a:blip r:embed="rId3" cstate="print">
            <a:extLst>
              <a:ext uri="{28A0092B-C50C-407E-A947-70E740481C1C}">
                <a14:useLocalDpi xmlns:a14="http://schemas.microsoft.com/office/drawing/2010/main" val="0"/>
              </a:ext>
            </a:extLst>
          </a:blip>
          <a:srcRect t="31222" b="31222"/>
          <a:stretch/>
        </p:blipFill>
        <p:spPr>
          <a:xfrm>
            <a:off x="0" y="10968"/>
            <a:ext cx="12192000" cy="6858000"/>
          </a:xfrm>
          <a:prstGeom prst="rect">
            <a:avLst/>
          </a:prstGeom>
        </p:spPr>
      </p:pic>
      <p:pic>
        <p:nvPicPr>
          <p:cNvPr id="4" name="图片 3"/>
          <p:cNvPicPr>
            <a:picLocks noChangeAspect="1"/>
          </p:cNvPicPr>
          <p:nvPr/>
        </p:nvPicPr>
        <p:blipFill rotWithShape="1">
          <a:blip r:embed="rId4" cstate="print">
            <a:extLst>
              <a:ext uri="{28A0092B-C50C-407E-A947-70E740481C1C}">
                <a14:useLocalDpi xmlns:a14="http://schemas.microsoft.com/office/drawing/2010/main" val="0"/>
              </a:ext>
            </a:extLst>
          </a:blip>
          <a:srcRect t="31465" b="31465"/>
          <a:stretch/>
        </p:blipFill>
        <p:spPr>
          <a:xfrm>
            <a:off x="-2" y="0"/>
            <a:ext cx="12192001" cy="6858001"/>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7260" y="-9126"/>
            <a:ext cx="12519259" cy="1233598"/>
          </a:xfrm>
          <a:prstGeom prst="rect">
            <a:avLst/>
          </a:prstGeom>
        </p:spPr>
      </p:pic>
      <p:grpSp>
        <p:nvGrpSpPr>
          <p:cNvPr id="13" name="组合 12"/>
          <p:cNvGrpSpPr/>
          <p:nvPr/>
        </p:nvGrpSpPr>
        <p:grpSpPr>
          <a:xfrm>
            <a:off x="5364421" y="1540233"/>
            <a:ext cx="1570913" cy="449280"/>
            <a:chOff x="3433034" y="1803087"/>
            <a:chExt cx="5595395" cy="1600279"/>
          </a:xfrm>
        </p:grpSpPr>
        <p:pic>
          <p:nvPicPr>
            <p:cNvPr id="10" name="图片 9"/>
            <p:cNvPicPr>
              <a:picLocks noChangeAspect="1"/>
            </p:cNvPicPr>
            <p:nvPr/>
          </p:nvPicPr>
          <p:blipFill>
            <a:blip r:embed="rId6" cstate="print">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3433034" y="1870496"/>
              <a:ext cx="3063537" cy="1486794"/>
            </a:xfrm>
            <a:prstGeom prst="rect">
              <a:avLst/>
            </a:prstGeom>
          </p:spPr>
        </p:pic>
        <p:pic>
          <p:nvPicPr>
            <p:cNvPr id="11" name="图片 10"/>
            <p:cNvPicPr>
              <a:picLocks noChangeAspect="1"/>
            </p:cNvPicPr>
            <p:nvPr/>
          </p:nvPicPr>
          <p:blipFill>
            <a:blip r:embed="rId7" cstate="print">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5739944" y="1803087"/>
              <a:ext cx="3288485" cy="1600279"/>
            </a:xfrm>
            <a:prstGeom prst="rect">
              <a:avLst/>
            </a:prstGeom>
          </p:spPr>
        </p:pic>
      </p:grpSp>
      <p:sp>
        <p:nvSpPr>
          <p:cNvPr id="2" name="矩形 1"/>
          <p:cNvSpPr/>
          <p:nvPr/>
        </p:nvSpPr>
        <p:spPr>
          <a:xfrm>
            <a:off x="2657771" y="2905780"/>
            <a:ext cx="3721034" cy="523220"/>
          </a:xfrm>
          <a:prstGeom prst="rect">
            <a:avLst/>
          </a:prstGeom>
        </p:spPr>
        <p:txBody>
          <a:bodyPr wrap="square">
            <a:spAutoFit/>
          </a:bodyPr>
          <a:lstStyle/>
          <a:p>
            <a:r>
              <a:rPr lang="zh-CN" altLang="en-US" sz="2800" smtClean="0">
                <a:solidFill>
                  <a:schemeClr val="accent4">
                    <a:lumMod val="60000"/>
                    <a:lumOff val="40000"/>
                  </a:schemeClr>
                </a:solidFill>
                <a:effectLst>
                  <a:outerShdw blurRad="38100" dist="38100" dir="2700000" algn="tl">
                    <a:srgbClr val="000000">
                      <a:alpha val="43137"/>
                    </a:srgbClr>
                  </a:outerShdw>
                </a:effectLst>
              </a:rPr>
              <a:t>第二组奖项</a:t>
            </a:r>
            <a:endParaRPr lang="en-US" altLang="zh-CN" sz="2800">
              <a:solidFill>
                <a:schemeClr val="accent4">
                  <a:lumMod val="60000"/>
                  <a:lumOff val="40000"/>
                </a:schemeClr>
              </a:solidFill>
              <a:effectLst>
                <a:outerShdw blurRad="38100" dist="38100" dir="2700000" algn="tl">
                  <a:srgbClr val="000000">
                    <a:alpha val="43137"/>
                  </a:srgbClr>
                </a:outerShdw>
              </a:effectLst>
            </a:endParaRPr>
          </a:p>
        </p:txBody>
      </p:sp>
      <p:sp>
        <p:nvSpPr>
          <p:cNvPr id="3" name="矩形 2"/>
          <p:cNvSpPr/>
          <p:nvPr/>
        </p:nvSpPr>
        <p:spPr>
          <a:xfrm>
            <a:off x="4977745" y="914771"/>
            <a:ext cx="2236510" cy="707886"/>
          </a:xfrm>
          <a:prstGeom prst="rect">
            <a:avLst/>
          </a:prstGeom>
        </p:spPr>
        <p:txBody>
          <a:bodyPr wrap="none">
            <a:spAutoFit/>
          </a:bodyPr>
          <a:lstStyle/>
          <a:p>
            <a:r>
              <a:rPr lang="zh-CN" altLang="en-US" sz="4000" b="1">
                <a:solidFill>
                  <a:schemeClr val="accent4">
                    <a:lumMod val="60000"/>
                    <a:lumOff val="40000"/>
                  </a:schemeClr>
                </a:solidFill>
                <a:effectLst>
                  <a:outerShdw blurRad="38100" dist="38100" dir="2700000" algn="tl">
                    <a:srgbClr val="000000">
                      <a:alpha val="43137"/>
                    </a:srgbClr>
                  </a:outerShdw>
                </a:effectLst>
              </a:rPr>
              <a:t>颁奖典礼</a:t>
            </a:r>
          </a:p>
        </p:txBody>
      </p:sp>
      <p:pic>
        <p:nvPicPr>
          <p:cNvPr id="16" name="图片 1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10968"/>
            <a:ext cx="3586240" cy="2300140"/>
          </a:xfrm>
          <a:prstGeom prst="rect">
            <a:avLst/>
          </a:prstGeom>
        </p:spPr>
      </p:pic>
      <p:pic>
        <p:nvPicPr>
          <p:cNvPr id="17" name="图片 1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461559" y="0"/>
            <a:ext cx="1730441" cy="2215299"/>
          </a:xfrm>
          <a:prstGeom prst="rect">
            <a:avLst/>
          </a:prstGeom>
        </p:spPr>
      </p:pic>
      <p:pic>
        <p:nvPicPr>
          <p:cNvPr id="18" name="图片 1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0" y="5684362"/>
            <a:ext cx="12192000" cy="1173637"/>
          </a:xfrm>
          <a:prstGeom prst="rect">
            <a:avLst/>
          </a:prstGeom>
        </p:spPr>
      </p:pic>
      <p:pic>
        <p:nvPicPr>
          <p:cNvPr id="19" name="图片 1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13992" y="4635661"/>
            <a:ext cx="984489" cy="1454211"/>
          </a:xfrm>
          <a:prstGeom prst="rect">
            <a:avLst/>
          </a:prstGeom>
        </p:spPr>
      </p:pic>
      <p:pic>
        <p:nvPicPr>
          <p:cNvPr id="20" name="图片 19"/>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116198" y="5237504"/>
            <a:ext cx="706423" cy="1232778"/>
          </a:xfrm>
          <a:prstGeom prst="rect">
            <a:avLst/>
          </a:prstGeom>
        </p:spPr>
      </p:pic>
      <p:pic>
        <p:nvPicPr>
          <p:cNvPr id="21" name="图片 20"/>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675551" y="5183883"/>
            <a:ext cx="869294" cy="1286399"/>
          </a:xfrm>
          <a:prstGeom prst="rect">
            <a:avLst/>
          </a:prstGeom>
        </p:spPr>
      </p:pic>
      <p:sp>
        <p:nvSpPr>
          <p:cNvPr id="22" name="矩形 21"/>
          <p:cNvSpPr/>
          <p:nvPr/>
        </p:nvSpPr>
        <p:spPr>
          <a:xfrm>
            <a:off x="1431941" y="3366745"/>
            <a:ext cx="4139765" cy="523220"/>
          </a:xfrm>
          <a:prstGeom prst="rect">
            <a:avLst/>
          </a:prstGeom>
        </p:spPr>
        <p:txBody>
          <a:bodyPr wrap="square">
            <a:spAutoFit/>
          </a:bodyPr>
          <a:lstStyle/>
          <a:p>
            <a:r>
              <a:rPr lang="en-US" altLang="zh-CN" sz="2800">
                <a:solidFill>
                  <a:schemeClr val="accent4">
                    <a:lumMod val="60000"/>
                    <a:lumOff val="40000"/>
                  </a:schemeClr>
                </a:solidFill>
                <a:effectLst>
                  <a:outerShdw blurRad="38100" dist="38100" dir="2700000" algn="tl">
                    <a:srgbClr val="000000">
                      <a:alpha val="43137"/>
                    </a:srgbClr>
                  </a:outerShdw>
                </a:effectLst>
              </a:rPr>
              <a:t>《</a:t>
            </a:r>
            <a:r>
              <a:rPr lang="zh-CN" altLang="en-US" sz="2800">
                <a:solidFill>
                  <a:schemeClr val="accent4">
                    <a:lumMod val="60000"/>
                    <a:lumOff val="40000"/>
                  </a:schemeClr>
                </a:solidFill>
                <a:effectLst>
                  <a:outerShdw blurRad="38100" dist="38100" dir="2700000" algn="tl">
                    <a:srgbClr val="000000">
                      <a:alpha val="43137"/>
                    </a:srgbClr>
                  </a:outerShdw>
                </a:effectLst>
              </a:rPr>
              <a:t>最佳奉献奖</a:t>
            </a:r>
            <a:r>
              <a:rPr lang="en-US" altLang="zh-CN" sz="2800" smtClean="0">
                <a:solidFill>
                  <a:schemeClr val="accent4">
                    <a:lumMod val="60000"/>
                    <a:lumOff val="40000"/>
                  </a:schemeClr>
                </a:solidFill>
                <a:effectLst>
                  <a:outerShdw blurRad="38100" dist="38100" dir="2700000" algn="tl">
                    <a:srgbClr val="000000">
                      <a:alpha val="43137"/>
                    </a:srgbClr>
                  </a:outerShdw>
                </a:effectLst>
              </a:rPr>
              <a:t>》</a:t>
            </a:r>
            <a:r>
              <a:rPr lang="zh-CN" altLang="en-US" sz="2800" smtClean="0">
                <a:solidFill>
                  <a:schemeClr val="accent4">
                    <a:lumMod val="60000"/>
                    <a:lumOff val="40000"/>
                  </a:schemeClr>
                </a:solidFill>
                <a:effectLst>
                  <a:outerShdw blurRad="38100" dist="38100" dir="2700000" algn="tl">
                    <a:srgbClr val="000000">
                      <a:alpha val="43137"/>
                    </a:srgbClr>
                  </a:outerShdw>
                </a:effectLst>
              </a:rPr>
              <a:t>获奖团队</a:t>
            </a:r>
            <a:endParaRPr lang="en-US" altLang="zh-CN" sz="2800">
              <a:solidFill>
                <a:schemeClr val="accent4">
                  <a:lumMod val="60000"/>
                  <a:lumOff val="40000"/>
                </a:schemeClr>
              </a:solidFill>
              <a:effectLst>
                <a:outerShdw blurRad="38100" dist="38100" dir="2700000" algn="tl">
                  <a:srgbClr val="000000">
                    <a:alpha val="43137"/>
                  </a:srgbClr>
                </a:outerShdw>
              </a:effectLst>
            </a:endParaRPr>
          </a:p>
        </p:txBody>
      </p:sp>
      <p:pic>
        <p:nvPicPr>
          <p:cNvPr id="6" name="图片 5"/>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619264" y="2234007"/>
            <a:ext cx="2611021" cy="320011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3" name="文本框 22"/>
          <p:cNvSpPr txBox="1"/>
          <p:nvPr/>
        </p:nvSpPr>
        <p:spPr>
          <a:xfrm>
            <a:off x="-1040794" y="1213792"/>
            <a:ext cx="877163" cy="369332"/>
          </a:xfrm>
          <a:prstGeom prst="rect">
            <a:avLst/>
          </a:prstGeom>
          <a:noFill/>
        </p:spPr>
        <p:txBody>
          <a:bodyPr wrap="none"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val="86395589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par>
                                <p:cTn id="8" presetID="2" presetClass="entr" presetSubtype="2"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 calcmode="lin" valueType="num">
                                      <p:cBhvr additive="base">
                                        <p:cTn id="10" dur="500" fill="hold"/>
                                        <p:tgtEl>
                                          <p:spTgt spid="17"/>
                                        </p:tgtEl>
                                        <p:attrNameLst>
                                          <p:attrName>ppt_x</p:attrName>
                                        </p:attrNameLst>
                                      </p:cBhvr>
                                      <p:tavLst>
                                        <p:tav tm="0">
                                          <p:val>
                                            <p:strVal val="1+#ppt_w/2"/>
                                          </p:val>
                                        </p:tav>
                                        <p:tav tm="100000">
                                          <p:val>
                                            <p:strVal val="#ppt_x"/>
                                          </p:val>
                                        </p:tav>
                                      </p:tavLst>
                                    </p:anim>
                                    <p:anim calcmode="lin" valueType="num">
                                      <p:cBhvr additive="base">
                                        <p:cTn id="11" dur="500" fill="hold"/>
                                        <p:tgtEl>
                                          <p:spTgt spid="17"/>
                                        </p:tgtEl>
                                        <p:attrNameLst>
                                          <p:attrName>ppt_y</p:attrName>
                                        </p:attrNameLst>
                                      </p:cBhvr>
                                      <p:tavLst>
                                        <p:tav tm="0">
                                          <p:val>
                                            <p:strVal val="#ppt_y"/>
                                          </p:val>
                                        </p:tav>
                                        <p:tav tm="100000">
                                          <p:val>
                                            <p:strVal val="#ppt_y"/>
                                          </p:val>
                                        </p:tav>
                                      </p:tavLst>
                                    </p:anim>
                                  </p:childTnLst>
                                </p:cTn>
                              </p:par>
                              <p:par>
                                <p:cTn id="12" presetID="2" presetClass="entr" presetSubtype="8" fill="hold" nodeType="with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additive="base">
                                        <p:cTn id="14" dur="500" fill="hold"/>
                                        <p:tgtEl>
                                          <p:spTgt spid="16"/>
                                        </p:tgtEl>
                                        <p:attrNameLst>
                                          <p:attrName>ppt_x</p:attrName>
                                        </p:attrNameLst>
                                      </p:cBhvr>
                                      <p:tavLst>
                                        <p:tav tm="0">
                                          <p:val>
                                            <p:strVal val="0-#ppt_w/2"/>
                                          </p:val>
                                        </p:tav>
                                        <p:tav tm="100000">
                                          <p:val>
                                            <p:strVal val="#ppt_x"/>
                                          </p:val>
                                        </p:tav>
                                      </p:tavLst>
                                    </p:anim>
                                    <p:anim calcmode="lin" valueType="num">
                                      <p:cBhvr additive="base">
                                        <p:cTn id="15" dur="500" fill="hold"/>
                                        <p:tgtEl>
                                          <p:spTgt spid="16"/>
                                        </p:tgtEl>
                                        <p:attrNameLst>
                                          <p:attrName>ppt_y</p:attrName>
                                        </p:attrNameLst>
                                      </p:cBhvr>
                                      <p:tavLst>
                                        <p:tav tm="0">
                                          <p:val>
                                            <p:strVal val="#ppt_y"/>
                                          </p:val>
                                        </p:tav>
                                        <p:tav tm="100000">
                                          <p:val>
                                            <p:strVal val="#ppt_y"/>
                                          </p:val>
                                        </p:tav>
                                      </p:tavLst>
                                    </p:anim>
                                  </p:childTnLst>
                                </p:cTn>
                              </p:par>
                            </p:childTnLst>
                          </p:cTn>
                        </p:par>
                        <p:par>
                          <p:cTn id="16" fill="hold">
                            <p:stCondLst>
                              <p:cond delay="500"/>
                            </p:stCondLst>
                            <p:childTnLst>
                              <p:par>
                                <p:cTn id="17" presetID="2" presetClass="entr" presetSubtype="8"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0-#ppt_w/2"/>
                                          </p:val>
                                        </p:tav>
                                        <p:tav tm="100000">
                                          <p:val>
                                            <p:strVal val="#ppt_x"/>
                                          </p:val>
                                        </p:tav>
                                      </p:tavLst>
                                    </p:anim>
                                    <p:anim calcmode="lin" valueType="num">
                                      <p:cBhvr additive="base">
                                        <p:cTn id="20" dur="5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500" fill="hold"/>
                                        <p:tgtEl>
                                          <p:spTgt spid="20"/>
                                        </p:tgtEl>
                                        <p:attrNameLst>
                                          <p:attrName>ppt_x</p:attrName>
                                        </p:attrNameLst>
                                      </p:cBhvr>
                                      <p:tavLst>
                                        <p:tav tm="0">
                                          <p:val>
                                            <p:strVal val="1+#ppt_w/2"/>
                                          </p:val>
                                        </p:tav>
                                        <p:tav tm="100000">
                                          <p:val>
                                            <p:strVal val="#ppt_x"/>
                                          </p:val>
                                        </p:tav>
                                      </p:tavLst>
                                    </p:anim>
                                    <p:anim calcmode="lin" valueType="num">
                                      <p:cBhvr additive="base">
                                        <p:cTn id="24" dur="500" fill="hold"/>
                                        <p:tgtEl>
                                          <p:spTgt spid="20"/>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0-#ppt_w/2"/>
                                          </p:val>
                                        </p:tav>
                                        <p:tav tm="100000">
                                          <p:val>
                                            <p:strVal val="#ppt_x"/>
                                          </p:val>
                                        </p:tav>
                                      </p:tavLst>
                                    </p:anim>
                                    <p:anim calcmode="lin" valueType="num">
                                      <p:cBhvr additive="base">
                                        <p:cTn id="28" dur="500" fill="hold"/>
                                        <p:tgtEl>
                                          <p:spTgt spid="21"/>
                                        </p:tgtEl>
                                        <p:attrNameLst>
                                          <p:attrName>ppt_y</p:attrName>
                                        </p:attrNameLst>
                                      </p:cBhvr>
                                      <p:tavLst>
                                        <p:tav tm="0">
                                          <p:val>
                                            <p:strVal val="#ppt_y"/>
                                          </p:val>
                                        </p:tav>
                                        <p:tav tm="100000">
                                          <p:val>
                                            <p:strVal val="#ppt_y"/>
                                          </p:val>
                                        </p:tav>
                                      </p:tavLst>
                                    </p:anim>
                                  </p:childTnLst>
                                </p:cTn>
                              </p:par>
                            </p:childTnLst>
                          </p:cTn>
                        </p:par>
                        <p:par>
                          <p:cTn id="29" fill="hold">
                            <p:stCondLst>
                              <p:cond delay="1000"/>
                            </p:stCondLst>
                            <p:childTnLst>
                              <p:par>
                                <p:cTn id="30" presetID="16" presetClass="entr" presetSubtype="21" fill="hold" grpId="0" nodeType="after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barn(inVertical)">
                                      <p:cBhvr>
                                        <p:cTn id="32" dur="500"/>
                                        <p:tgtEl>
                                          <p:spTgt spid="3"/>
                                        </p:tgtEl>
                                      </p:cBhvr>
                                    </p:animEffect>
                                  </p:childTnLst>
                                </p:cTn>
                              </p:par>
                            </p:childTnLst>
                          </p:cTn>
                        </p:par>
                        <p:par>
                          <p:cTn id="33" fill="hold">
                            <p:stCondLst>
                              <p:cond delay="1500"/>
                            </p:stCondLst>
                            <p:childTnLst>
                              <p:par>
                                <p:cTn id="34" presetID="37" presetClass="entr" presetSubtype="0" fill="hold"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1000"/>
                                        <p:tgtEl>
                                          <p:spTgt spid="13"/>
                                        </p:tgtEl>
                                      </p:cBhvr>
                                    </p:animEffect>
                                    <p:anim calcmode="lin" valueType="num">
                                      <p:cBhvr>
                                        <p:cTn id="37" dur="1000" fill="hold"/>
                                        <p:tgtEl>
                                          <p:spTgt spid="13"/>
                                        </p:tgtEl>
                                        <p:attrNameLst>
                                          <p:attrName>ppt_x</p:attrName>
                                        </p:attrNameLst>
                                      </p:cBhvr>
                                      <p:tavLst>
                                        <p:tav tm="0">
                                          <p:val>
                                            <p:strVal val="#ppt_x"/>
                                          </p:val>
                                        </p:tav>
                                        <p:tav tm="100000">
                                          <p:val>
                                            <p:strVal val="#ppt_x"/>
                                          </p:val>
                                        </p:tav>
                                      </p:tavLst>
                                    </p:anim>
                                    <p:anim calcmode="lin" valueType="num">
                                      <p:cBhvr>
                                        <p:cTn id="38" dur="900" decel="100000" fill="hold"/>
                                        <p:tgtEl>
                                          <p:spTgt spid="13"/>
                                        </p:tgtEl>
                                        <p:attrNameLst>
                                          <p:attrName>ppt_y</p:attrName>
                                        </p:attrNameLst>
                                      </p:cBhvr>
                                      <p:tavLst>
                                        <p:tav tm="0">
                                          <p:val>
                                            <p:strVal val="#ppt_y+1"/>
                                          </p:val>
                                        </p:tav>
                                        <p:tav tm="100000">
                                          <p:val>
                                            <p:strVal val="#ppt_y-.03"/>
                                          </p:val>
                                        </p:tav>
                                      </p:tavLst>
                                    </p:anim>
                                    <p:anim calcmode="lin" valueType="num">
                                      <p:cBhvr>
                                        <p:cTn id="39"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par>
                          <p:cTn id="40" fill="hold">
                            <p:stCondLst>
                              <p:cond delay="2500"/>
                            </p:stCondLst>
                            <p:childTnLst>
                              <p:par>
                                <p:cTn id="41" presetID="41" presetClass="entr" presetSubtype="0" fill="hold" grpId="0" nodeType="afterEffect">
                                  <p:stCondLst>
                                    <p:cond delay="0"/>
                                  </p:stCondLst>
                                  <p:iterate type="lt">
                                    <p:tmPct val="10000"/>
                                  </p:iterate>
                                  <p:childTnLst>
                                    <p:set>
                                      <p:cBhvr>
                                        <p:cTn id="42" dur="1" fill="hold">
                                          <p:stCondLst>
                                            <p:cond delay="0"/>
                                          </p:stCondLst>
                                        </p:cTn>
                                        <p:tgtEl>
                                          <p:spTgt spid="2"/>
                                        </p:tgtEl>
                                        <p:attrNameLst>
                                          <p:attrName>style.visibility</p:attrName>
                                        </p:attrNameLst>
                                      </p:cBhvr>
                                      <p:to>
                                        <p:strVal val="visible"/>
                                      </p:to>
                                    </p:set>
                                    <p:anim calcmode="lin" valueType="num">
                                      <p:cBhvr>
                                        <p:cTn id="43"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2"/>
                                        </p:tgtEl>
                                        <p:attrNameLst>
                                          <p:attrName>ppt_y</p:attrName>
                                        </p:attrNameLst>
                                      </p:cBhvr>
                                      <p:tavLst>
                                        <p:tav tm="0">
                                          <p:val>
                                            <p:strVal val="#ppt_y"/>
                                          </p:val>
                                        </p:tav>
                                        <p:tav tm="100000">
                                          <p:val>
                                            <p:strVal val="#ppt_y"/>
                                          </p:val>
                                        </p:tav>
                                      </p:tavLst>
                                    </p:anim>
                                    <p:anim calcmode="lin" valueType="num">
                                      <p:cBhvr>
                                        <p:cTn id="45"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2"/>
                                        </p:tgtEl>
                                      </p:cBhvr>
                                    </p:animEffect>
                                  </p:childTnLst>
                                </p:cTn>
                              </p:par>
                            </p:childTnLst>
                          </p:cTn>
                        </p:par>
                        <p:par>
                          <p:cTn id="48" fill="hold">
                            <p:stCondLst>
                              <p:cond delay="3200"/>
                            </p:stCondLst>
                            <p:childTnLst>
                              <p:par>
                                <p:cTn id="49" presetID="22" presetClass="entr" presetSubtype="1"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wipe(up)">
                                      <p:cBhvr>
                                        <p:cTn id="51" dur="500"/>
                                        <p:tgtEl>
                                          <p:spTgt spid="22"/>
                                        </p:tgtEl>
                                      </p:cBhvr>
                                    </p:animEffect>
                                  </p:childTnLst>
                                </p:cTn>
                              </p:par>
                            </p:childTnLst>
                          </p:cTn>
                        </p:par>
                        <p:par>
                          <p:cTn id="52" fill="hold">
                            <p:stCondLst>
                              <p:cond delay="3700"/>
                            </p:stCondLst>
                            <p:childTnLst>
                              <p:par>
                                <p:cTn id="53" presetID="53" presetClass="entr" presetSubtype="16" fill="hold" nodeType="afterEffect">
                                  <p:stCondLst>
                                    <p:cond delay="0"/>
                                  </p:stCondLst>
                                  <p:childTnLst>
                                    <p:set>
                                      <p:cBhvr>
                                        <p:cTn id="54" dur="1" fill="hold">
                                          <p:stCondLst>
                                            <p:cond delay="0"/>
                                          </p:stCondLst>
                                        </p:cTn>
                                        <p:tgtEl>
                                          <p:spTgt spid="6"/>
                                        </p:tgtEl>
                                        <p:attrNameLst>
                                          <p:attrName>style.visibility</p:attrName>
                                        </p:attrNameLst>
                                      </p:cBhvr>
                                      <p:to>
                                        <p:strVal val="visible"/>
                                      </p:to>
                                    </p:set>
                                    <p:anim calcmode="lin" valueType="num">
                                      <p:cBhvr>
                                        <p:cTn id="55" dur="500" fill="hold"/>
                                        <p:tgtEl>
                                          <p:spTgt spid="6"/>
                                        </p:tgtEl>
                                        <p:attrNameLst>
                                          <p:attrName>ppt_w</p:attrName>
                                        </p:attrNameLst>
                                      </p:cBhvr>
                                      <p:tavLst>
                                        <p:tav tm="0">
                                          <p:val>
                                            <p:fltVal val="0"/>
                                          </p:val>
                                        </p:tav>
                                        <p:tav tm="100000">
                                          <p:val>
                                            <p:strVal val="#ppt_w"/>
                                          </p:val>
                                        </p:tav>
                                      </p:tavLst>
                                    </p:anim>
                                    <p:anim calcmode="lin" valueType="num">
                                      <p:cBhvr>
                                        <p:cTn id="56" dur="500" fill="hold"/>
                                        <p:tgtEl>
                                          <p:spTgt spid="6"/>
                                        </p:tgtEl>
                                        <p:attrNameLst>
                                          <p:attrName>ppt_h</p:attrName>
                                        </p:attrNameLst>
                                      </p:cBhvr>
                                      <p:tavLst>
                                        <p:tav tm="0">
                                          <p:val>
                                            <p:fltVal val="0"/>
                                          </p:val>
                                        </p:tav>
                                        <p:tav tm="100000">
                                          <p:val>
                                            <p:strVal val="#ppt_h"/>
                                          </p:val>
                                        </p:tav>
                                      </p:tavLst>
                                    </p:anim>
                                    <p:animEffect transition="in" filter="fade">
                                      <p:cBhvr>
                                        <p:cTn id="57" dur="500"/>
                                        <p:tgtEl>
                                          <p:spTgt spid="6"/>
                                        </p:tgtEl>
                                      </p:cBhvr>
                                    </p:animEffect>
                                  </p:childTnLst>
                                </p:cTn>
                              </p:par>
                            </p:childTnLst>
                          </p:cTn>
                        </p:par>
                        <p:par>
                          <p:cTn id="58" fill="hold">
                            <p:stCondLst>
                              <p:cond delay="4200"/>
                            </p:stCondLst>
                            <p:childTnLst>
                              <p:par>
                                <p:cTn id="59" presetID="1" presetClass="entr" presetSubtype="0" fill="hold" grpId="0" nodeType="afterEffect">
                                  <p:stCondLst>
                                    <p:cond delay="0"/>
                                  </p:stCondLst>
                                  <p:childTnLst>
                                    <p:set>
                                      <p:cBhvr>
                                        <p:cTn id="60" dur="1" fill="hold">
                                          <p:stCondLst>
                                            <p:cond delay="999"/>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22" grpId="0"/>
      <p:bldP spid="2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rotWithShape="1">
          <a:blip r:embed="rId3" cstate="print">
            <a:extLst>
              <a:ext uri="{28A0092B-C50C-407E-A947-70E740481C1C}">
                <a14:useLocalDpi xmlns:a14="http://schemas.microsoft.com/office/drawing/2010/main" val="0"/>
              </a:ext>
            </a:extLst>
          </a:blip>
          <a:srcRect t="31222" b="31222"/>
          <a:stretch/>
        </p:blipFill>
        <p:spPr>
          <a:xfrm>
            <a:off x="0" y="10968"/>
            <a:ext cx="12192000" cy="6858000"/>
          </a:xfrm>
          <a:prstGeom prst="rect">
            <a:avLst/>
          </a:prstGeom>
        </p:spPr>
      </p:pic>
      <p:pic>
        <p:nvPicPr>
          <p:cNvPr id="4" name="图片 3"/>
          <p:cNvPicPr>
            <a:picLocks noChangeAspect="1"/>
          </p:cNvPicPr>
          <p:nvPr/>
        </p:nvPicPr>
        <p:blipFill rotWithShape="1">
          <a:blip r:embed="rId4" cstate="print">
            <a:extLst>
              <a:ext uri="{28A0092B-C50C-407E-A947-70E740481C1C}">
                <a14:useLocalDpi xmlns:a14="http://schemas.microsoft.com/office/drawing/2010/main" val="0"/>
              </a:ext>
            </a:extLst>
          </a:blip>
          <a:srcRect t="31465" b="31465"/>
          <a:stretch/>
        </p:blipFill>
        <p:spPr>
          <a:xfrm>
            <a:off x="-2" y="0"/>
            <a:ext cx="12192001" cy="6858001"/>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7260" y="-9126"/>
            <a:ext cx="12519259" cy="1233598"/>
          </a:xfrm>
          <a:prstGeom prst="rect">
            <a:avLst/>
          </a:prstGeom>
        </p:spPr>
      </p:pic>
      <p:grpSp>
        <p:nvGrpSpPr>
          <p:cNvPr id="13" name="组合 12"/>
          <p:cNvGrpSpPr/>
          <p:nvPr/>
        </p:nvGrpSpPr>
        <p:grpSpPr>
          <a:xfrm>
            <a:off x="5364421" y="1540233"/>
            <a:ext cx="1570913" cy="449280"/>
            <a:chOff x="3433034" y="1803087"/>
            <a:chExt cx="5595395" cy="1600279"/>
          </a:xfrm>
        </p:grpSpPr>
        <p:pic>
          <p:nvPicPr>
            <p:cNvPr id="10" name="图片 9"/>
            <p:cNvPicPr>
              <a:picLocks noChangeAspect="1"/>
            </p:cNvPicPr>
            <p:nvPr/>
          </p:nvPicPr>
          <p:blipFill>
            <a:blip r:embed="rId6" cstate="print">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3433034" y="1870496"/>
              <a:ext cx="3063537" cy="1486794"/>
            </a:xfrm>
            <a:prstGeom prst="rect">
              <a:avLst/>
            </a:prstGeom>
          </p:spPr>
        </p:pic>
        <p:pic>
          <p:nvPicPr>
            <p:cNvPr id="11" name="图片 10"/>
            <p:cNvPicPr>
              <a:picLocks noChangeAspect="1"/>
            </p:cNvPicPr>
            <p:nvPr/>
          </p:nvPicPr>
          <p:blipFill>
            <a:blip r:embed="rId7" cstate="print">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5739944" y="1803087"/>
              <a:ext cx="3288485" cy="1600279"/>
            </a:xfrm>
            <a:prstGeom prst="rect">
              <a:avLst/>
            </a:prstGeom>
          </p:spPr>
        </p:pic>
      </p:grpSp>
      <p:sp>
        <p:nvSpPr>
          <p:cNvPr id="2" name="矩形 1"/>
          <p:cNvSpPr/>
          <p:nvPr/>
        </p:nvSpPr>
        <p:spPr>
          <a:xfrm>
            <a:off x="1395164" y="2126269"/>
            <a:ext cx="3721034" cy="523220"/>
          </a:xfrm>
          <a:prstGeom prst="rect">
            <a:avLst/>
          </a:prstGeom>
        </p:spPr>
        <p:txBody>
          <a:bodyPr wrap="square">
            <a:spAutoFit/>
          </a:bodyPr>
          <a:lstStyle/>
          <a:p>
            <a:r>
              <a:rPr lang="zh-CN" altLang="en-US" sz="2800" smtClean="0">
                <a:solidFill>
                  <a:schemeClr val="accent4">
                    <a:lumMod val="60000"/>
                    <a:lumOff val="40000"/>
                  </a:schemeClr>
                </a:solidFill>
                <a:effectLst>
                  <a:outerShdw blurRad="38100" dist="38100" dir="2700000" algn="tl">
                    <a:srgbClr val="000000">
                      <a:alpha val="43137"/>
                    </a:srgbClr>
                  </a:outerShdw>
                </a:effectLst>
              </a:rPr>
              <a:t>第三组奖项</a:t>
            </a:r>
            <a:endParaRPr lang="en-US" altLang="zh-CN" sz="2800">
              <a:solidFill>
                <a:schemeClr val="accent4">
                  <a:lumMod val="60000"/>
                  <a:lumOff val="40000"/>
                </a:schemeClr>
              </a:solidFill>
              <a:effectLst>
                <a:outerShdw blurRad="38100" dist="38100" dir="2700000" algn="tl">
                  <a:srgbClr val="000000">
                    <a:alpha val="43137"/>
                  </a:srgbClr>
                </a:outerShdw>
              </a:effectLst>
            </a:endParaRPr>
          </a:p>
        </p:txBody>
      </p:sp>
      <p:sp>
        <p:nvSpPr>
          <p:cNvPr id="3" name="矩形 2"/>
          <p:cNvSpPr/>
          <p:nvPr/>
        </p:nvSpPr>
        <p:spPr>
          <a:xfrm>
            <a:off x="4977745" y="914771"/>
            <a:ext cx="2236510" cy="707886"/>
          </a:xfrm>
          <a:prstGeom prst="rect">
            <a:avLst/>
          </a:prstGeom>
        </p:spPr>
        <p:txBody>
          <a:bodyPr wrap="none">
            <a:spAutoFit/>
          </a:bodyPr>
          <a:lstStyle/>
          <a:p>
            <a:r>
              <a:rPr lang="zh-CN" altLang="en-US" sz="4000" b="1">
                <a:solidFill>
                  <a:schemeClr val="accent4">
                    <a:lumMod val="60000"/>
                    <a:lumOff val="40000"/>
                  </a:schemeClr>
                </a:solidFill>
                <a:effectLst>
                  <a:outerShdw blurRad="38100" dist="38100" dir="2700000" algn="tl">
                    <a:srgbClr val="000000">
                      <a:alpha val="43137"/>
                    </a:srgbClr>
                  </a:outerShdw>
                </a:effectLst>
              </a:rPr>
              <a:t>颁奖典礼</a:t>
            </a:r>
          </a:p>
        </p:txBody>
      </p:sp>
      <p:pic>
        <p:nvPicPr>
          <p:cNvPr id="16" name="图片 1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10968"/>
            <a:ext cx="3586240" cy="2300140"/>
          </a:xfrm>
          <a:prstGeom prst="rect">
            <a:avLst/>
          </a:prstGeom>
        </p:spPr>
      </p:pic>
      <p:pic>
        <p:nvPicPr>
          <p:cNvPr id="17" name="图片 1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461559" y="0"/>
            <a:ext cx="1730441" cy="2215299"/>
          </a:xfrm>
          <a:prstGeom prst="rect">
            <a:avLst/>
          </a:prstGeom>
        </p:spPr>
      </p:pic>
      <p:pic>
        <p:nvPicPr>
          <p:cNvPr id="18" name="图片 1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0" y="5684362"/>
            <a:ext cx="12192000" cy="1173637"/>
          </a:xfrm>
          <a:prstGeom prst="rect">
            <a:avLst/>
          </a:prstGeom>
        </p:spPr>
      </p:pic>
      <p:pic>
        <p:nvPicPr>
          <p:cNvPr id="19" name="图片 1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13992" y="4635661"/>
            <a:ext cx="984489" cy="1454211"/>
          </a:xfrm>
          <a:prstGeom prst="rect">
            <a:avLst/>
          </a:prstGeom>
        </p:spPr>
      </p:pic>
      <p:pic>
        <p:nvPicPr>
          <p:cNvPr id="20" name="图片 19"/>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116198" y="5237504"/>
            <a:ext cx="706423" cy="1232778"/>
          </a:xfrm>
          <a:prstGeom prst="rect">
            <a:avLst/>
          </a:prstGeom>
        </p:spPr>
      </p:pic>
      <p:pic>
        <p:nvPicPr>
          <p:cNvPr id="21" name="图片 20"/>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675551" y="5183883"/>
            <a:ext cx="869294" cy="1286399"/>
          </a:xfrm>
          <a:prstGeom prst="rect">
            <a:avLst/>
          </a:prstGeom>
        </p:spPr>
      </p:pic>
      <p:sp>
        <p:nvSpPr>
          <p:cNvPr id="22" name="矩形 21"/>
          <p:cNvSpPr/>
          <p:nvPr/>
        </p:nvSpPr>
        <p:spPr>
          <a:xfrm>
            <a:off x="1998481" y="2605250"/>
            <a:ext cx="3721034" cy="523220"/>
          </a:xfrm>
          <a:prstGeom prst="rect">
            <a:avLst/>
          </a:prstGeom>
        </p:spPr>
        <p:txBody>
          <a:bodyPr wrap="square">
            <a:spAutoFit/>
          </a:bodyPr>
          <a:lstStyle/>
          <a:p>
            <a:r>
              <a:rPr lang="en-US" altLang="zh-CN" sz="2800" smtClean="0">
                <a:solidFill>
                  <a:schemeClr val="accent4">
                    <a:lumMod val="60000"/>
                    <a:lumOff val="40000"/>
                  </a:schemeClr>
                </a:solidFill>
                <a:effectLst>
                  <a:outerShdw blurRad="38100" dist="38100" dir="2700000" algn="tl">
                    <a:srgbClr val="000000">
                      <a:alpha val="43137"/>
                    </a:srgbClr>
                  </a:outerShdw>
                </a:effectLst>
              </a:rPr>
              <a:t>《</a:t>
            </a:r>
            <a:r>
              <a:rPr lang="zh-CN" altLang="en-US" sz="2800" smtClean="0">
                <a:solidFill>
                  <a:schemeClr val="accent4">
                    <a:lumMod val="60000"/>
                    <a:lumOff val="40000"/>
                  </a:schemeClr>
                </a:solidFill>
                <a:effectLst>
                  <a:outerShdw blurRad="38100" dist="38100" dir="2700000" algn="tl">
                    <a:srgbClr val="000000">
                      <a:alpha val="43137"/>
                    </a:srgbClr>
                  </a:outerShdw>
                </a:effectLst>
              </a:rPr>
              <a:t>最佳某某奖</a:t>
            </a:r>
            <a:r>
              <a:rPr lang="en-US" altLang="zh-CN" sz="2800" smtClean="0">
                <a:solidFill>
                  <a:schemeClr val="accent4">
                    <a:lumMod val="60000"/>
                    <a:lumOff val="40000"/>
                  </a:schemeClr>
                </a:solidFill>
                <a:effectLst>
                  <a:outerShdw blurRad="38100" dist="38100" dir="2700000" algn="tl">
                    <a:srgbClr val="000000">
                      <a:alpha val="43137"/>
                    </a:srgbClr>
                  </a:outerShdw>
                </a:effectLst>
              </a:rPr>
              <a:t>》</a:t>
            </a:r>
            <a:endParaRPr lang="en-US" altLang="zh-CN" sz="2800">
              <a:solidFill>
                <a:schemeClr val="accent4">
                  <a:lumMod val="60000"/>
                  <a:lumOff val="40000"/>
                </a:schemeClr>
              </a:solidFill>
              <a:effectLst>
                <a:outerShdw blurRad="38100" dist="38100" dir="2700000" algn="tl">
                  <a:srgbClr val="000000">
                    <a:alpha val="43137"/>
                  </a:srgbClr>
                </a:outerShdw>
              </a:effectLst>
            </a:endParaRPr>
          </a:p>
        </p:txBody>
      </p:sp>
      <p:sp>
        <p:nvSpPr>
          <p:cNvPr id="6" name="矩形 5"/>
          <p:cNvSpPr/>
          <p:nvPr/>
        </p:nvSpPr>
        <p:spPr>
          <a:xfrm>
            <a:off x="2231402" y="3141631"/>
            <a:ext cx="6096000" cy="1200329"/>
          </a:xfrm>
          <a:prstGeom prst="rect">
            <a:avLst/>
          </a:prstGeom>
        </p:spPr>
        <p:txBody>
          <a:bodyPr>
            <a:spAutoFit/>
          </a:bodyPr>
          <a:lstStyle/>
          <a:p>
            <a:pPr marL="285750" indent="-285750">
              <a:buFont typeface="Arial" panose="020B0604020202020204" pitchFamily="34" charset="0"/>
              <a:buChar char="•"/>
            </a:pPr>
            <a:r>
              <a:rPr lang="zh-CN" altLang="en-US">
                <a:solidFill>
                  <a:schemeClr val="accent4">
                    <a:lumMod val="60000"/>
                    <a:lumOff val="40000"/>
                  </a:schemeClr>
                </a:solidFill>
                <a:effectLst>
                  <a:outerShdw blurRad="38100" dist="38100" dir="2700000" algn="tl">
                    <a:srgbClr val="000000">
                      <a:alpha val="43137"/>
                    </a:srgbClr>
                  </a:outerShdw>
                </a:effectLst>
              </a:rPr>
              <a:t>输入某某奖的评语输入某某奖的评语输入某某奖的评语输入某某奖的评语输入某某奖的评语输入某某奖的评语输入某某奖的评语输入某某奖的评语输入某某奖的评语</a:t>
            </a:r>
          </a:p>
          <a:p>
            <a:pPr marL="285750" indent="-285750">
              <a:buFont typeface="Arial" panose="020B0604020202020204" pitchFamily="34" charset="0"/>
              <a:buChar char="•"/>
            </a:pPr>
            <a:endParaRPr lang="zh-CN" altLang="en-US">
              <a:solidFill>
                <a:schemeClr val="accent4">
                  <a:lumMod val="60000"/>
                  <a:lumOff val="40000"/>
                </a:schemeClr>
              </a:solidFill>
              <a:effectLst>
                <a:outerShdw blurRad="38100" dist="38100" dir="2700000" algn="tl">
                  <a:srgbClr val="000000">
                    <a:alpha val="43137"/>
                  </a:srgbClr>
                </a:outerShdw>
              </a:effectLst>
            </a:endParaRPr>
          </a:p>
        </p:txBody>
      </p:sp>
      <p:pic>
        <p:nvPicPr>
          <p:cNvPr id="7" name="图片 6"/>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495361" y="2082399"/>
            <a:ext cx="3831418" cy="3395930"/>
          </a:xfrm>
          <a:prstGeom prst="rect">
            <a:avLst/>
          </a:prstGeom>
        </p:spPr>
      </p:pic>
      <p:sp>
        <p:nvSpPr>
          <p:cNvPr id="23" name="文本框 22"/>
          <p:cNvSpPr txBox="1"/>
          <p:nvPr/>
        </p:nvSpPr>
        <p:spPr>
          <a:xfrm>
            <a:off x="-1040794" y="1213792"/>
            <a:ext cx="877163" cy="369332"/>
          </a:xfrm>
          <a:prstGeom prst="rect">
            <a:avLst/>
          </a:prstGeom>
          <a:noFill/>
        </p:spPr>
        <p:txBody>
          <a:bodyPr wrap="none"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val="64020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par>
                                <p:cTn id="8" presetID="2" presetClass="entr" presetSubtype="2"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 calcmode="lin" valueType="num">
                                      <p:cBhvr additive="base">
                                        <p:cTn id="10" dur="500" fill="hold"/>
                                        <p:tgtEl>
                                          <p:spTgt spid="17"/>
                                        </p:tgtEl>
                                        <p:attrNameLst>
                                          <p:attrName>ppt_x</p:attrName>
                                        </p:attrNameLst>
                                      </p:cBhvr>
                                      <p:tavLst>
                                        <p:tav tm="0">
                                          <p:val>
                                            <p:strVal val="1+#ppt_w/2"/>
                                          </p:val>
                                        </p:tav>
                                        <p:tav tm="100000">
                                          <p:val>
                                            <p:strVal val="#ppt_x"/>
                                          </p:val>
                                        </p:tav>
                                      </p:tavLst>
                                    </p:anim>
                                    <p:anim calcmode="lin" valueType="num">
                                      <p:cBhvr additive="base">
                                        <p:cTn id="11" dur="500" fill="hold"/>
                                        <p:tgtEl>
                                          <p:spTgt spid="17"/>
                                        </p:tgtEl>
                                        <p:attrNameLst>
                                          <p:attrName>ppt_y</p:attrName>
                                        </p:attrNameLst>
                                      </p:cBhvr>
                                      <p:tavLst>
                                        <p:tav tm="0">
                                          <p:val>
                                            <p:strVal val="#ppt_y"/>
                                          </p:val>
                                        </p:tav>
                                        <p:tav tm="100000">
                                          <p:val>
                                            <p:strVal val="#ppt_y"/>
                                          </p:val>
                                        </p:tav>
                                      </p:tavLst>
                                    </p:anim>
                                  </p:childTnLst>
                                </p:cTn>
                              </p:par>
                              <p:par>
                                <p:cTn id="12" presetID="2" presetClass="entr" presetSubtype="8" fill="hold" nodeType="with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additive="base">
                                        <p:cTn id="14" dur="500" fill="hold"/>
                                        <p:tgtEl>
                                          <p:spTgt spid="16"/>
                                        </p:tgtEl>
                                        <p:attrNameLst>
                                          <p:attrName>ppt_x</p:attrName>
                                        </p:attrNameLst>
                                      </p:cBhvr>
                                      <p:tavLst>
                                        <p:tav tm="0">
                                          <p:val>
                                            <p:strVal val="0-#ppt_w/2"/>
                                          </p:val>
                                        </p:tav>
                                        <p:tav tm="100000">
                                          <p:val>
                                            <p:strVal val="#ppt_x"/>
                                          </p:val>
                                        </p:tav>
                                      </p:tavLst>
                                    </p:anim>
                                    <p:anim calcmode="lin" valueType="num">
                                      <p:cBhvr additive="base">
                                        <p:cTn id="15" dur="500" fill="hold"/>
                                        <p:tgtEl>
                                          <p:spTgt spid="16"/>
                                        </p:tgtEl>
                                        <p:attrNameLst>
                                          <p:attrName>ppt_y</p:attrName>
                                        </p:attrNameLst>
                                      </p:cBhvr>
                                      <p:tavLst>
                                        <p:tav tm="0">
                                          <p:val>
                                            <p:strVal val="#ppt_y"/>
                                          </p:val>
                                        </p:tav>
                                        <p:tav tm="100000">
                                          <p:val>
                                            <p:strVal val="#ppt_y"/>
                                          </p:val>
                                        </p:tav>
                                      </p:tavLst>
                                    </p:anim>
                                  </p:childTnLst>
                                </p:cTn>
                              </p:par>
                            </p:childTnLst>
                          </p:cTn>
                        </p:par>
                        <p:par>
                          <p:cTn id="16" fill="hold">
                            <p:stCondLst>
                              <p:cond delay="500"/>
                            </p:stCondLst>
                            <p:childTnLst>
                              <p:par>
                                <p:cTn id="17" presetID="2" presetClass="entr" presetSubtype="8"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0-#ppt_w/2"/>
                                          </p:val>
                                        </p:tav>
                                        <p:tav tm="100000">
                                          <p:val>
                                            <p:strVal val="#ppt_x"/>
                                          </p:val>
                                        </p:tav>
                                      </p:tavLst>
                                    </p:anim>
                                    <p:anim calcmode="lin" valueType="num">
                                      <p:cBhvr additive="base">
                                        <p:cTn id="20" dur="5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500" fill="hold"/>
                                        <p:tgtEl>
                                          <p:spTgt spid="20"/>
                                        </p:tgtEl>
                                        <p:attrNameLst>
                                          <p:attrName>ppt_x</p:attrName>
                                        </p:attrNameLst>
                                      </p:cBhvr>
                                      <p:tavLst>
                                        <p:tav tm="0">
                                          <p:val>
                                            <p:strVal val="1+#ppt_w/2"/>
                                          </p:val>
                                        </p:tav>
                                        <p:tav tm="100000">
                                          <p:val>
                                            <p:strVal val="#ppt_x"/>
                                          </p:val>
                                        </p:tav>
                                      </p:tavLst>
                                    </p:anim>
                                    <p:anim calcmode="lin" valueType="num">
                                      <p:cBhvr additive="base">
                                        <p:cTn id="24" dur="500" fill="hold"/>
                                        <p:tgtEl>
                                          <p:spTgt spid="20"/>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0-#ppt_w/2"/>
                                          </p:val>
                                        </p:tav>
                                        <p:tav tm="100000">
                                          <p:val>
                                            <p:strVal val="#ppt_x"/>
                                          </p:val>
                                        </p:tav>
                                      </p:tavLst>
                                    </p:anim>
                                    <p:anim calcmode="lin" valueType="num">
                                      <p:cBhvr additive="base">
                                        <p:cTn id="28" dur="500" fill="hold"/>
                                        <p:tgtEl>
                                          <p:spTgt spid="21"/>
                                        </p:tgtEl>
                                        <p:attrNameLst>
                                          <p:attrName>ppt_y</p:attrName>
                                        </p:attrNameLst>
                                      </p:cBhvr>
                                      <p:tavLst>
                                        <p:tav tm="0">
                                          <p:val>
                                            <p:strVal val="#ppt_y"/>
                                          </p:val>
                                        </p:tav>
                                        <p:tav tm="100000">
                                          <p:val>
                                            <p:strVal val="#ppt_y"/>
                                          </p:val>
                                        </p:tav>
                                      </p:tavLst>
                                    </p:anim>
                                  </p:childTnLst>
                                </p:cTn>
                              </p:par>
                            </p:childTnLst>
                          </p:cTn>
                        </p:par>
                        <p:par>
                          <p:cTn id="29" fill="hold">
                            <p:stCondLst>
                              <p:cond delay="1000"/>
                            </p:stCondLst>
                            <p:childTnLst>
                              <p:par>
                                <p:cTn id="30" presetID="16" presetClass="entr" presetSubtype="21" fill="hold" grpId="0" nodeType="after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barn(inVertical)">
                                      <p:cBhvr>
                                        <p:cTn id="32" dur="500"/>
                                        <p:tgtEl>
                                          <p:spTgt spid="3"/>
                                        </p:tgtEl>
                                      </p:cBhvr>
                                    </p:animEffect>
                                  </p:childTnLst>
                                </p:cTn>
                              </p:par>
                            </p:childTnLst>
                          </p:cTn>
                        </p:par>
                        <p:par>
                          <p:cTn id="33" fill="hold">
                            <p:stCondLst>
                              <p:cond delay="1500"/>
                            </p:stCondLst>
                            <p:childTnLst>
                              <p:par>
                                <p:cTn id="34" presetID="37" presetClass="entr" presetSubtype="0" fill="hold"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1000"/>
                                        <p:tgtEl>
                                          <p:spTgt spid="13"/>
                                        </p:tgtEl>
                                      </p:cBhvr>
                                    </p:animEffect>
                                    <p:anim calcmode="lin" valueType="num">
                                      <p:cBhvr>
                                        <p:cTn id="37" dur="1000" fill="hold"/>
                                        <p:tgtEl>
                                          <p:spTgt spid="13"/>
                                        </p:tgtEl>
                                        <p:attrNameLst>
                                          <p:attrName>ppt_x</p:attrName>
                                        </p:attrNameLst>
                                      </p:cBhvr>
                                      <p:tavLst>
                                        <p:tav tm="0">
                                          <p:val>
                                            <p:strVal val="#ppt_x"/>
                                          </p:val>
                                        </p:tav>
                                        <p:tav tm="100000">
                                          <p:val>
                                            <p:strVal val="#ppt_x"/>
                                          </p:val>
                                        </p:tav>
                                      </p:tavLst>
                                    </p:anim>
                                    <p:anim calcmode="lin" valueType="num">
                                      <p:cBhvr>
                                        <p:cTn id="38" dur="900" decel="100000" fill="hold"/>
                                        <p:tgtEl>
                                          <p:spTgt spid="13"/>
                                        </p:tgtEl>
                                        <p:attrNameLst>
                                          <p:attrName>ppt_y</p:attrName>
                                        </p:attrNameLst>
                                      </p:cBhvr>
                                      <p:tavLst>
                                        <p:tav tm="0">
                                          <p:val>
                                            <p:strVal val="#ppt_y+1"/>
                                          </p:val>
                                        </p:tav>
                                        <p:tav tm="100000">
                                          <p:val>
                                            <p:strVal val="#ppt_y-.03"/>
                                          </p:val>
                                        </p:tav>
                                      </p:tavLst>
                                    </p:anim>
                                    <p:anim calcmode="lin" valueType="num">
                                      <p:cBhvr>
                                        <p:cTn id="39"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par>
                          <p:cTn id="40" fill="hold">
                            <p:stCondLst>
                              <p:cond delay="2500"/>
                            </p:stCondLst>
                            <p:childTnLst>
                              <p:par>
                                <p:cTn id="41" presetID="41" presetClass="entr" presetSubtype="0" fill="hold" grpId="0" nodeType="afterEffect">
                                  <p:stCondLst>
                                    <p:cond delay="0"/>
                                  </p:stCondLst>
                                  <p:iterate type="lt">
                                    <p:tmPct val="10000"/>
                                  </p:iterate>
                                  <p:childTnLst>
                                    <p:set>
                                      <p:cBhvr>
                                        <p:cTn id="42" dur="1" fill="hold">
                                          <p:stCondLst>
                                            <p:cond delay="0"/>
                                          </p:stCondLst>
                                        </p:cTn>
                                        <p:tgtEl>
                                          <p:spTgt spid="2"/>
                                        </p:tgtEl>
                                        <p:attrNameLst>
                                          <p:attrName>style.visibility</p:attrName>
                                        </p:attrNameLst>
                                      </p:cBhvr>
                                      <p:to>
                                        <p:strVal val="visible"/>
                                      </p:to>
                                    </p:set>
                                    <p:anim calcmode="lin" valueType="num">
                                      <p:cBhvr>
                                        <p:cTn id="43"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2"/>
                                        </p:tgtEl>
                                        <p:attrNameLst>
                                          <p:attrName>ppt_y</p:attrName>
                                        </p:attrNameLst>
                                      </p:cBhvr>
                                      <p:tavLst>
                                        <p:tav tm="0">
                                          <p:val>
                                            <p:strVal val="#ppt_y"/>
                                          </p:val>
                                        </p:tav>
                                        <p:tav tm="100000">
                                          <p:val>
                                            <p:strVal val="#ppt_y"/>
                                          </p:val>
                                        </p:tav>
                                      </p:tavLst>
                                    </p:anim>
                                    <p:anim calcmode="lin" valueType="num">
                                      <p:cBhvr>
                                        <p:cTn id="45"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2"/>
                                        </p:tgtEl>
                                      </p:cBhvr>
                                    </p:animEffect>
                                  </p:childTnLst>
                                </p:cTn>
                              </p:par>
                            </p:childTnLst>
                          </p:cTn>
                        </p:par>
                        <p:par>
                          <p:cTn id="48" fill="hold">
                            <p:stCondLst>
                              <p:cond delay="3200"/>
                            </p:stCondLst>
                            <p:childTnLst>
                              <p:par>
                                <p:cTn id="49" presetID="22" presetClass="entr" presetSubtype="1"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wipe(up)">
                                      <p:cBhvr>
                                        <p:cTn id="51" dur="500"/>
                                        <p:tgtEl>
                                          <p:spTgt spid="22"/>
                                        </p:tgtEl>
                                      </p:cBhvr>
                                    </p:animEffect>
                                  </p:childTnLst>
                                </p:cTn>
                              </p:par>
                            </p:childTnLst>
                          </p:cTn>
                        </p:par>
                        <p:par>
                          <p:cTn id="52" fill="hold">
                            <p:stCondLst>
                              <p:cond delay="3700"/>
                            </p:stCondLst>
                            <p:childTnLst>
                              <p:par>
                                <p:cTn id="53" presetID="53" presetClass="entr" presetSubtype="16" fill="hold" grpId="0" nodeType="afterEffect">
                                  <p:stCondLst>
                                    <p:cond delay="0"/>
                                  </p:stCondLst>
                                  <p:childTnLst>
                                    <p:set>
                                      <p:cBhvr>
                                        <p:cTn id="54" dur="1" fill="hold">
                                          <p:stCondLst>
                                            <p:cond delay="0"/>
                                          </p:stCondLst>
                                        </p:cTn>
                                        <p:tgtEl>
                                          <p:spTgt spid="6"/>
                                        </p:tgtEl>
                                        <p:attrNameLst>
                                          <p:attrName>style.visibility</p:attrName>
                                        </p:attrNameLst>
                                      </p:cBhvr>
                                      <p:to>
                                        <p:strVal val="visible"/>
                                      </p:to>
                                    </p:set>
                                    <p:anim calcmode="lin" valueType="num">
                                      <p:cBhvr>
                                        <p:cTn id="55" dur="500" fill="hold"/>
                                        <p:tgtEl>
                                          <p:spTgt spid="6"/>
                                        </p:tgtEl>
                                        <p:attrNameLst>
                                          <p:attrName>ppt_w</p:attrName>
                                        </p:attrNameLst>
                                      </p:cBhvr>
                                      <p:tavLst>
                                        <p:tav tm="0">
                                          <p:val>
                                            <p:fltVal val="0"/>
                                          </p:val>
                                        </p:tav>
                                        <p:tav tm="100000">
                                          <p:val>
                                            <p:strVal val="#ppt_w"/>
                                          </p:val>
                                        </p:tav>
                                      </p:tavLst>
                                    </p:anim>
                                    <p:anim calcmode="lin" valueType="num">
                                      <p:cBhvr>
                                        <p:cTn id="56" dur="500" fill="hold"/>
                                        <p:tgtEl>
                                          <p:spTgt spid="6"/>
                                        </p:tgtEl>
                                        <p:attrNameLst>
                                          <p:attrName>ppt_h</p:attrName>
                                        </p:attrNameLst>
                                      </p:cBhvr>
                                      <p:tavLst>
                                        <p:tav tm="0">
                                          <p:val>
                                            <p:fltVal val="0"/>
                                          </p:val>
                                        </p:tav>
                                        <p:tav tm="100000">
                                          <p:val>
                                            <p:strVal val="#ppt_h"/>
                                          </p:val>
                                        </p:tav>
                                      </p:tavLst>
                                    </p:anim>
                                    <p:animEffect transition="in" filter="fade">
                                      <p:cBhvr>
                                        <p:cTn id="57" dur="500"/>
                                        <p:tgtEl>
                                          <p:spTgt spid="6"/>
                                        </p:tgtEl>
                                      </p:cBhvr>
                                    </p:animEffect>
                                  </p:childTnLst>
                                </p:cTn>
                              </p:par>
                            </p:childTnLst>
                          </p:cTn>
                        </p:par>
                        <p:par>
                          <p:cTn id="58" fill="hold">
                            <p:stCondLst>
                              <p:cond delay="4200"/>
                            </p:stCondLst>
                            <p:childTnLst>
                              <p:par>
                                <p:cTn id="59" presetID="53" presetClass="entr" presetSubtype="16" fill="hold" nodeType="afterEffect">
                                  <p:stCondLst>
                                    <p:cond delay="0"/>
                                  </p:stCondLst>
                                  <p:childTnLst>
                                    <p:set>
                                      <p:cBhvr>
                                        <p:cTn id="60" dur="1" fill="hold">
                                          <p:stCondLst>
                                            <p:cond delay="0"/>
                                          </p:stCondLst>
                                        </p:cTn>
                                        <p:tgtEl>
                                          <p:spTgt spid="7"/>
                                        </p:tgtEl>
                                        <p:attrNameLst>
                                          <p:attrName>style.visibility</p:attrName>
                                        </p:attrNameLst>
                                      </p:cBhvr>
                                      <p:to>
                                        <p:strVal val="visible"/>
                                      </p:to>
                                    </p:set>
                                    <p:anim calcmode="lin" valueType="num">
                                      <p:cBhvr>
                                        <p:cTn id="61" dur="500" fill="hold"/>
                                        <p:tgtEl>
                                          <p:spTgt spid="7"/>
                                        </p:tgtEl>
                                        <p:attrNameLst>
                                          <p:attrName>ppt_w</p:attrName>
                                        </p:attrNameLst>
                                      </p:cBhvr>
                                      <p:tavLst>
                                        <p:tav tm="0">
                                          <p:val>
                                            <p:fltVal val="0"/>
                                          </p:val>
                                        </p:tav>
                                        <p:tav tm="100000">
                                          <p:val>
                                            <p:strVal val="#ppt_w"/>
                                          </p:val>
                                        </p:tav>
                                      </p:tavLst>
                                    </p:anim>
                                    <p:anim calcmode="lin" valueType="num">
                                      <p:cBhvr>
                                        <p:cTn id="62" dur="500" fill="hold"/>
                                        <p:tgtEl>
                                          <p:spTgt spid="7"/>
                                        </p:tgtEl>
                                        <p:attrNameLst>
                                          <p:attrName>ppt_h</p:attrName>
                                        </p:attrNameLst>
                                      </p:cBhvr>
                                      <p:tavLst>
                                        <p:tav tm="0">
                                          <p:val>
                                            <p:fltVal val="0"/>
                                          </p:val>
                                        </p:tav>
                                        <p:tav tm="100000">
                                          <p:val>
                                            <p:strVal val="#ppt_h"/>
                                          </p:val>
                                        </p:tav>
                                      </p:tavLst>
                                    </p:anim>
                                    <p:animEffect transition="in" filter="fade">
                                      <p:cBhvr>
                                        <p:cTn id="63" dur="500"/>
                                        <p:tgtEl>
                                          <p:spTgt spid="7"/>
                                        </p:tgtEl>
                                      </p:cBhvr>
                                    </p:animEffect>
                                  </p:childTnLst>
                                </p:cTn>
                              </p:par>
                            </p:childTnLst>
                          </p:cTn>
                        </p:par>
                        <p:par>
                          <p:cTn id="64" fill="hold">
                            <p:stCondLst>
                              <p:cond delay="4700"/>
                            </p:stCondLst>
                            <p:childTnLst>
                              <p:par>
                                <p:cTn id="65" presetID="1" presetClass="entr" presetSubtype="0" fill="hold" grpId="0" nodeType="afterEffect">
                                  <p:stCondLst>
                                    <p:cond delay="0"/>
                                  </p:stCondLst>
                                  <p:childTnLst>
                                    <p:set>
                                      <p:cBhvr>
                                        <p:cTn id="66" dur="1" fill="hold">
                                          <p:stCondLst>
                                            <p:cond delay="999"/>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22" grpId="0"/>
      <p:bldP spid="6" grpId="0"/>
      <p:bldP spid="2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rotWithShape="1">
          <a:blip r:embed="rId3" cstate="print">
            <a:extLst>
              <a:ext uri="{28A0092B-C50C-407E-A947-70E740481C1C}">
                <a14:useLocalDpi xmlns:a14="http://schemas.microsoft.com/office/drawing/2010/main" val="0"/>
              </a:ext>
            </a:extLst>
          </a:blip>
          <a:srcRect t="31222" b="31222"/>
          <a:stretch/>
        </p:blipFill>
        <p:spPr>
          <a:xfrm>
            <a:off x="0" y="10968"/>
            <a:ext cx="12192000" cy="6858000"/>
          </a:xfrm>
          <a:prstGeom prst="rect">
            <a:avLst/>
          </a:prstGeom>
        </p:spPr>
      </p:pic>
      <p:pic>
        <p:nvPicPr>
          <p:cNvPr id="4" name="图片 3"/>
          <p:cNvPicPr>
            <a:picLocks noChangeAspect="1"/>
          </p:cNvPicPr>
          <p:nvPr/>
        </p:nvPicPr>
        <p:blipFill rotWithShape="1">
          <a:blip r:embed="rId4" cstate="print">
            <a:extLst>
              <a:ext uri="{28A0092B-C50C-407E-A947-70E740481C1C}">
                <a14:useLocalDpi xmlns:a14="http://schemas.microsoft.com/office/drawing/2010/main" val="0"/>
              </a:ext>
            </a:extLst>
          </a:blip>
          <a:srcRect t="31465" b="31465"/>
          <a:stretch/>
        </p:blipFill>
        <p:spPr>
          <a:xfrm>
            <a:off x="-2" y="0"/>
            <a:ext cx="12192001" cy="6858001"/>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7260" y="-9126"/>
            <a:ext cx="12519259" cy="1233598"/>
          </a:xfrm>
          <a:prstGeom prst="rect">
            <a:avLst/>
          </a:prstGeom>
        </p:spPr>
      </p:pic>
      <p:grpSp>
        <p:nvGrpSpPr>
          <p:cNvPr id="13" name="组合 12"/>
          <p:cNvGrpSpPr/>
          <p:nvPr/>
        </p:nvGrpSpPr>
        <p:grpSpPr>
          <a:xfrm>
            <a:off x="5364421" y="1540233"/>
            <a:ext cx="1570913" cy="449280"/>
            <a:chOff x="3433034" y="1803087"/>
            <a:chExt cx="5595395" cy="1600279"/>
          </a:xfrm>
        </p:grpSpPr>
        <p:pic>
          <p:nvPicPr>
            <p:cNvPr id="10" name="图片 9"/>
            <p:cNvPicPr>
              <a:picLocks noChangeAspect="1"/>
            </p:cNvPicPr>
            <p:nvPr/>
          </p:nvPicPr>
          <p:blipFill>
            <a:blip r:embed="rId6" cstate="print">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3433034" y="1870496"/>
              <a:ext cx="3063537" cy="1486794"/>
            </a:xfrm>
            <a:prstGeom prst="rect">
              <a:avLst/>
            </a:prstGeom>
          </p:spPr>
        </p:pic>
        <p:pic>
          <p:nvPicPr>
            <p:cNvPr id="11" name="图片 10"/>
            <p:cNvPicPr>
              <a:picLocks noChangeAspect="1"/>
            </p:cNvPicPr>
            <p:nvPr/>
          </p:nvPicPr>
          <p:blipFill>
            <a:blip r:embed="rId7" cstate="print">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5739944" y="1803087"/>
              <a:ext cx="3288485" cy="1600279"/>
            </a:xfrm>
            <a:prstGeom prst="rect">
              <a:avLst/>
            </a:prstGeom>
          </p:spPr>
        </p:pic>
      </p:grpSp>
      <p:sp>
        <p:nvSpPr>
          <p:cNvPr id="3" name="矩形 2"/>
          <p:cNvSpPr/>
          <p:nvPr/>
        </p:nvSpPr>
        <p:spPr>
          <a:xfrm>
            <a:off x="4977745" y="914771"/>
            <a:ext cx="2236510" cy="707886"/>
          </a:xfrm>
          <a:prstGeom prst="rect">
            <a:avLst/>
          </a:prstGeom>
        </p:spPr>
        <p:txBody>
          <a:bodyPr wrap="none">
            <a:spAutoFit/>
          </a:bodyPr>
          <a:lstStyle/>
          <a:p>
            <a:r>
              <a:rPr lang="zh-CN" altLang="en-US" sz="4000" b="1">
                <a:solidFill>
                  <a:schemeClr val="accent4">
                    <a:lumMod val="60000"/>
                    <a:lumOff val="40000"/>
                  </a:schemeClr>
                </a:solidFill>
                <a:effectLst>
                  <a:outerShdw blurRad="38100" dist="38100" dir="2700000" algn="tl">
                    <a:srgbClr val="000000">
                      <a:alpha val="43137"/>
                    </a:srgbClr>
                  </a:outerShdw>
                </a:effectLst>
              </a:rPr>
              <a:t>获奖感言</a:t>
            </a:r>
          </a:p>
        </p:txBody>
      </p:sp>
      <p:pic>
        <p:nvPicPr>
          <p:cNvPr id="16" name="图片 1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10968"/>
            <a:ext cx="3586240" cy="2300140"/>
          </a:xfrm>
          <a:prstGeom prst="rect">
            <a:avLst/>
          </a:prstGeom>
        </p:spPr>
      </p:pic>
      <p:pic>
        <p:nvPicPr>
          <p:cNvPr id="17" name="图片 1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461559" y="0"/>
            <a:ext cx="1730441" cy="2215299"/>
          </a:xfrm>
          <a:prstGeom prst="rect">
            <a:avLst/>
          </a:prstGeom>
        </p:spPr>
      </p:pic>
      <p:pic>
        <p:nvPicPr>
          <p:cNvPr id="18" name="图片 1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0" y="5684362"/>
            <a:ext cx="12192000" cy="1173637"/>
          </a:xfrm>
          <a:prstGeom prst="rect">
            <a:avLst/>
          </a:prstGeom>
        </p:spPr>
      </p:pic>
      <p:pic>
        <p:nvPicPr>
          <p:cNvPr id="19" name="图片 1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13992" y="4635661"/>
            <a:ext cx="984489" cy="1454211"/>
          </a:xfrm>
          <a:prstGeom prst="rect">
            <a:avLst/>
          </a:prstGeom>
        </p:spPr>
      </p:pic>
      <p:pic>
        <p:nvPicPr>
          <p:cNvPr id="20" name="图片 19"/>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116198" y="5237504"/>
            <a:ext cx="706423" cy="1232778"/>
          </a:xfrm>
          <a:prstGeom prst="rect">
            <a:avLst/>
          </a:prstGeom>
        </p:spPr>
      </p:pic>
      <p:pic>
        <p:nvPicPr>
          <p:cNvPr id="21" name="图片 20"/>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675551" y="5183883"/>
            <a:ext cx="869294" cy="1286399"/>
          </a:xfrm>
          <a:prstGeom prst="rect">
            <a:avLst/>
          </a:prstGeom>
        </p:spPr>
      </p:pic>
      <p:sp>
        <p:nvSpPr>
          <p:cNvPr id="23" name="矩形 22"/>
          <p:cNvSpPr/>
          <p:nvPr/>
        </p:nvSpPr>
        <p:spPr>
          <a:xfrm>
            <a:off x="3279363" y="2123136"/>
            <a:ext cx="1683386" cy="523220"/>
          </a:xfrm>
          <a:prstGeom prst="rect">
            <a:avLst/>
          </a:prstGeom>
        </p:spPr>
        <p:txBody>
          <a:bodyPr wrap="square">
            <a:spAutoFit/>
          </a:bodyPr>
          <a:lstStyle/>
          <a:p>
            <a:r>
              <a:rPr lang="zh-CN" altLang="en-US" sz="2800" smtClean="0">
                <a:solidFill>
                  <a:schemeClr val="accent4">
                    <a:lumMod val="60000"/>
                    <a:lumOff val="40000"/>
                  </a:schemeClr>
                </a:solidFill>
                <a:effectLst>
                  <a:outerShdw blurRad="38100" dist="38100" dir="2700000" algn="tl">
                    <a:srgbClr val="000000">
                      <a:alpha val="43137"/>
                    </a:srgbClr>
                  </a:outerShdw>
                </a:effectLst>
              </a:rPr>
              <a:t>下面有请</a:t>
            </a:r>
            <a:endParaRPr lang="en-US" altLang="zh-CN" sz="2800">
              <a:solidFill>
                <a:schemeClr val="accent4">
                  <a:lumMod val="60000"/>
                  <a:lumOff val="40000"/>
                </a:schemeClr>
              </a:solidFill>
              <a:effectLst>
                <a:outerShdw blurRad="38100" dist="38100" dir="2700000" algn="tl">
                  <a:srgbClr val="000000">
                    <a:alpha val="43137"/>
                  </a:srgbClr>
                </a:outerShdw>
              </a:effectLst>
            </a:endParaRPr>
          </a:p>
        </p:txBody>
      </p:sp>
      <p:pic>
        <p:nvPicPr>
          <p:cNvPr id="6" name="图片 5"/>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290500" y="2374481"/>
            <a:ext cx="2039510" cy="3059641"/>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2" name="文本框 21"/>
          <p:cNvSpPr txBox="1"/>
          <p:nvPr/>
        </p:nvSpPr>
        <p:spPr>
          <a:xfrm>
            <a:off x="-1040794" y="1213792"/>
            <a:ext cx="877163" cy="369332"/>
          </a:xfrm>
          <a:prstGeom prst="rect">
            <a:avLst/>
          </a:prstGeom>
          <a:noFill/>
        </p:spPr>
        <p:txBody>
          <a:bodyPr wrap="none"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val="303891310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par>
                                <p:cTn id="8" presetID="2" presetClass="entr" presetSubtype="2"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 calcmode="lin" valueType="num">
                                      <p:cBhvr additive="base">
                                        <p:cTn id="10" dur="500" fill="hold"/>
                                        <p:tgtEl>
                                          <p:spTgt spid="17"/>
                                        </p:tgtEl>
                                        <p:attrNameLst>
                                          <p:attrName>ppt_x</p:attrName>
                                        </p:attrNameLst>
                                      </p:cBhvr>
                                      <p:tavLst>
                                        <p:tav tm="0">
                                          <p:val>
                                            <p:strVal val="1+#ppt_w/2"/>
                                          </p:val>
                                        </p:tav>
                                        <p:tav tm="100000">
                                          <p:val>
                                            <p:strVal val="#ppt_x"/>
                                          </p:val>
                                        </p:tav>
                                      </p:tavLst>
                                    </p:anim>
                                    <p:anim calcmode="lin" valueType="num">
                                      <p:cBhvr additive="base">
                                        <p:cTn id="11" dur="500" fill="hold"/>
                                        <p:tgtEl>
                                          <p:spTgt spid="17"/>
                                        </p:tgtEl>
                                        <p:attrNameLst>
                                          <p:attrName>ppt_y</p:attrName>
                                        </p:attrNameLst>
                                      </p:cBhvr>
                                      <p:tavLst>
                                        <p:tav tm="0">
                                          <p:val>
                                            <p:strVal val="#ppt_y"/>
                                          </p:val>
                                        </p:tav>
                                        <p:tav tm="100000">
                                          <p:val>
                                            <p:strVal val="#ppt_y"/>
                                          </p:val>
                                        </p:tav>
                                      </p:tavLst>
                                    </p:anim>
                                  </p:childTnLst>
                                </p:cTn>
                              </p:par>
                              <p:par>
                                <p:cTn id="12" presetID="2" presetClass="entr" presetSubtype="8" fill="hold" nodeType="with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additive="base">
                                        <p:cTn id="14" dur="500" fill="hold"/>
                                        <p:tgtEl>
                                          <p:spTgt spid="16"/>
                                        </p:tgtEl>
                                        <p:attrNameLst>
                                          <p:attrName>ppt_x</p:attrName>
                                        </p:attrNameLst>
                                      </p:cBhvr>
                                      <p:tavLst>
                                        <p:tav tm="0">
                                          <p:val>
                                            <p:strVal val="0-#ppt_w/2"/>
                                          </p:val>
                                        </p:tav>
                                        <p:tav tm="100000">
                                          <p:val>
                                            <p:strVal val="#ppt_x"/>
                                          </p:val>
                                        </p:tav>
                                      </p:tavLst>
                                    </p:anim>
                                    <p:anim calcmode="lin" valueType="num">
                                      <p:cBhvr additive="base">
                                        <p:cTn id="15" dur="500" fill="hold"/>
                                        <p:tgtEl>
                                          <p:spTgt spid="16"/>
                                        </p:tgtEl>
                                        <p:attrNameLst>
                                          <p:attrName>ppt_y</p:attrName>
                                        </p:attrNameLst>
                                      </p:cBhvr>
                                      <p:tavLst>
                                        <p:tav tm="0">
                                          <p:val>
                                            <p:strVal val="#ppt_y"/>
                                          </p:val>
                                        </p:tav>
                                        <p:tav tm="100000">
                                          <p:val>
                                            <p:strVal val="#ppt_y"/>
                                          </p:val>
                                        </p:tav>
                                      </p:tavLst>
                                    </p:anim>
                                  </p:childTnLst>
                                </p:cTn>
                              </p:par>
                            </p:childTnLst>
                          </p:cTn>
                        </p:par>
                        <p:par>
                          <p:cTn id="16" fill="hold">
                            <p:stCondLst>
                              <p:cond delay="500"/>
                            </p:stCondLst>
                            <p:childTnLst>
                              <p:par>
                                <p:cTn id="17" presetID="2" presetClass="entr" presetSubtype="8"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0-#ppt_w/2"/>
                                          </p:val>
                                        </p:tav>
                                        <p:tav tm="100000">
                                          <p:val>
                                            <p:strVal val="#ppt_x"/>
                                          </p:val>
                                        </p:tav>
                                      </p:tavLst>
                                    </p:anim>
                                    <p:anim calcmode="lin" valueType="num">
                                      <p:cBhvr additive="base">
                                        <p:cTn id="20" dur="5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500" fill="hold"/>
                                        <p:tgtEl>
                                          <p:spTgt spid="20"/>
                                        </p:tgtEl>
                                        <p:attrNameLst>
                                          <p:attrName>ppt_x</p:attrName>
                                        </p:attrNameLst>
                                      </p:cBhvr>
                                      <p:tavLst>
                                        <p:tav tm="0">
                                          <p:val>
                                            <p:strVal val="1+#ppt_w/2"/>
                                          </p:val>
                                        </p:tav>
                                        <p:tav tm="100000">
                                          <p:val>
                                            <p:strVal val="#ppt_x"/>
                                          </p:val>
                                        </p:tav>
                                      </p:tavLst>
                                    </p:anim>
                                    <p:anim calcmode="lin" valueType="num">
                                      <p:cBhvr additive="base">
                                        <p:cTn id="24" dur="500" fill="hold"/>
                                        <p:tgtEl>
                                          <p:spTgt spid="20"/>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0-#ppt_w/2"/>
                                          </p:val>
                                        </p:tav>
                                        <p:tav tm="100000">
                                          <p:val>
                                            <p:strVal val="#ppt_x"/>
                                          </p:val>
                                        </p:tav>
                                      </p:tavLst>
                                    </p:anim>
                                    <p:anim calcmode="lin" valueType="num">
                                      <p:cBhvr additive="base">
                                        <p:cTn id="28" dur="500" fill="hold"/>
                                        <p:tgtEl>
                                          <p:spTgt spid="21"/>
                                        </p:tgtEl>
                                        <p:attrNameLst>
                                          <p:attrName>ppt_y</p:attrName>
                                        </p:attrNameLst>
                                      </p:cBhvr>
                                      <p:tavLst>
                                        <p:tav tm="0">
                                          <p:val>
                                            <p:strVal val="#ppt_y"/>
                                          </p:val>
                                        </p:tav>
                                        <p:tav tm="100000">
                                          <p:val>
                                            <p:strVal val="#ppt_y"/>
                                          </p:val>
                                        </p:tav>
                                      </p:tavLst>
                                    </p:anim>
                                  </p:childTnLst>
                                </p:cTn>
                              </p:par>
                            </p:childTnLst>
                          </p:cTn>
                        </p:par>
                        <p:par>
                          <p:cTn id="29" fill="hold">
                            <p:stCondLst>
                              <p:cond delay="1000"/>
                            </p:stCondLst>
                            <p:childTnLst>
                              <p:par>
                                <p:cTn id="30" presetID="16" presetClass="entr" presetSubtype="21" fill="hold" grpId="0" nodeType="after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barn(inVertical)">
                                      <p:cBhvr>
                                        <p:cTn id="32" dur="500"/>
                                        <p:tgtEl>
                                          <p:spTgt spid="3"/>
                                        </p:tgtEl>
                                      </p:cBhvr>
                                    </p:animEffect>
                                  </p:childTnLst>
                                </p:cTn>
                              </p:par>
                            </p:childTnLst>
                          </p:cTn>
                        </p:par>
                        <p:par>
                          <p:cTn id="33" fill="hold">
                            <p:stCondLst>
                              <p:cond delay="1500"/>
                            </p:stCondLst>
                            <p:childTnLst>
                              <p:par>
                                <p:cTn id="34" presetID="37" presetClass="entr" presetSubtype="0" fill="hold"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1000"/>
                                        <p:tgtEl>
                                          <p:spTgt spid="13"/>
                                        </p:tgtEl>
                                      </p:cBhvr>
                                    </p:animEffect>
                                    <p:anim calcmode="lin" valueType="num">
                                      <p:cBhvr>
                                        <p:cTn id="37" dur="1000" fill="hold"/>
                                        <p:tgtEl>
                                          <p:spTgt spid="13"/>
                                        </p:tgtEl>
                                        <p:attrNameLst>
                                          <p:attrName>ppt_x</p:attrName>
                                        </p:attrNameLst>
                                      </p:cBhvr>
                                      <p:tavLst>
                                        <p:tav tm="0">
                                          <p:val>
                                            <p:strVal val="#ppt_x"/>
                                          </p:val>
                                        </p:tav>
                                        <p:tav tm="100000">
                                          <p:val>
                                            <p:strVal val="#ppt_x"/>
                                          </p:val>
                                        </p:tav>
                                      </p:tavLst>
                                    </p:anim>
                                    <p:anim calcmode="lin" valueType="num">
                                      <p:cBhvr>
                                        <p:cTn id="38" dur="900" decel="100000" fill="hold"/>
                                        <p:tgtEl>
                                          <p:spTgt spid="13"/>
                                        </p:tgtEl>
                                        <p:attrNameLst>
                                          <p:attrName>ppt_y</p:attrName>
                                        </p:attrNameLst>
                                      </p:cBhvr>
                                      <p:tavLst>
                                        <p:tav tm="0">
                                          <p:val>
                                            <p:strVal val="#ppt_y+1"/>
                                          </p:val>
                                        </p:tav>
                                        <p:tav tm="100000">
                                          <p:val>
                                            <p:strVal val="#ppt_y-.03"/>
                                          </p:val>
                                        </p:tav>
                                      </p:tavLst>
                                    </p:anim>
                                    <p:anim calcmode="lin" valueType="num">
                                      <p:cBhvr>
                                        <p:cTn id="39"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par>
                          <p:cTn id="40" fill="hold">
                            <p:stCondLst>
                              <p:cond delay="2500"/>
                            </p:stCondLst>
                            <p:childTnLst>
                              <p:par>
                                <p:cTn id="41" presetID="41" presetClass="entr" presetSubtype="0" fill="hold" grpId="0" nodeType="afterEffect">
                                  <p:stCondLst>
                                    <p:cond delay="0"/>
                                  </p:stCondLst>
                                  <p:iterate type="lt">
                                    <p:tmPct val="10000"/>
                                  </p:iterate>
                                  <p:childTnLst>
                                    <p:set>
                                      <p:cBhvr>
                                        <p:cTn id="42" dur="1" fill="hold">
                                          <p:stCondLst>
                                            <p:cond delay="0"/>
                                          </p:stCondLst>
                                        </p:cTn>
                                        <p:tgtEl>
                                          <p:spTgt spid="23"/>
                                        </p:tgtEl>
                                        <p:attrNameLst>
                                          <p:attrName>style.visibility</p:attrName>
                                        </p:attrNameLst>
                                      </p:cBhvr>
                                      <p:to>
                                        <p:strVal val="visible"/>
                                      </p:to>
                                    </p:set>
                                    <p:anim calcmode="lin" valueType="num">
                                      <p:cBhvr>
                                        <p:cTn id="43"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23"/>
                                        </p:tgtEl>
                                        <p:attrNameLst>
                                          <p:attrName>ppt_y</p:attrName>
                                        </p:attrNameLst>
                                      </p:cBhvr>
                                      <p:tavLst>
                                        <p:tav tm="0">
                                          <p:val>
                                            <p:strVal val="#ppt_y"/>
                                          </p:val>
                                        </p:tav>
                                        <p:tav tm="100000">
                                          <p:val>
                                            <p:strVal val="#ppt_y"/>
                                          </p:val>
                                        </p:tav>
                                      </p:tavLst>
                                    </p:anim>
                                    <p:anim calcmode="lin" valueType="num">
                                      <p:cBhvr>
                                        <p:cTn id="45"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23"/>
                                        </p:tgtEl>
                                      </p:cBhvr>
                                    </p:animEffect>
                                  </p:childTnLst>
                                </p:cTn>
                              </p:par>
                            </p:childTnLst>
                          </p:cTn>
                        </p:par>
                        <p:par>
                          <p:cTn id="48" fill="hold">
                            <p:stCondLst>
                              <p:cond delay="3150"/>
                            </p:stCondLst>
                            <p:childTnLst>
                              <p:par>
                                <p:cTn id="49" presetID="53" presetClass="entr" presetSubtype="16" fill="hold" nodeType="afterEffect">
                                  <p:stCondLst>
                                    <p:cond delay="0"/>
                                  </p:stCondLst>
                                  <p:childTnLst>
                                    <p:set>
                                      <p:cBhvr>
                                        <p:cTn id="50" dur="1" fill="hold">
                                          <p:stCondLst>
                                            <p:cond delay="0"/>
                                          </p:stCondLst>
                                        </p:cTn>
                                        <p:tgtEl>
                                          <p:spTgt spid="6"/>
                                        </p:tgtEl>
                                        <p:attrNameLst>
                                          <p:attrName>style.visibility</p:attrName>
                                        </p:attrNameLst>
                                      </p:cBhvr>
                                      <p:to>
                                        <p:strVal val="visible"/>
                                      </p:to>
                                    </p:set>
                                    <p:anim calcmode="lin" valueType="num">
                                      <p:cBhvr>
                                        <p:cTn id="51" dur="500" fill="hold"/>
                                        <p:tgtEl>
                                          <p:spTgt spid="6"/>
                                        </p:tgtEl>
                                        <p:attrNameLst>
                                          <p:attrName>ppt_w</p:attrName>
                                        </p:attrNameLst>
                                      </p:cBhvr>
                                      <p:tavLst>
                                        <p:tav tm="0">
                                          <p:val>
                                            <p:fltVal val="0"/>
                                          </p:val>
                                        </p:tav>
                                        <p:tav tm="100000">
                                          <p:val>
                                            <p:strVal val="#ppt_w"/>
                                          </p:val>
                                        </p:tav>
                                      </p:tavLst>
                                    </p:anim>
                                    <p:anim calcmode="lin" valueType="num">
                                      <p:cBhvr>
                                        <p:cTn id="52" dur="500" fill="hold"/>
                                        <p:tgtEl>
                                          <p:spTgt spid="6"/>
                                        </p:tgtEl>
                                        <p:attrNameLst>
                                          <p:attrName>ppt_h</p:attrName>
                                        </p:attrNameLst>
                                      </p:cBhvr>
                                      <p:tavLst>
                                        <p:tav tm="0">
                                          <p:val>
                                            <p:fltVal val="0"/>
                                          </p:val>
                                        </p:tav>
                                        <p:tav tm="100000">
                                          <p:val>
                                            <p:strVal val="#ppt_h"/>
                                          </p:val>
                                        </p:tav>
                                      </p:tavLst>
                                    </p:anim>
                                    <p:animEffect transition="in" filter="fade">
                                      <p:cBhvr>
                                        <p:cTn id="53" dur="500"/>
                                        <p:tgtEl>
                                          <p:spTgt spid="6"/>
                                        </p:tgtEl>
                                      </p:cBhvr>
                                    </p:animEffect>
                                  </p:childTnLst>
                                </p:cTn>
                              </p:par>
                            </p:childTnLst>
                          </p:cTn>
                        </p:par>
                        <p:par>
                          <p:cTn id="54" fill="hold">
                            <p:stCondLst>
                              <p:cond delay="3650"/>
                            </p:stCondLst>
                            <p:childTnLst>
                              <p:par>
                                <p:cTn id="55" presetID="1" presetClass="entr" presetSubtype="0" fill="hold" grpId="0" nodeType="afterEffect">
                                  <p:stCondLst>
                                    <p:cond delay="0"/>
                                  </p:stCondLst>
                                  <p:childTnLst>
                                    <p:set>
                                      <p:cBhvr>
                                        <p:cTn id="56" dur="1" fill="hold">
                                          <p:stCondLst>
                                            <p:cond delay="999"/>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3" grpId="0"/>
      <p:bldP spid="2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t="31222" b="31222"/>
          <a:stretch/>
        </p:blipFill>
        <p:spPr>
          <a:xfrm>
            <a:off x="0" y="0"/>
            <a:ext cx="12192000" cy="6858000"/>
          </a:xfrm>
          <a:prstGeom prst="rect">
            <a:avLst/>
          </a:prstGeom>
        </p:spPr>
      </p:pic>
      <p:pic>
        <p:nvPicPr>
          <p:cNvPr id="30" name="图片 29"/>
          <p:cNvPicPr>
            <a:picLocks noChangeAspect="1"/>
          </p:cNvPicPr>
          <p:nvPr/>
        </p:nvPicPr>
        <p:blipFill rotWithShape="1">
          <a:blip r:embed="rId4" cstate="print">
            <a:extLst>
              <a:ext uri="{28A0092B-C50C-407E-A947-70E740481C1C}">
                <a14:useLocalDpi xmlns:a14="http://schemas.microsoft.com/office/drawing/2010/main" val="0"/>
              </a:ext>
            </a:extLst>
          </a:blip>
          <a:srcRect r="79739" b="34086"/>
          <a:stretch/>
        </p:blipFill>
        <p:spPr>
          <a:xfrm>
            <a:off x="1394595" y="795016"/>
            <a:ext cx="1690228" cy="1596222"/>
          </a:xfrm>
          <a:prstGeom prst="rect">
            <a:avLst/>
          </a:prstGeom>
        </p:spPr>
      </p:pic>
      <p:pic>
        <p:nvPicPr>
          <p:cNvPr id="31" name="图片 30"/>
          <p:cNvPicPr>
            <a:picLocks noChangeAspect="1"/>
          </p:cNvPicPr>
          <p:nvPr/>
        </p:nvPicPr>
        <p:blipFill rotWithShape="1">
          <a:blip r:embed="rId5" cstate="print">
            <a:extLst>
              <a:ext uri="{28A0092B-C50C-407E-A947-70E740481C1C}">
                <a14:useLocalDpi xmlns:a14="http://schemas.microsoft.com/office/drawing/2010/main" val="0"/>
              </a:ext>
            </a:extLst>
          </a:blip>
          <a:srcRect l="61939" t="35458" r="30215" b="28771"/>
          <a:stretch/>
        </p:blipFill>
        <p:spPr>
          <a:xfrm>
            <a:off x="9386698" y="689142"/>
            <a:ext cx="654519" cy="866275"/>
          </a:xfrm>
          <a:prstGeom prst="rect">
            <a:avLst/>
          </a:prstGeom>
        </p:spPr>
      </p:pic>
      <p:pic>
        <p:nvPicPr>
          <p:cNvPr id="32" name="图片 31"/>
          <p:cNvPicPr>
            <a:picLocks noChangeAspect="1"/>
          </p:cNvPicPr>
          <p:nvPr/>
        </p:nvPicPr>
        <p:blipFill rotWithShape="1">
          <a:blip r:embed="rId6" cstate="print">
            <a:extLst>
              <a:ext uri="{28A0092B-C50C-407E-A947-70E740481C1C}">
                <a14:useLocalDpi xmlns:a14="http://schemas.microsoft.com/office/drawing/2010/main" val="0"/>
              </a:ext>
            </a:extLst>
          </a:blip>
          <a:srcRect l="84783" t="49230"/>
          <a:stretch/>
        </p:blipFill>
        <p:spPr>
          <a:xfrm>
            <a:off x="3593936" y="74398"/>
            <a:ext cx="1269431" cy="1229487"/>
          </a:xfrm>
          <a:prstGeom prst="rect">
            <a:avLst/>
          </a:prstGeom>
        </p:spPr>
      </p:pic>
      <p:pic>
        <p:nvPicPr>
          <p:cNvPr id="4" name="图片 3"/>
          <p:cNvPicPr>
            <a:picLocks noChangeAspect="1"/>
          </p:cNvPicPr>
          <p:nvPr/>
        </p:nvPicPr>
        <p:blipFill rotWithShape="1">
          <a:blip r:embed="rId7" cstate="print">
            <a:extLst>
              <a:ext uri="{28A0092B-C50C-407E-A947-70E740481C1C}">
                <a14:useLocalDpi xmlns:a14="http://schemas.microsoft.com/office/drawing/2010/main" val="0"/>
              </a:ext>
            </a:extLst>
          </a:blip>
          <a:srcRect l="33866" t="-1" r="34278" b="59354"/>
          <a:stretch/>
        </p:blipFill>
        <p:spPr>
          <a:xfrm>
            <a:off x="4128940" y="1"/>
            <a:ext cx="3883844" cy="2488676"/>
          </a:xfrm>
          <a:prstGeom prst="rect">
            <a:avLst/>
          </a:prstGeom>
        </p:spPr>
      </p:pic>
      <p:pic>
        <p:nvPicPr>
          <p:cNvPr id="36" name="图片 3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5684363"/>
            <a:ext cx="12192000" cy="1173637"/>
          </a:xfrm>
          <a:prstGeom prst="rect">
            <a:avLst/>
          </a:prstGeom>
        </p:spPr>
      </p:pic>
      <p:pic>
        <p:nvPicPr>
          <p:cNvPr id="37" name="图片 3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85660" y="4165477"/>
            <a:ext cx="1353975" cy="1999988"/>
          </a:xfrm>
          <a:prstGeom prst="rect">
            <a:avLst/>
          </a:prstGeom>
        </p:spPr>
      </p:pic>
      <p:pic>
        <p:nvPicPr>
          <p:cNvPr id="38" name="图片 3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061219" y="5076314"/>
            <a:ext cx="808537" cy="1410976"/>
          </a:xfrm>
          <a:prstGeom prst="rect">
            <a:avLst/>
          </a:prstGeom>
        </p:spPr>
      </p:pic>
      <p:pic>
        <p:nvPicPr>
          <p:cNvPr id="39" name="图片 3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699208" y="4646579"/>
            <a:ext cx="1195547" cy="1769195"/>
          </a:xfrm>
          <a:prstGeom prst="rect">
            <a:avLst/>
          </a:prstGeom>
        </p:spPr>
      </p:pic>
      <p:sp>
        <p:nvSpPr>
          <p:cNvPr id="40" name="文本框 39"/>
          <p:cNvSpPr txBox="1"/>
          <p:nvPr/>
        </p:nvSpPr>
        <p:spPr>
          <a:xfrm>
            <a:off x="4329185" y="2784031"/>
            <a:ext cx="3877985" cy="1200329"/>
          </a:xfrm>
          <a:prstGeom prst="rect">
            <a:avLst/>
          </a:prstGeom>
          <a:noFill/>
        </p:spPr>
        <p:txBody>
          <a:bodyPr wrap="none" rtlCol="0">
            <a:spAutoFit/>
          </a:bodyPr>
          <a:lstStyle/>
          <a:p>
            <a:r>
              <a:rPr lang="zh-CN" altLang="en-US" sz="7200">
                <a:solidFill>
                  <a:schemeClr val="accent4">
                    <a:lumMod val="60000"/>
                    <a:lumOff val="40000"/>
                  </a:schemeClr>
                </a:solidFill>
                <a:effectLst>
                  <a:outerShdw blurRad="38100" dist="38100" dir="2700000" algn="tl">
                    <a:srgbClr val="000000">
                      <a:alpha val="43137"/>
                    </a:srgbClr>
                  </a:outerShdw>
                </a:effectLst>
              </a:rPr>
              <a:t>抽奖活动</a:t>
            </a:r>
          </a:p>
        </p:txBody>
      </p:sp>
      <p:pic>
        <p:nvPicPr>
          <p:cNvPr id="41" name="图片 40"/>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965427" y="2215915"/>
            <a:ext cx="1363758" cy="2063799"/>
          </a:xfrm>
          <a:prstGeom prst="rect">
            <a:avLst/>
          </a:prstGeom>
        </p:spPr>
      </p:pic>
      <p:pic>
        <p:nvPicPr>
          <p:cNvPr id="17" name="图片 16"/>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0" y="0"/>
            <a:ext cx="1892743" cy="6858000"/>
          </a:xfrm>
          <a:prstGeom prst="rect">
            <a:avLst/>
          </a:prstGeom>
        </p:spPr>
      </p:pic>
      <p:pic>
        <p:nvPicPr>
          <p:cNvPr id="18" name="图片 17"/>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299257" y="0"/>
            <a:ext cx="1888098" cy="6858000"/>
          </a:xfrm>
          <a:prstGeom prst="rect">
            <a:avLst/>
          </a:prstGeom>
        </p:spPr>
      </p:pic>
      <p:sp>
        <p:nvSpPr>
          <p:cNvPr id="15" name="文本框 14"/>
          <p:cNvSpPr txBox="1"/>
          <p:nvPr/>
        </p:nvSpPr>
        <p:spPr>
          <a:xfrm>
            <a:off x="-1040794" y="1213792"/>
            <a:ext cx="877163" cy="369332"/>
          </a:xfrm>
          <a:prstGeom prst="rect">
            <a:avLst/>
          </a:prstGeom>
          <a:noFill/>
        </p:spPr>
        <p:txBody>
          <a:bodyPr wrap="none"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val="338113102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1+#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7" presetClass="entr" presetSubtype="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16" presetClass="entr" presetSubtype="21" fill="hold" nodeType="after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barn(inVertical)">
                                      <p:cBhvr>
                                        <p:cTn id="22" dur="500"/>
                                        <p:tgtEl>
                                          <p:spTgt spid="36"/>
                                        </p:tgtEl>
                                      </p:cBhvr>
                                    </p:animEffect>
                                  </p:childTnLst>
                                </p:cTn>
                              </p:par>
                            </p:childTnLst>
                          </p:cTn>
                        </p:par>
                        <p:par>
                          <p:cTn id="23" fill="hold">
                            <p:stCondLst>
                              <p:cond delay="2000"/>
                            </p:stCondLst>
                            <p:childTnLst>
                              <p:par>
                                <p:cTn id="24" presetID="2" presetClass="entr" presetSubtype="8" fill="hold" nodeType="afterEffect">
                                  <p:stCondLst>
                                    <p:cond delay="0"/>
                                  </p:stCondLst>
                                  <p:childTnLst>
                                    <p:set>
                                      <p:cBhvr>
                                        <p:cTn id="25" dur="1" fill="hold">
                                          <p:stCondLst>
                                            <p:cond delay="0"/>
                                          </p:stCondLst>
                                        </p:cTn>
                                        <p:tgtEl>
                                          <p:spTgt spid="37"/>
                                        </p:tgtEl>
                                        <p:attrNameLst>
                                          <p:attrName>style.visibility</p:attrName>
                                        </p:attrNameLst>
                                      </p:cBhvr>
                                      <p:to>
                                        <p:strVal val="visible"/>
                                      </p:to>
                                    </p:set>
                                    <p:anim calcmode="lin" valueType="num">
                                      <p:cBhvr additive="base">
                                        <p:cTn id="26" dur="500" fill="hold"/>
                                        <p:tgtEl>
                                          <p:spTgt spid="37"/>
                                        </p:tgtEl>
                                        <p:attrNameLst>
                                          <p:attrName>ppt_x</p:attrName>
                                        </p:attrNameLst>
                                      </p:cBhvr>
                                      <p:tavLst>
                                        <p:tav tm="0">
                                          <p:val>
                                            <p:strVal val="0-#ppt_w/2"/>
                                          </p:val>
                                        </p:tav>
                                        <p:tav tm="100000">
                                          <p:val>
                                            <p:strVal val="#ppt_x"/>
                                          </p:val>
                                        </p:tav>
                                      </p:tavLst>
                                    </p:anim>
                                    <p:anim calcmode="lin" valueType="num">
                                      <p:cBhvr additive="base">
                                        <p:cTn id="27" dur="500" fill="hold"/>
                                        <p:tgtEl>
                                          <p:spTgt spid="37"/>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0"/>
                                  </p:stCondLst>
                                  <p:childTnLst>
                                    <p:set>
                                      <p:cBhvr>
                                        <p:cTn id="29" dur="1" fill="hold">
                                          <p:stCondLst>
                                            <p:cond delay="0"/>
                                          </p:stCondLst>
                                        </p:cTn>
                                        <p:tgtEl>
                                          <p:spTgt spid="38"/>
                                        </p:tgtEl>
                                        <p:attrNameLst>
                                          <p:attrName>style.visibility</p:attrName>
                                        </p:attrNameLst>
                                      </p:cBhvr>
                                      <p:to>
                                        <p:strVal val="visible"/>
                                      </p:to>
                                    </p:set>
                                    <p:anim calcmode="lin" valueType="num">
                                      <p:cBhvr additive="base">
                                        <p:cTn id="30" dur="500" fill="hold"/>
                                        <p:tgtEl>
                                          <p:spTgt spid="38"/>
                                        </p:tgtEl>
                                        <p:attrNameLst>
                                          <p:attrName>ppt_x</p:attrName>
                                        </p:attrNameLst>
                                      </p:cBhvr>
                                      <p:tavLst>
                                        <p:tav tm="0">
                                          <p:val>
                                            <p:strVal val="1+#ppt_w/2"/>
                                          </p:val>
                                        </p:tav>
                                        <p:tav tm="100000">
                                          <p:val>
                                            <p:strVal val="#ppt_x"/>
                                          </p:val>
                                        </p:tav>
                                      </p:tavLst>
                                    </p:anim>
                                    <p:anim calcmode="lin" valueType="num">
                                      <p:cBhvr additive="base">
                                        <p:cTn id="31" dur="500" fill="hold"/>
                                        <p:tgtEl>
                                          <p:spTgt spid="38"/>
                                        </p:tgtEl>
                                        <p:attrNameLst>
                                          <p:attrName>ppt_y</p:attrName>
                                        </p:attrNameLst>
                                      </p:cBhvr>
                                      <p:tavLst>
                                        <p:tav tm="0">
                                          <p:val>
                                            <p:strVal val="#ppt_y"/>
                                          </p:val>
                                        </p:tav>
                                        <p:tav tm="100000">
                                          <p:val>
                                            <p:strVal val="#ppt_y"/>
                                          </p:val>
                                        </p:tav>
                                      </p:tavLst>
                                    </p:anim>
                                  </p:childTnLst>
                                </p:cTn>
                              </p:par>
                              <p:par>
                                <p:cTn id="32" presetID="2" presetClass="entr" presetSubtype="8" fill="hold" nodeType="withEffect">
                                  <p:stCondLst>
                                    <p:cond delay="0"/>
                                  </p:stCondLst>
                                  <p:childTnLst>
                                    <p:set>
                                      <p:cBhvr>
                                        <p:cTn id="33" dur="1" fill="hold">
                                          <p:stCondLst>
                                            <p:cond delay="0"/>
                                          </p:stCondLst>
                                        </p:cTn>
                                        <p:tgtEl>
                                          <p:spTgt spid="39"/>
                                        </p:tgtEl>
                                        <p:attrNameLst>
                                          <p:attrName>style.visibility</p:attrName>
                                        </p:attrNameLst>
                                      </p:cBhvr>
                                      <p:to>
                                        <p:strVal val="visible"/>
                                      </p:to>
                                    </p:set>
                                    <p:anim calcmode="lin" valueType="num">
                                      <p:cBhvr additive="base">
                                        <p:cTn id="34" dur="500" fill="hold"/>
                                        <p:tgtEl>
                                          <p:spTgt spid="39"/>
                                        </p:tgtEl>
                                        <p:attrNameLst>
                                          <p:attrName>ppt_x</p:attrName>
                                        </p:attrNameLst>
                                      </p:cBhvr>
                                      <p:tavLst>
                                        <p:tav tm="0">
                                          <p:val>
                                            <p:strVal val="0-#ppt_w/2"/>
                                          </p:val>
                                        </p:tav>
                                        <p:tav tm="100000">
                                          <p:val>
                                            <p:strVal val="#ppt_x"/>
                                          </p:val>
                                        </p:tav>
                                      </p:tavLst>
                                    </p:anim>
                                    <p:anim calcmode="lin" valueType="num">
                                      <p:cBhvr additive="base">
                                        <p:cTn id="35" dur="500" fill="hold"/>
                                        <p:tgtEl>
                                          <p:spTgt spid="39"/>
                                        </p:tgtEl>
                                        <p:attrNameLst>
                                          <p:attrName>ppt_y</p:attrName>
                                        </p:attrNameLst>
                                      </p:cBhvr>
                                      <p:tavLst>
                                        <p:tav tm="0">
                                          <p:val>
                                            <p:strVal val="#ppt_y"/>
                                          </p:val>
                                        </p:tav>
                                        <p:tav tm="100000">
                                          <p:val>
                                            <p:strVal val="#ppt_y"/>
                                          </p:val>
                                        </p:tav>
                                      </p:tavLst>
                                    </p:anim>
                                  </p:childTnLst>
                                </p:cTn>
                              </p:par>
                            </p:childTnLst>
                          </p:cTn>
                        </p:par>
                        <p:par>
                          <p:cTn id="36" fill="hold">
                            <p:stCondLst>
                              <p:cond delay="2500"/>
                            </p:stCondLst>
                            <p:childTnLst>
                              <p:par>
                                <p:cTn id="37" presetID="53" presetClass="entr" presetSubtype="16" fill="hold" nodeType="afterEffect">
                                  <p:stCondLst>
                                    <p:cond delay="0"/>
                                  </p:stCondLst>
                                  <p:childTnLst>
                                    <p:set>
                                      <p:cBhvr>
                                        <p:cTn id="38" dur="1" fill="hold">
                                          <p:stCondLst>
                                            <p:cond delay="0"/>
                                          </p:stCondLst>
                                        </p:cTn>
                                        <p:tgtEl>
                                          <p:spTgt spid="41"/>
                                        </p:tgtEl>
                                        <p:attrNameLst>
                                          <p:attrName>style.visibility</p:attrName>
                                        </p:attrNameLst>
                                      </p:cBhvr>
                                      <p:to>
                                        <p:strVal val="visible"/>
                                      </p:to>
                                    </p:set>
                                    <p:anim calcmode="lin" valueType="num">
                                      <p:cBhvr>
                                        <p:cTn id="39" dur="500" fill="hold"/>
                                        <p:tgtEl>
                                          <p:spTgt spid="41"/>
                                        </p:tgtEl>
                                        <p:attrNameLst>
                                          <p:attrName>ppt_w</p:attrName>
                                        </p:attrNameLst>
                                      </p:cBhvr>
                                      <p:tavLst>
                                        <p:tav tm="0">
                                          <p:val>
                                            <p:fltVal val="0"/>
                                          </p:val>
                                        </p:tav>
                                        <p:tav tm="100000">
                                          <p:val>
                                            <p:strVal val="#ppt_w"/>
                                          </p:val>
                                        </p:tav>
                                      </p:tavLst>
                                    </p:anim>
                                    <p:anim calcmode="lin" valueType="num">
                                      <p:cBhvr>
                                        <p:cTn id="40" dur="500" fill="hold"/>
                                        <p:tgtEl>
                                          <p:spTgt spid="41"/>
                                        </p:tgtEl>
                                        <p:attrNameLst>
                                          <p:attrName>ppt_h</p:attrName>
                                        </p:attrNameLst>
                                      </p:cBhvr>
                                      <p:tavLst>
                                        <p:tav tm="0">
                                          <p:val>
                                            <p:fltVal val="0"/>
                                          </p:val>
                                        </p:tav>
                                        <p:tav tm="100000">
                                          <p:val>
                                            <p:strVal val="#ppt_h"/>
                                          </p:val>
                                        </p:tav>
                                      </p:tavLst>
                                    </p:anim>
                                    <p:animEffect transition="in" filter="fade">
                                      <p:cBhvr>
                                        <p:cTn id="41" dur="500"/>
                                        <p:tgtEl>
                                          <p:spTgt spid="41"/>
                                        </p:tgtEl>
                                      </p:cBhvr>
                                    </p:animEffect>
                                  </p:childTnLst>
                                </p:cTn>
                              </p:par>
                            </p:childTnLst>
                          </p:cTn>
                        </p:par>
                        <p:par>
                          <p:cTn id="42" fill="hold">
                            <p:stCondLst>
                              <p:cond delay="3000"/>
                            </p:stCondLst>
                            <p:childTnLst>
                              <p:par>
                                <p:cTn id="43" presetID="16" presetClass="entr" presetSubtype="21" fill="hold" grpId="0" nodeType="afterEffect">
                                  <p:stCondLst>
                                    <p:cond delay="0"/>
                                  </p:stCondLst>
                                  <p:childTnLst>
                                    <p:set>
                                      <p:cBhvr>
                                        <p:cTn id="44" dur="1" fill="hold">
                                          <p:stCondLst>
                                            <p:cond delay="0"/>
                                          </p:stCondLst>
                                        </p:cTn>
                                        <p:tgtEl>
                                          <p:spTgt spid="40"/>
                                        </p:tgtEl>
                                        <p:attrNameLst>
                                          <p:attrName>style.visibility</p:attrName>
                                        </p:attrNameLst>
                                      </p:cBhvr>
                                      <p:to>
                                        <p:strVal val="visible"/>
                                      </p:to>
                                    </p:set>
                                    <p:animEffect transition="in" filter="barn(inVertical)">
                                      <p:cBhvr>
                                        <p:cTn id="45" dur="500"/>
                                        <p:tgtEl>
                                          <p:spTgt spid="40"/>
                                        </p:tgtEl>
                                      </p:cBhvr>
                                    </p:animEffect>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30"/>
                                        </p:tgtEl>
                                        <p:attrNameLst>
                                          <p:attrName>style.visibility</p:attrName>
                                        </p:attrNameLst>
                                      </p:cBhvr>
                                      <p:to>
                                        <p:strVal val="visible"/>
                                      </p:to>
                                    </p:set>
                                    <p:anim calcmode="lin" valueType="num">
                                      <p:cBhvr>
                                        <p:cTn id="49" dur="500" fill="hold"/>
                                        <p:tgtEl>
                                          <p:spTgt spid="30"/>
                                        </p:tgtEl>
                                        <p:attrNameLst>
                                          <p:attrName>ppt_w</p:attrName>
                                        </p:attrNameLst>
                                      </p:cBhvr>
                                      <p:tavLst>
                                        <p:tav tm="0">
                                          <p:val>
                                            <p:fltVal val="0"/>
                                          </p:val>
                                        </p:tav>
                                        <p:tav tm="100000">
                                          <p:val>
                                            <p:strVal val="#ppt_w"/>
                                          </p:val>
                                        </p:tav>
                                      </p:tavLst>
                                    </p:anim>
                                    <p:anim calcmode="lin" valueType="num">
                                      <p:cBhvr>
                                        <p:cTn id="50" dur="500" fill="hold"/>
                                        <p:tgtEl>
                                          <p:spTgt spid="30"/>
                                        </p:tgtEl>
                                        <p:attrNameLst>
                                          <p:attrName>ppt_h</p:attrName>
                                        </p:attrNameLst>
                                      </p:cBhvr>
                                      <p:tavLst>
                                        <p:tav tm="0">
                                          <p:val>
                                            <p:fltVal val="0"/>
                                          </p:val>
                                        </p:tav>
                                        <p:tav tm="100000">
                                          <p:val>
                                            <p:strVal val="#ppt_h"/>
                                          </p:val>
                                        </p:tav>
                                      </p:tavLst>
                                    </p:anim>
                                    <p:animEffect transition="in" filter="fade">
                                      <p:cBhvr>
                                        <p:cTn id="51" dur="500"/>
                                        <p:tgtEl>
                                          <p:spTgt spid="30"/>
                                        </p:tgtEl>
                                      </p:cBhvr>
                                    </p:animEffect>
                                  </p:childTnLst>
                                </p:cTn>
                              </p:par>
                            </p:childTnLst>
                          </p:cTn>
                        </p:par>
                        <p:par>
                          <p:cTn id="52" fill="hold">
                            <p:stCondLst>
                              <p:cond delay="4000"/>
                            </p:stCondLst>
                            <p:childTnLst>
                              <p:par>
                                <p:cTn id="53" presetID="53" presetClass="entr" presetSubtype="16" fill="hold" nodeType="afterEffect">
                                  <p:stCondLst>
                                    <p:cond delay="0"/>
                                  </p:stCondLst>
                                  <p:childTnLst>
                                    <p:set>
                                      <p:cBhvr>
                                        <p:cTn id="54" dur="1" fill="hold">
                                          <p:stCondLst>
                                            <p:cond delay="0"/>
                                          </p:stCondLst>
                                        </p:cTn>
                                        <p:tgtEl>
                                          <p:spTgt spid="31"/>
                                        </p:tgtEl>
                                        <p:attrNameLst>
                                          <p:attrName>style.visibility</p:attrName>
                                        </p:attrNameLst>
                                      </p:cBhvr>
                                      <p:to>
                                        <p:strVal val="visible"/>
                                      </p:to>
                                    </p:set>
                                    <p:anim calcmode="lin" valueType="num">
                                      <p:cBhvr>
                                        <p:cTn id="55" dur="500" fill="hold"/>
                                        <p:tgtEl>
                                          <p:spTgt spid="31"/>
                                        </p:tgtEl>
                                        <p:attrNameLst>
                                          <p:attrName>ppt_w</p:attrName>
                                        </p:attrNameLst>
                                      </p:cBhvr>
                                      <p:tavLst>
                                        <p:tav tm="0">
                                          <p:val>
                                            <p:fltVal val="0"/>
                                          </p:val>
                                        </p:tav>
                                        <p:tav tm="100000">
                                          <p:val>
                                            <p:strVal val="#ppt_w"/>
                                          </p:val>
                                        </p:tav>
                                      </p:tavLst>
                                    </p:anim>
                                    <p:anim calcmode="lin" valueType="num">
                                      <p:cBhvr>
                                        <p:cTn id="56" dur="500" fill="hold"/>
                                        <p:tgtEl>
                                          <p:spTgt spid="31"/>
                                        </p:tgtEl>
                                        <p:attrNameLst>
                                          <p:attrName>ppt_h</p:attrName>
                                        </p:attrNameLst>
                                      </p:cBhvr>
                                      <p:tavLst>
                                        <p:tav tm="0">
                                          <p:val>
                                            <p:fltVal val="0"/>
                                          </p:val>
                                        </p:tav>
                                        <p:tav tm="100000">
                                          <p:val>
                                            <p:strVal val="#ppt_h"/>
                                          </p:val>
                                        </p:tav>
                                      </p:tavLst>
                                    </p:anim>
                                    <p:animEffect transition="in" filter="fade">
                                      <p:cBhvr>
                                        <p:cTn id="57" dur="500"/>
                                        <p:tgtEl>
                                          <p:spTgt spid="31"/>
                                        </p:tgtEl>
                                      </p:cBhvr>
                                    </p:animEffect>
                                  </p:childTnLst>
                                </p:cTn>
                              </p:par>
                            </p:childTnLst>
                          </p:cTn>
                        </p:par>
                        <p:par>
                          <p:cTn id="58" fill="hold">
                            <p:stCondLst>
                              <p:cond delay="4500"/>
                            </p:stCondLst>
                            <p:childTnLst>
                              <p:par>
                                <p:cTn id="59" presetID="53" presetClass="entr" presetSubtype="16" fill="hold" nodeType="afterEffect">
                                  <p:stCondLst>
                                    <p:cond delay="0"/>
                                  </p:stCondLst>
                                  <p:childTnLst>
                                    <p:set>
                                      <p:cBhvr>
                                        <p:cTn id="60" dur="1" fill="hold">
                                          <p:stCondLst>
                                            <p:cond delay="0"/>
                                          </p:stCondLst>
                                        </p:cTn>
                                        <p:tgtEl>
                                          <p:spTgt spid="32"/>
                                        </p:tgtEl>
                                        <p:attrNameLst>
                                          <p:attrName>style.visibility</p:attrName>
                                        </p:attrNameLst>
                                      </p:cBhvr>
                                      <p:to>
                                        <p:strVal val="visible"/>
                                      </p:to>
                                    </p:set>
                                    <p:anim calcmode="lin" valueType="num">
                                      <p:cBhvr>
                                        <p:cTn id="61" dur="500" fill="hold"/>
                                        <p:tgtEl>
                                          <p:spTgt spid="32"/>
                                        </p:tgtEl>
                                        <p:attrNameLst>
                                          <p:attrName>ppt_w</p:attrName>
                                        </p:attrNameLst>
                                      </p:cBhvr>
                                      <p:tavLst>
                                        <p:tav tm="0">
                                          <p:val>
                                            <p:fltVal val="0"/>
                                          </p:val>
                                        </p:tav>
                                        <p:tav tm="100000">
                                          <p:val>
                                            <p:strVal val="#ppt_w"/>
                                          </p:val>
                                        </p:tav>
                                      </p:tavLst>
                                    </p:anim>
                                    <p:anim calcmode="lin" valueType="num">
                                      <p:cBhvr>
                                        <p:cTn id="62" dur="500" fill="hold"/>
                                        <p:tgtEl>
                                          <p:spTgt spid="32"/>
                                        </p:tgtEl>
                                        <p:attrNameLst>
                                          <p:attrName>ppt_h</p:attrName>
                                        </p:attrNameLst>
                                      </p:cBhvr>
                                      <p:tavLst>
                                        <p:tav tm="0">
                                          <p:val>
                                            <p:fltVal val="0"/>
                                          </p:val>
                                        </p:tav>
                                        <p:tav tm="100000">
                                          <p:val>
                                            <p:strVal val="#ppt_h"/>
                                          </p:val>
                                        </p:tav>
                                      </p:tavLst>
                                    </p:anim>
                                    <p:animEffect transition="in" filter="fade">
                                      <p:cBhvr>
                                        <p:cTn id="63" dur="500"/>
                                        <p:tgtEl>
                                          <p:spTgt spid="32"/>
                                        </p:tgtEl>
                                      </p:cBhvr>
                                    </p:animEffect>
                                  </p:childTnLst>
                                </p:cTn>
                              </p:par>
                            </p:childTnLst>
                          </p:cTn>
                        </p:par>
                        <p:par>
                          <p:cTn id="64" fill="hold">
                            <p:stCondLst>
                              <p:cond delay="5000"/>
                            </p:stCondLst>
                            <p:childTnLst>
                              <p:par>
                                <p:cTn id="65" presetID="1" presetClass="entr" presetSubtype="0" fill="hold" grpId="0" nodeType="afterEffect">
                                  <p:stCondLst>
                                    <p:cond delay="0"/>
                                  </p:stCondLst>
                                  <p:childTnLst>
                                    <p:set>
                                      <p:cBhvr>
                                        <p:cTn id="66" dur="1" fill="hold">
                                          <p:stCondLst>
                                            <p:cond delay="999"/>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1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rotWithShape="1">
          <a:blip r:embed="rId3" cstate="print">
            <a:extLst>
              <a:ext uri="{28A0092B-C50C-407E-A947-70E740481C1C}">
                <a14:useLocalDpi xmlns:a14="http://schemas.microsoft.com/office/drawing/2010/main" val="0"/>
              </a:ext>
            </a:extLst>
          </a:blip>
          <a:srcRect t="31222" b="31222"/>
          <a:stretch/>
        </p:blipFill>
        <p:spPr>
          <a:xfrm>
            <a:off x="0" y="10968"/>
            <a:ext cx="12192000" cy="6858000"/>
          </a:xfrm>
          <a:prstGeom prst="rect">
            <a:avLst/>
          </a:prstGeom>
        </p:spPr>
      </p:pic>
      <p:pic>
        <p:nvPicPr>
          <p:cNvPr id="4" name="图片 3"/>
          <p:cNvPicPr>
            <a:picLocks noChangeAspect="1"/>
          </p:cNvPicPr>
          <p:nvPr/>
        </p:nvPicPr>
        <p:blipFill rotWithShape="1">
          <a:blip r:embed="rId4" cstate="print">
            <a:extLst>
              <a:ext uri="{28A0092B-C50C-407E-A947-70E740481C1C}">
                <a14:useLocalDpi xmlns:a14="http://schemas.microsoft.com/office/drawing/2010/main" val="0"/>
              </a:ext>
            </a:extLst>
          </a:blip>
          <a:srcRect t="31465" b="31465"/>
          <a:stretch/>
        </p:blipFill>
        <p:spPr>
          <a:xfrm>
            <a:off x="-2" y="0"/>
            <a:ext cx="12192001" cy="6858001"/>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7260" y="-9126"/>
            <a:ext cx="12519259" cy="1233598"/>
          </a:xfrm>
          <a:prstGeom prst="rect">
            <a:avLst/>
          </a:prstGeom>
        </p:spPr>
      </p:pic>
      <p:grpSp>
        <p:nvGrpSpPr>
          <p:cNvPr id="13" name="组合 12"/>
          <p:cNvGrpSpPr/>
          <p:nvPr/>
        </p:nvGrpSpPr>
        <p:grpSpPr>
          <a:xfrm>
            <a:off x="5364421" y="1540233"/>
            <a:ext cx="1570913" cy="449280"/>
            <a:chOff x="3433034" y="1803087"/>
            <a:chExt cx="5595395" cy="1600279"/>
          </a:xfrm>
        </p:grpSpPr>
        <p:pic>
          <p:nvPicPr>
            <p:cNvPr id="10" name="图片 9"/>
            <p:cNvPicPr>
              <a:picLocks noChangeAspect="1"/>
            </p:cNvPicPr>
            <p:nvPr/>
          </p:nvPicPr>
          <p:blipFill>
            <a:blip r:embed="rId6" cstate="print">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3433034" y="1870496"/>
              <a:ext cx="3063537" cy="1486794"/>
            </a:xfrm>
            <a:prstGeom prst="rect">
              <a:avLst/>
            </a:prstGeom>
          </p:spPr>
        </p:pic>
        <p:pic>
          <p:nvPicPr>
            <p:cNvPr id="11" name="图片 10"/>
            <p:cNvPicPr>
              <a:picLocks noChangeAspect="1"/>
            </p:cNvPicPr>
            <p:nvPr/>
          </p:nvPicPr>
          <p:blipFill>
            <a:blip r:embed="rId7" cstate="print">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5739944" y="1803087"/>
              <a:ext cx="3288485" cy="1600279"/>
            </a:xfrm>
            <a:prstGeom prst="rect">
              <a:avLst/>
            </a:prstGeom>
          </p:spPr>
        </p:pic>
      </p:grpSp>
      <p:sp>
        <p:nvSpPr>
          <p:cNvPr id="2" name="矩形 1"/>
          <p:cNvSpPr/>
          <p:nvPr/>
        </p:nvSpPr>
        <p:spPr>
          <a:xfrm>
            <a:off x="1998481" y="4409037"/>
            <a:ext cx="3721034" cy="523220"/>
          </a:xfrm>
          <a:prstGeom prst="rect">
            <a:avLst/>
          </a:prstGeom>
        </p:spPr>
        <p:txBody>
          <a:bodyPr wrap="square">
            <a:spAutoFit/>
          </a:bodyPr>
          <a:lstStyle/>
          <a:p>
            <a:r>
              <a:rPr lang="zh-CN" altLang="en-US" sz="2800" smtClean="0">
                <a:solidFill>
                  <a:schemeClr val="accent4">
                    <a:lumMod val="60000"/>
                    <a:lumOff val="40000"/>
                  </a:schemeClr>
                </a:solidFill>
                <a:effectLst>
                  <a:outerShdw blurRad="38100" dist="38100" dir="2700000" algn="tl">
                    <a:srgbClr val="000000">
                      <a:alpha val="43137"/>
                    </a:srgbClr>
                  </a:outerShdw>
                </a:effectLst>
              </a:rPr>
              <a:t>一等奖</a:t>
            </a:r>
            <a:r>
              <a:rPr lang="en-US" altLang="zh-CN" sz="2800" smtClean="0">
                <a:solidFill>
                  <a:schemeClr val="accent4">
                    <a:lumMod val="60000"/>
                    <a:lumOff val="40000"/>
                  </a:schemeClr>
                </a:solidFill>
                <a:effectLst>
                  <a:outerShdw blurRad="38100" dist="38100" dir="2700000" algn="tl">
                    <a:srgbClr val="000000">
                      <a:alpha val="43137"/>
                    </a:srgbClr>
                  </a:outerShdw>
                </a:effectLst>
              </a:rPr>
              <a:t>:IPhone X</a:t>
            </a:r>
            <a:endParaRPr lang="en-US" altLang="zh-CN" sz="2800">
              <a:solidFill>
                <a:schemeClr val="accent4">
                  <a:lumMod val="60000"/>
                  <a:lumOff val="40000"/>
                </a:schemeClr>
              </a:solidFill>
              <a:effectLst>
                <a:outerShdw blurRad="38100" dist="38100" dir="2700000" algn="tl">
                  <a:srgbClr val="000000">
                    <a:alpha val="43137"/>
                  </a:srgbClr>
                </a:outerShdw>
              </a:effectLst>
            </a:endParaRPr>
          </a:p>
        </p:txBody>
      </p:sp>
      <p:sp>
        <p:nvSpPr>
          <p:cNvPr id="3" name="矩形 2"/>
          <p:cNvSpPr/>
          <p:nvPr/>
        </p:nvSpPr>
        <p:spPr>
          <a:xfrm>
            <a:off x="4721265" y="914771"/>
            <a:ext cx="2749471" cy="707886"/>
          </a:xfrm>
          <a:prstGeom prst="rect">
            <a:avLst/>
          </a:prstGeom>
        </p:spPr>
        <p:txBody>
          <a:bodyPr wrap="none">
            <a:spAutoFit/>
          </a:bodyPr>
          <a:lstStyle/>
          <a:p>
            <a:r>
              <a:rPr lang="zh-CN" altLang="en-US" sz="4000" b="1" smtClean="0">
                <a:solidFill>
                  <a:schemeClr val="accent4">
                    <a:lumMod val="60000"/>
                    <a:lumOff val="40000"/>
                  </a:schemeClr>
                </a:solidFill>
                <a:effectLst>
                  <a:outerShdw blurRad="38100" dist="38100" dir="2700000" algn="tl">
                    <a:srgbClr val="000000">
                      <a:alpha val="43137"/>
                    </a:srgbClr>
                  </a:outerShdw>
                </a:effectLst>
              </a:rPr>
              <a:t>幸运大抽奖</a:t>
            </a:r>
            <a:endParaRPr lang="zh-CN" altLang="en-US" sz="4000" b="1">
              <a:solidFill>
                <a:schemeClr val="accent4">
                  <a:lumMod val="60000"/>
                  <a:lumOff val="40000"/>
                </a:schemeClr>
              </a:solidFill>
              <a:effectLst>
                <a:outerShdw blurRad="38100" dist="38100" dir="2700000" algn="tl">
                  <a:srgbClr val="000000">
                    <a:alpha val="43137"/>
                  </a:srgbClr>
                </a:outerShdw>
              </a:effectLst>
            </a:endParaRPr>
          </a:p>
        </p:txBody>
      </p:sp>
      <p:pic>
        <p:nvPicPr>
          <p:cNvPr id="16" name="图片 1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10968"/>
            <a:ext cx="3586240" cy="2300140"/>
          </a:xfrm>
          <a:prstGeom prst="rect">
            <a:avLst/>
          </a:prstGeom>
        </p:spPr>
      </p:pic>
      <p:pic>
        <p:nvPicPr>
          <p:cNvPr id="17" name="图片 1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461559" y="0"/>
            <a:ext cx="1730441" cy="2215299"/>
          </a:xfrm>
          <a:prstGeom prst="rect">
            <a:avLst/>
          </a:prstGeom>
        </p:spPr>
      </p:pic>
      <p:pic>
        <p:nvPicPr>
          <p:cNvPr id="18" name="图片 1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0" y="5684362"/>
            <a:ext cx="12192000" cy="1173637"/>
          </a:xfrm>
          <a:prstGeom prst="rect">
            <a:avLst/>
          </a:prstGeom>
        </p:spPr>
      </p:pic>
      <p:pic>
        <p:nvPicPr>
          <p:cNvPr id="19" name="图片 1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13992" y="4635661"/>
            <a:ext cx="984489" cy="1454211"/>
          </a:xfrm>
          <a:prstGeom prst="rect">
            <a:avLst/>
          </a:prstGeom>
        </p:spPr>
      </p:pic>
      <p:pic>
        <p:nvPicPr>
          <p:cNvPr id="20" name="图片 19"/>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116198" y="5237504"/>
            <a:ext cx="706423" cy="1232778"/>
          </a:xfrm>
          <a:prstGeom prst="rect">
            <a:avLst/>
          </a:prstGeom>
        </p:spPr>
      </p:pic>
      <p:pic>
        <p:nvPicPr>
          <p:cNvPr id="21" name="图片 20"/>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675551" y="5183883"/>
            <a:ext cx="869294" cy="1286399"/>
          </a:xfrm>
          <a:prstGeom prst="rect">
            <a:avLst/>
          </a:prstGeom>
        </p:spPr>
      </p:pic>
      <p:sp>
        <p:nvSpPr>
          <p:cNvPr id="23" name="矩形 22"/>
          <p:cNvSpPr/>
          <p:nvPr/>
        </p:nvSpPr>
        <p:spPr>
          <a:xfrm>
            <a:off x="5234723" y="4381163"/>
            <a:ext cx="3721034" cy="523220"/>
          </a:xfrm>
          <a:prstGeom prst="rect">
            <a:avLst/>
          </a:prstGeom>
        </p:spPr>
        <p:txBody>
          <a:bodyPr wrap="square">
            <a:spAutoFit/>
          </a:bodyPr>
          <a:lstStyle/>
          <a:p>
            <a:r>
              <a:rPr lang="zh-CN" altLang="en-US" sz="2800">
                <a:solidFill>
                  <a:schemeClr val="accent4">
                    <a:lumMod val="60000"/>
                    <a:lumOff val="40000"/>
                  </a:schemeClr>
                </a:solidFill>
                <a:effectLst>
                  <a:outerShdw blurRad="38100" dist="38100" dir="2700000" algn="tl">
                    <a:srgbClr val="000000">
                      <a:alpha val="43137"/>
                    </a:srgbClr>
                  </a:outerShdw>
                </a:effectLst>
              </a:rPr>
              <a:t>二</a:t>
            </a:r>
            <a:r>
              <a:rPr lang="zh-CN" altLang="en-US" sz="2800" smtClean="0">
                <a:solidFill>
                  <a:schemeClr val="accent4">
                    <a:lumMod val="60000"/>
                    <a:lumOff val="40000"/>
                  </a:schemeClr>
                </a:solidFill>
                <a:effectLst>
                  <a:outerShdw blurRad="38100" dist="38100" dir="2700000" algn="tl">
                    <a:srgbClr val="000000">
                      <a:alpha val="43137"/>
                    </a:srgbClr>
                  </a:outerShdw>
                </a:effectLst>
              </a:rPr>
              <a:t>等奖</a:t>
            </a:r>
            <a:r>
              <a:rPr lang="en-US" altLang="zh-CN" sz="2800" smtClean="0">
                <a:solidFill>
                  <a:schemeClr val="accent4">
                    <a:lumMod val="60000"/>
                    <a:lumOff val="40000"/>
                  </a:schemeClr>
                </a:solidFill>
                <a:effectLst>
                  <a:outerShdw blurRad="38100" dist="38100" dir="2700000" algn="tl">
                    <a:srgbClr val="000000">
                      <a:alpha val="43137"/>
                    </a:srgbClr>
                  </a:outerShdw>
                </a:effectLst>
              </a:rPr>
              <a:t>:IPad air2</a:t>
            </a:r>
            <a:endParaRPr lang="en-US" altLang="zh-CN" sz="2800">
              <a:solidFill>
                <a:schemeClr val="accent4">
                  <a:lumMod val="60000"/>
                  <a:lumOff val="40000"/>
                </a:schemeClr>
              </a:solidFill>
              <a:effectLst>
                <a:outerShdw blurRad="38100" dist="38100" dir="2700000" algn="tl">
                  <a:srgbClr val="000000">
                    <a:alpha val="43137"/>
                  </a:srgbClr>
                </a:outerShdw>
              </a:effectLst>
            </a:endParaRPr>
          </a:p>
        </p:txBody>
      </p:sp>
      <p:sp>
        <p:nvSpPr>
          <p:cNvPr id="24" name="矩形 23"/>
          <p:cNvSpPr/>
          <p:nvPr/>
        </p:nvSpPr>
        <p:spPr>
          <a:xfrm>
            <a:off x="8211682" y="4375182"/>
            <a:ext cx="3721034" cy="523220"/>
          </a:xfrm>
          <a:prstGeom prst="rect">
            <a:avLst/>
          </a:prstGeom>
        </p:spPr>
        <p:txBody>
          <a:bodyPr wrap="square">
            <a:spAutoFit/>
          </a:bodyPr>
          <a:lstStyle/>
          <a:p>
            <a:r>
              <a:rPr lang="zh-CN" altLang="en-US" sz="2800">
                <a:solidFill>
                  <a:schemeClr val="accent4">
                    <a:lumMod val="60000"/>
                    <a:lumOff val="40000"/>
                  </a:schemeClr>
                </a:solidFill>
                <a:effectLst>
                  <a:outerShdw blurRad="38100" dist="38100" dir="2700000" algn="tl">
                    <a:srgbClr val="000000">
                      <a:alpha val="43137"/>
                    </a:srgbClr>
                  </a:outerShdw>
                </a:effectLst>
              </a:rPr>
              <a:t>二</a:t>
            </a:r>
            <a:r>
              <a:rPr lang="zh-CN" altLang="en-US" sz="2800" smtClean="0">
                <a:solidFill>
                  <a:schemeClr val="accent4">
                    <a:lumMod val="60000"/>
                    <a:lumOff val="40000"/>
                  </a:schemeClr>
                </a:solidFill>
                <a:effectLst>
                  <a:outerShdw blurRad="38100" dist="38100" dir="2700000" algn="tl">
                    <a:srgbClr val="000000">
                      <a:alpha val="43137"/>
                    </a:srgbClr>
                  </a:outerShdw>
                </a:effectLst>
              </a:rPr>
              <a:t>等奖</a:t>
            </a:r>
            <a:r>
              <a:rPr lang="en-US" altLang="zh-CN" sz="2800" smtClean="0">
                <a:solidFill>
                  <a:schemeClr val="accent4">
                    <a:lumMod val="60000"/>
                    <a:lumOff val="40000"/>
                  </a:schemeClr>
                </a:solidFill>
                <a:effectLst>
                  <a:outerShdw blurRad="38100" dist="38100" dir="2700000" algn="tl">
                    <a:srgbClr val="000000">
                      <a:alpha val="43137"/>
                    </a:srgbClr>
                  </a:outerShdw>
                </a:effectLst>
              </a:rPr>
              <a:t>:</a:t>
            </a:r>
            <a:r>
              <a:rPr lang="zh-CN" altLang="en-US" sz="2800" smtClean="0">
                <a:solidFill>
                  <a:schemeClr val="accent4">
                    <a:lumMod val="60000"/>
                    <a:lumOff val="40000"/>
                  </a:schemeClr>
                </a:solidFill>
                <a:effectLst>
                  <a:outerShdw blurRad="38100" dist="38100" dir="2700000" algn="tl">
                    <a:srgbClr val="000000">
                      <a:alpha val="43137"/>
                    </a:srgbClr>
                  </a:outerShdw>
                </a:effectLst>
              </a:rPr>
              <a:t>加湿器</a:t>
            </a:r>
            <a:endParaRPr lang="en-US" altLang="zh-CN" sz="2800">
              <a:solidFill>
                <a:schemeClr val="accent4">
                  <a:lumMod val="60000"/>
                  <a:lumOff val="40000"/>
                </a:schemeClr>
              </a:solidFill>
              <a:effectLst>
                <a:outerShdw blurRad="38100" dist="38100" dir="2700000" algn="tl">
                  <a:srgbClr val="000000">
                    <a:alpha val="43137"/>
                  </a:srgbClr>
                </a:outerShdw>
              </a:effectLst>
            </a:endParaRPr>
          </a:p>
        </p:txBody>
      </p:sp>
      <p:pic>
        <p:nvPicPr>
          <p:cNvPr id="7" name="图片 6"/>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916823" y="1976577"/>
            <a:ext cx="1201458" cy="2404586"/>
          </a:xfrm>
          <a:prstGeom prst="rect">
            <a:avLst/>
          </a:prstGeom>
        </p:spPr>
      </p:pic>
      <p:pic>
        <p:nvPicPr>
          <p:cNvPr id="8" name="图片 7"/>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344096" y="1994334"/>
            <a:ext cx="2414701" cy="2414701"/>
          </a:xfrm>
          <a:prstGeom prst="rect">
            <a:avLst/>
          </a:prstGeom>
        </p:spPr>
      </p:pic>
      <p:pic>
        <p:nvPicPr>
          <p:cNvPr id="9" name="图片 8"/>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8297976" y="1809236"/>
            <a:ext cx="2065089" cy="2738487"/>
          </a:xfrm>
          <a:prstGeom prst="rect">
            <a:avLst/>
          </a:prstGeom>
        </p:spPr>
      </p:pic>
      <p:sp>
        <p:nvSpPr>
          <p:cNvPr id="22" name="文本框 21"/>
          <p:cNvSpPr txBox="1"/>
          <p:nvPr/>
        </p:nvSpPr>
        <p:spPr>
          <a:xfrm>
            <a:off x="-1040794" y="1213792"/>
            <a:ext cx="877163" cy="369332"/>
          </a:xfrm>
          <a:prstGeom prst="rect">
            <a:avLst/>
          </a:prstGeom>
          <a:noFill/>
        </p:spPr>
        <p:txBody>
          <a:bodyPr wrap="none"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val="298706301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par>
                                <p:cTn id="8" presetID="2" presetClass="entr" presetSubtype="2"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 calcmode="lin" valueType="num">
                                      <p:cBhvr additive="base">
                                        <p:cTn id="10" dur="500" fill="hold"/>
                                        <p:tgtEl>
                                          <p:spTgt spid="17"/>
                                        </p:tgtEl>
                                        <p:attrNameLst>
                                          <p:attrName>ppt_x</p:attrName>
                                        </p:attrNameLst>
                                      </p:cBhvr>
                                      <p:tavLst>
                                        <p:tav tm="0">
                                          <p:val>
                                            <p:strVal val="1+#ppt_w/2"/>
                                          </p:val>
                                        </p:tav>
                                        <p:tav tm="100000">
                                          <p:val>
                                            <p:strVal val="#ppt_x"/>
                                          </p:val>
                                        </p:tav>
                                      </p:tavLst>
                                    </p:anim>
                                    <p:anim calcmode="lin" valueType="num">
                                      <p:cBhvr additive="base">
                                        <p:cTn id="11" dur="500" fill="hold"/>
                                        <p:tgtEl>
                                          <p:spTgt spid="17"/>
                                        </p:tgtEl>
                                        <p:attrNameLst>
                                          <p:attrName>ppt_y</p:attrName>
                                        </p:attrNameLst>
                                      </p:cBhvr>
                                      <p:tavLst>
                                        <p:tav tm="0">
                                          <p:val>
                                            <p:strVal val="#ppt_y"/>
                                          </p:val>
                                        </p:tav>
                                        <p:tav tm="100000">
                                          <p:val>
                                            <p:strVal val="#ppt_y"/>
                                          </p:val>
                                        </p:tav>
                                      </p:tavLst>
                                    </p:anim>
                                  </p:childTnLst>
                                </p:cTn>
                              </p:par>
                              <p:par>
                                <p:cTn id="12" presetID="2" presetClass="entr" presetSubtype="8" fill="hold" nodeType="with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additive="base">
                                        <p:cTn id="14" dur="500" fill="hold"/>
                                        <p:tgtEl>
                                          <p:spTgt spid="16"/>
                                        </p:tgtEl>
                                        <p:attrNameLst>
                                          <p:attrName>ppt_x</p:attrName>
                                        </p:attrNameLst>
                                      </p:cBhvr>
                                      <p:tavLst>
                                        <p:tav tm="0">
                                          <p:val>
                                            <p:strVal val="0-#ppt_w/2"/>
                                          </p:val>
                                        </p:tav>
                                        <p:tav tm="100000">
                                          <p:val>
                                            <p:strVal val="#ppt_x"/>
                                          </p:val>
                                        </p:tav>
                                      </p:tavLst>
                                    </p:anim>
                                    <p:anim calcmode="lin" valueType="num">
                                      <p:cBhvr additive="base">
                                        <p:cTn id="15" dur="500" fill="hold"/>
                                        <p:tgtEl>
                                          <p:spTgt spid="16"/>
                                        </p:tgtEl>
                                        <p:attrNameLst>
                                          <p:attrName>ppt_y</p:attrName>
                                        </p:attrNameLst>
                                      </p:cBhvr>
                                      <p:tavLst>
                                        <p:tav tm="0">
                                          <p:val>
                                            <p:strVal val="#ppt_y"/>
                                          </p:val>
                                        </p:tav>
                                        <p:tav tm="100000">
                                          <p:val>
                                            <p:strVal val="#ppt_y"/>
                                          </p:val>
                                        </p:tav>
                                      </p:tavLst>
                                    </p:anim>
                                  </p:childTnLst>
                                </p:cTn>
                              </p:par>
                            </p:childTnLst>
                          </p:cTn>
                        </p:par>
                        <p:par>
                          <p:cTn id="16" fill="hold">
                            <p:stCondLst>
                              <p:cond delay="500"/>
                            </p:stCondLst>
                            <p:childTnLst>
                              <p:par>
                                <p:cTn id="17" presetID="2" presetClass="entr" presetSubtype="8"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0-#ppt_w/2"/>
                                          </p:val>
                                        </p:tav>
                                        <p:tav tm="100000">
                                          <p:val>
                                            <p:strVal val="#ppt_x"/>
                                          </p:val>
                                        </p:tav>
                                      </p:tavLst>
                                    </p:anim>
                                    <p:anim calcmode="lin" valueType="num">
                                      <p:cBhvr additive="base">
                                        <p:cTn id="20" dur="5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500" fill="hold"/>
                                        <p:tgtEl>
                                          <p:spTgt spid="20"/>
                                        </p:tgtEl>
                                        <p:attrNameLst>
                                          <p:attrName>ppt_x</p:attrName>
                                        </p:attrNameLst>
                                      </p:cBhvr>
                                      <p:tavLst>
                                        <p:tav tm="0">
                                          <p:val>
                                            <p:strVal val="1+#ppt_w/2"/>
                                          </p:val>
                                        </p:tav>
                                        <p:tav tm="100000">
                                          <p:val>
                                            <p:strVal val="#ppt_x"/>
                                          </p:val>
                                        </p:tav>
                                      </p:tavLst>
                                    </p:anim>
                                    <p:anim calcmode="lin" valueType="num">
                                      <p:cBhvr additive="base">
                                        <p:cTn id="24" dur="500" fill="hold"/>
                                        <p:tgtEl>
                                          <p:spTgt spid="20"/>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0-#ppt_w/2"/>
                                          </p:val>
                                        </p:tav>
                                        <p:tav tm="100000">
                                          <p:val>
                                            <p:strVal val="#ppt_x"/>
                                          </p:val>
                                        </p:tav>
                                      </p:tavLst>
                                    </p:anim>
                                    <p:anim calcmode="lin" valueType="num">
                                      <p:cBhvr additive="base">
                                        <p:cTn id="28" dur="500" fill="hold"/>
                                        <p:tgtEl>
                                          <p:spTgt spid="21"/>
                                        </p:tgtEl>
                                        <p:attrNameLst>
                                          <p:attrName>ppt_y</p:attrName>
                                        </p:attrNameLst>
                                      </p:cBhvr>
                                      <p:tavLst>
                                        <p:tav tm="0">
                                          <p:val>
                                            <p:strVal val="#ppt_y"/>
                                          </p:val>
                                        </p:tav>
                                        <p:tav tm="100000">
                                          <p:val>
                                            <p:strVal val="#ppt_y"/>
                                          </p:val>
                                        </p:tav>
                                      </p:tavLst>
                                    </p:anim>
                                  </p:childTnLst>
                                </p:cTn>
                              </p:par>
                            </p:childTnLst>
                          </p:cTn>
                        </p:par>
                        <p:par>
                          <p:cTn id="29" fill="hold">
                            <p:stCondLst>
                              <p:cond delay="1000"/>
                            </p:stCondLst>
                            <p:childTnLst>
                              <p:par>
                                <p:cTn id="30" presetID="16" presetClass="entr" presetSubtype="21" fill="hold" grpId="0" nodeType="after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barn(inVertical)">
                                      <p:cBhvr>
                                        <p:cTn id="32" dur="500"/>
                                        <p:tgtEl>
                                          <p:spTgt spid="3"/>
                                        </p:tgtEl>
                                      </p:cBhvr>
                                    </p:animEffect>
                                  </p:childTnLst>
                                </p:cTn>
                              </p:par>
                            </p:childTnLst>
                          </p:cTn>
                        </p:par>
                        <p:par>
                          <p:cTn id="33" fill="hold">
                            <p:stCondLst>
                              <p:cond delay="1500"/>
                            </p:stCondLst>
                            <p:childTnLst>
                              <p:par>
                                <p:cTn id="34" presetID="37" presetClass="entr" presetSubtype="0" fill="hold"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1000"/>
                                        <p:tgtEl>
                                          <p:spTgt spid="13"/>
                                        </p:tgtEl>
                                      </p:cBhvr>
                                    </p:animEffect>
                                    <p:anim calcmode="lin" valueType="num">
                                      <p:cBhvr>
                                        <p:cTn id="37" dur="1000" fill="hold"/>
                                        <p:tgtEl>
                                          <p:spTgt spid="13"/>
                                        </p:tgtEl>
                                        <p:attrNameLst>
                                          <p:attrName>ppt_x</p:attrName>
                                        </p:attrNameLst>
                                      </p:cBhvr>
                                      <p:tavLst>
                                        <p:tav tm="0">
                                          <p:val>
                                            <p:strVal val="#ppt_x"/>
                                          </p:val>
                                        </p:tav>
                                        <p:tav tm="100000">
                                          <p:val>
                                            <p:strVal val="#ppt_x"/>
                                          </p:val>
                                        </p:tav>
                                      </p:tavLst>
                                    </p:anim>
                                    <p:anim calcmode="lin" valueType="num">
                                      <p:cBhvr>
                                        <p:cTn id="38" dur="900" decel="100000" fill="hold"/>
                                        <p:tgtEl>
                                          <p:spTgt spid="13"/>
                                        </p:tgtEl>
                                        <p:attrNameLst>
                                          <p:attrName>ppt_y</p:attrName>
                                        </p:attrNameLst>
                                      </p:cBhvr>
                                      <p:tavLst>
                                        <p:tav tm="0">
                                          <p:val>
                                            <p:strVal val="#ppt_y+1"/>
                                          </p:val>
                                        </p:tav>
                                        <p:tav tm="100000">
                                          <p:val>
                                            <p:strVal val="#ppt_y-.03"/>
                                          </p:val>
                                        </p:tav>
                                      </p:tavLst>
                                    </p:anim>
                                    <p:anim calcmode="lin" valueType="num">
                                      <p:cBhvr>
                                        <p:cTn id="39"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par>
                          <p:cTn id="40" fill="hold">
                            <p:stCondLst>
                              <p:cond delay="2500"/>
                            </p:stCondLst>
                            <p:childTnLst>
                              <p:par>
                                <p:cTn id="41" presetID="41" presetClass="entr" presetSubtype="0" fill="hold" grpId="0" nodeType="afterEffect">
                                  <p:stCondLst>
                                    <p:cond delay="0"/>
                                  </p:stCondLst>
                                  <p:iterate type="lt">
                                    <p:tmPct val="10000"/>
                                  </p:iterate>
                                  <p:childTnLst>
                                    <p:set>
                                      <p:cBhvr>
                                        <p:cTn id="42" dur="1" fill="hold">
                                          <p:stCondLst>
                                            <p:cond delay="0"/>
                                          </p:stCondLst>
                                        </p:cTn>
                                        <p:tgtEl>
                                          <p:spTgt spid="2"/>
                                        </p:tgtEl>
                                        <p:attrNameLst>
                                          <p:attrName>style.visibility</p:attrName>
                                        </p:attrNameLst>
                                      </p:cBhvr>
                                      <p:to>
                                        <p:strVal val="visible"/>
                                      </p:to>
                                    </p:set>
                                    <p:anim calcmode="lin" valueType="num">
                                      <p:cBhvr>
                                        <p:cTn id="43"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2"/>
                                        </p:tgtEl>
                                        <p:attrNameLst>
                                          <p:attrName>ppt_y</p:attrName>
                                        </p:attrNameLst>
                                      </p:cBhvr>
                                      <p:tavLst>
                                        <p:tav tm="0">
                                          <p:val>
                                            <p:strVal val="#ppt_y"/>
                                          </p:val>
                                        </p:tav>
                                        <p:tav tm="100000">
                                          <p:val>
                                            <p:strVal val="#ppt_y"/>
                                          </p:val>
                                        </p:tav>
                                      </p:tavLst>
                                    </p:anim>
                                    <p:anim calcmode="lin" valueType="num">
                                      <p:cBhvr>
                                        <p:cTn id="45"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2"/>
                                        </p:tgtEl>
                                      </p:cBhvr>
                                    </p:animEffect>
                                  </p:childTnLst>
                                </p:cTn>
                              </p:par>
                            </p:childTnLst>
                          </p:cTn>
                        </p:par>
                        <p:par>
                          <p:cTn id="48" fill="hold">
                            <p:stCondLst>
                              <p:cond delay="3500"/>
                            </p:stCondLst>
                            <p:childTnLst>
                              <p:par>
                                <p:cTn id="49" presetID="53" presetClass="entr" presetSubtype="16" fill="hold" nodeType="afterEffect">
                                  <p:stCondLst>
                                    <p:cond delay="0"/>
                                  </p:stCondLst>
                                  <p:childTnLst>
                                    <p:set>
                                      <p:cBhvr>
                                        <p:cTn id="50" dur="1" fill="hold">
                                          <p:stCondLst>
                                            <p:cond delay="0"/>
                                          </p:stCondLst>
                                        </p:cTn>
                                        <p:tgtEl>
                                          <p:spTgt spid="7"/>
                                        </p:tgtEl>
                                        <p:attrNameLst>
                                          <p:attrName>style.visibility</p:attrName>
                                        </p:attrNameLst>
                                      </p:cBhvr>
                                      <p:to>
                                        <p:strVal val="visible"/>
                                      </p:to>
                                    </p:set>
                                    <p:anim calcmode="lin" valueType="num">
                                      <p:cBhvr>
                                        <p:cTn id="51" dur="500" fill="hold"/>
                                        <p:tgtEl>
                                          <p:spTgt spid="7"/>
                                        </p:tgtEl>
                                        <p:attrNameLst>
                                          <p:attrName>ppt_w</p:attrName>
                                        </p:attrNameLst>
                                      </p:cBhvr>
                                      <p:tavLst>
                                        <p:tav tm="0">
                                          <p:val>
                                            <p:fltVal val="0"/>
                                          </p:val>
                                        </p:tav>
                                        <p:tav tm="100000">
                                          <p:val>
                                            <p:strVal val="#ppt_w"/>
                                          </p:val>
                                        </p:tav>
                                      </p:tavLst>
                                    </p:anim>
                                    <p:anim calcmode="lin" valueType="num">
                                      <p:cBhvr>
                                        <p:cTn id="52" dur="500" fill="hold"/>
                                        <p:tgtEl>
                                          <p:spTgt spid="7"/>
                                        </p:tgtEl>
                                        <p:attrNameLst>
                                          <p:attrName>ppt_h</p:attrName>
                                        </p:attrNameLst>
                                      </p:cBhvr>
                                      <p:tavLst>
                                        <p:tav tm="0">
                                          <p:val>
                                            <p:fltVal val="0"/>
                                          </p:val>
                                        </p:tav>
                                        <p:tav tm="100000">
                                          <p:val>
                                            <p:strVal val="#ppt_h"/>
                                          </p:val>
                                        </p:tav>
                                      </p:tavLst>
                                    </p:anim>
                                    <p:animEffect transition="in" filter="fade">
                                      <p:cBhvr>
                                        <p:cTn id="53" dur="500"/>
                                        <p:tgtEl>
                                          <p:spTgt spid="7"/>
                                        </p:tgtEl>
                                      </p:cBhvr>
                                    </p:animEffect>
                                  </p:childTnLst>
                                </p:cTn>
                              </p:par>
                            </p:childTnLst>
                          </p:cTn>
                        </p:par>
                        <p:par>
                          <p:cTn id="54" fill="hold">
                            <p:stCondLst>
                              <p:cond delay="4000"/>
                            </p:stCondLst>
                            <p:childTnLst>
                              <p:par>
                                <p:cTn id="55" presetID="41" presetClass="entr" presetSubtype="0" fill="hold" grpId="0" nodeType="afterEffect">
                                  <p:stCondLst>
                                    <p:cond delay="0"/>
                                  </p:stCondLst>
                                  <p:iterate type="lt">
                                    <p:tmPct val="10000"/>
                                  </p:iterate>
                                  <p:childTnLst>
                                    <p:set>
                                      <p:cBhvr>
                                        <p:cTn id="56" dur="1" fill="hold">
                                          <p:stCondLst>
                                            <p:cond delay="0"/>
                                          </p:stCondLst>
                                        </p:cTn>
                                        <p:tgtEl>
                                          <p:spTgt spid="23"/>
                                        </p:tgtEl>
                                        <p:attrNameLst>
                                          <p:attrName>style.visibility</p:attrName>
                                        </p:attrNameLst>
                                      </p:cBhvr>
                                      <p:to>
                                        <p:strVal val="visible"/>
                                      </p:to>
                                    </p:set>
                                    <p:anim calcmode="lin" valueType="num">
                                      <p:cBhvr>
                                        <p:cTn id="57"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58" dur="500" fill="hold"/>
                                        <p:tgtEl>
                                          <p:spTgt spid="23"/>
                                        </p:tgtEl>
                                        <p:attrNameLst>
                                          <p:attrName>ppt_y</p:attrName>
                                        </p:attrNameLst>
                                      </p:cBhvr>
                                      <p:tavLst>
                                        <p:tav tm="0">
                                          <p:val>
                                            <p:strVal val="#ppt_y"/>
                                          </p:val>
                                        </p:tav>
                                        <p:tav tm="100000">
                                          <p:val>
                                            <p:strVal val="#ppt_y"/>
                                          </p:val>
                                        </p:tav>
                                      </p:tavLst>
                                    </p:anim>
                                    <p:anim calcmode="lin" valueType="num">
                                      <p:cBhvr>
                                        <p:cTn id="59"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60"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61" dur="500" tmFilter="0,0; .5, 1; 1, 1"/>
                                        <p:tgtEl>
                                          <p:spTgt spid="23"/>
                                        </p:tgtEl>
                                      </p:cBhvr>
                                    </p:animEffect>
                                  </p:childTnLst>
                                </p:cTn>
                              </p:par>
                            </p:childTnLst>
                          </p:cTn>
                        </p:par>
                        <p:par>
                          <p:cTn id="62" fill="hold">
                            <p:stCondLst>
                              <p:cond delay="5050"/>
                            </p:stCondLst>
                            <p:childTnLst>
                              <p:par>
                                <p:cTn id="63" presetID="53" presetClass="entr" presetSubtype="16" fill="hold" nodeType="afterEffect">
                                  <p:stCondLst>
                                    <p:cond delay="0"/>
                                  </p:stCondLst>
                                  <p:childTnLst>
                                    <p:set>
                                      <p:cBhvr>
                                        <p:cTn id="64" dur="1" fill="hold">
                                          <p:stCondLst>
                                            <p:cond delay="0"/>
                                          </p:stCondLst>
                                        </p:cTn>
                                        <p:tgtEl>
                                          <p:spTgt spid="8"/>
                                        </p:tgtEl>
                                        <p:attrNameLst>
                                          <p:attrName>style.visibility</p:attrName>
                                        </p:attrNameLst>
                                      </p:cBhvr>
                                      <p:to>
                                        <p:strVal val="visible"/>
                                      </p:to>
                                    </p:set>
                                    <p:anim calcmode="lin" valueType="num">
                                      <p:cBhvr>
                                        <p:cTn id="65" dur="500" fill="hold"/>
                                        <p:tgtEl>
                                          <p:spTgt spid="8"/>
                                        </p:tgtEl>
                                        <p:attrNameLst>
                                          <p:attrName>ppt_w</p:attrName>
                                        </p:attrNameLst>
                                      </p:cBhvr>
                                      <p:tavLst>
                                        <p:tav tm="0">
                                          <p:val>
                                            <p:fltVal val="0"/>
                                          </p:val>
                                        </p:tav>
                                        <p:tav tm="100000">
                                          <p:val>
                                            <p:strVal val="#ppt_w"/>
                                          </p:val>
                                        </p:tav>
                                      </p:tavLst>
                                    </p:anim>
                                    <p:anim calcmode="lin" valueType="num">
                                      <p:cBhvr>
                                        <p:cTn id="66" dur="500" fill="hold"/>
                                        <p:tgtEl>
                                          <p:spTgt spid="8"/>
                                        </p:tgtEl>
                                        <p:attrNameLst>
                                          <p:attrName>ppt_h</p:attrName>
                                        </p:attrNameLst>
                                      </p:cBhvr>
                                      <p:tavLst>
                                        <p:tav tm="0">
                                          <p:val>
                                            <p:fltVal val="0"/>
                                          </p:val>
                                        </p:tav>
                                        <p:tav tm="100000">
                                          <p:val>
                                            <p:strVal val="#ppt_h"/>
                                          </p:val>
                                        </p:tav>
                                      </p:tavLst>
                                    </p:anim>
                                    <p:animEffect transition="in" filter="fade">
                                      <p:cBhvr>
                                        <p:cTn id="67" dur="500"/>
                                        <p:tgtEl>
                                          <p:spTgt spid="8"/>
                                        </p:tgtEl>
                                      </p:cBhvr>
                                    </p:animEffect>
                                  </p:childTnLst>
                                </p:cTn>
                              </p:par>
                            </p:childTnLst>
                          </p:cTn>
                        </p:par>
                        <p:par>
                          <p:cTn id="68" fill="hold">
                            <p:stCondLst>
                              <p:cond delay="5550"/>
                            </p:stCondLst>
                            <p:childTnLst>
                              <p:par>
                                <p:cTn id="69" presetID="41" presetClass="entr" presetSubtype="0" fill="hold" grpId="0" nodeType="afterEffect">
                                  <p:stCondLst>
                                    <p:cond delay="0"/>
                                  </p:stCondLst>
                                  <p:iterate type="lt">
                                    <p:tmPct val="10000"/>
                                  </p:iterate>
                                  <p:childTnLst>
                                    <p:set>
                                      <p:cBhvr>
                                        <p:cTn id="70" dur="1" fill="hold">
                                          <p:stCondLst>
                                            <p:cond delay="0"/>
                                          </p:stCondLst>
                                        </p:cTn>
                                        <p:tgtEl>
                                          <p:spTgt spid="24"/>
                                        </p:tgtEl>
                                        <p:attrNameLst>
                                          <p:attrName>style.visibility</p:attrName>
                                        </p:attrNameLst>
                                      </p:cBhvr>
                                      <p:to>
                                        <p:strVal val="visible"/>
                                      </p:to>
                                    </p:set>
                                    <p:anim calcmode="lin" valueType="num">
                                      <p:cBhvr>
                                        <p:cTn id="71"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72" dur="500" fill="hold"/>
                                        <p:tgtEl>
                                          <p:spTgt spid="24"/>
                                        </p:tgtEl>
                                        <p:attrNameLst>
                                          <p:attrName>ppt_y</p:attrName>
                                        </p:attrNameLst>
                                      </p:cBhvr>
                                      <p:tavLst>
                                        <p:tav tm="0">
                                          <p:val>
                                            <p:strVal val="#ppt_y"/>
                                          </p:val>
                                        </p:tav>
                                        <p:tav tm="100000">
                                          <p:val>
                                            <p:strVal val="#ppt_y"/>
                                          </p:val>
                                        </p:tav>
                                      </p:tavLst>
                                    </p:anim>
                                    <p:anim calcmode="lin" valueType="num">
                                      <p:cBhvr>
                                        <p:cTn id="73"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74"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75" dur="500" tmFilter="0,0; .5, 1; 1, 1"/>
                                        <p:tgtEl>
                                          <p:spTgt spid="24"/>
                                        </p:tgtEl>
                                      </p:cBhvr>
                                    </p:animEffect>
                                  </p:childTnLst>
                                </p:cTn>
                              </p:par>
                            </p:childTnLst>
                          </p:cTn>
                        </p:par>
                        <p:par>
                          <p:cTn id="76" fill="hold">
                            <p:stCondLst>
                              <p:cond delay="6350"/>
                            </p:stCondLst>
                            <p:childTnLst>
                              <p:par>
                                <p:cTn id="77" presetID="53" presetClass="entr" presetSubtype="16" fill="hold" nodeType="afterEffect">
                                  <p:stCondLst>
                                    <p:cond delay="0"/>
                                  </p:stCondLst>
                                  <p:childTnLst>
                                    <p:set>
                                      <p:cBhvr>
                                        <p:cTn id="78" dur="1" fill="hold">
                                          <p:stCondLst>
                                            <p:cond delay="0"/>
                                          </p:stCondLst>
                                        </p:cTn>
                                        <p:tgtEl>
                                          <p:spTgt spid="9"/>
                                        </p:tgtEl>
                                        <p:attrNameLst>
                                          <p:attrName>style.visibility</p:attrName>
                                        </p:attrNameLst>
                                      </p:cBhvr>
                                      <p:to>
                                        <p:strVal val="visible"/>
                                      </p:to>
                                    </p:set>
                                    <p:anim calcmode="lin" valueType="num">
                                      <p:cBhvr>
                                        <p:cTn id="79" dur="500" fill="hold"/>
                                        <p:tgtEl>
                                          <p:spTgt spid="9"/>
                                        </p:tgtEl>
                                        <p:attrNameLst>
                                          <p:attrName>ppt_w</p:attrName>
                                        </p:attrNameLst>
                                      </p:cBhvr>
                                      <p:tavLst>
                                        <p:tav tm="0">
                                          <p:val>
                                            <p:fltVal val="0"/>
                                          </p:val>
                                        </p:tav>
                                        <p:tav tm="100000">
                                          <p:val>
                                            <p:strVal val="#ppt_w"/>
                                          </p:val>
                                        </p:tav>
                                      </p:tavLst>
                                    </p:anim>
                                    <p:anim calcmode="lin" valueType="num">
                                      <p:cBhvr>
                                        <p:cTn id="80" dur="500" fill="hold"/>
                                        <p:tgtEl>
                                          <p:spTgt spid="9"/>
                                        </p:tgtEl>
                                        <p:attrNameLst>
                                          <p:attrName>ppt_h</p:attrName>
                                        </p:attrNameLst>
                                      </p:cBhvr>
                                      <p:tavLst>
                                        <p:tav tm="0">
                                          <p:val>
                                            <p:fltVal val="0"/>
                                          </p:val>
                                        </p:tav>
                                        <p:tav tm="100000">
                                          <p:val>
                                            <p:strVal val="#ppt_h"/>
                                          </p:val>
                                        </p:tav>
                                      </p:tavLst>
                                    </p:anim>
                                    <p:animEffect transition="in" filter="fade">
                                      <p:cBhvr>
                                        <p:cTn id="81" dur="500"/>
                                        <p:tgtEl>
                                          <p:spTgt spid="9"/>
                                        </p:tgtEl>
                                      </p:cBhvr>
                                    </p:animEffect>
                                  </p:childTnLst>
                                </p:cTn>
                              </p:par>
                            </p:childTnLst>
                          </p:cTn>
                        </p:par>
                        <p:par>
                          <p:cTn id="82" fill="hold">
                            <p:stCondLst>
                              <p:cond delay="6850"/>
                            </p:stCondLst>
                            <p:childTnLst>
                              <p:par>
                                <p:cTn id="83" presetID="1" presetClass="entr" presetSubtype="0" fill="hold" grpId="0" nodeType="afterEffect">
                                  <p:stCondLst>
                                    <p:cond delay="0"/>
                                  </p:stCondLst>
                                  <p:childTnLst>
                                    <p:set>
                                      <p:cBhvr>
                                        <p:cTn id="84" dur="1" fill="hold">
                                          <p:stCondLst>
                                            <p:cond delay="999"/>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23" grpId="0"/>
      <p:bldP spid="24" grpId="0"/>
      <p:bldP spid="2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t="31222" b="31222"/>
          <a:stretch/>
        </p:blipFill>
        <p:spPr>
          <a:xfrm>
            <a:off x="0" y="0"/>
            <a:ext cx="12192000" cy="6858000"/>
          </a:xfrm>
          <a:prstGeom prst="rect">
            <a:avLst/>
          </a:prstGeom>
        </p:spPr>
      </p:pic>
      <p:pic>
        <p:nvPicPr>
          <p:cNvPr id="30" name="图片 29"/>
          <p:cNvPicPr>
            <a:picLocks noChangeAspect="1"/>
          </p:cNvPicPr>
          <p:nvPr/>
        </p:nvPicPr>
        <p:blipFill rotWithShape="1">
          <a:blip r:embed="rId4" cstate="print">
            <a:extLst>
              <a:ext uri="{28A0092B-C50C-407E-A947-70E740481C1C}">
                <a14:useLocalDpi xmlns:a14="http://schemas.microsoft.com/office/drawing/2010/main" val="0"/>
              </a:ext>
            </a:extLst>
          </a:blip>
          <a:srcRect r="79739" b="34086"/>
          <a:stretch/>
        </p:blipFill>
        <p:spPr>
          <a:xfrm>
            <a:off x="1394595" y="795016"/>
            <a:ext cx="1690228" cy="1596222"/>
          </a:xfrm>
          <a:prstGeom prst="rect">
            <a:avLst/>
          </a:prstGeom>
        </p:spPr>
      </p:pic>
      <p:pic>
        <p:nvPicPr>
          <p:cNvPr id="31" name="图片 30"/>
          <p:cNvPicPr>
            <a:picLocks noChangeAspect="1"/>
          </p:cNvPicPr>
          <p:nvPr/>
        </p:nvPicPr>
        <p:blipFill rotWithShape="1">
          <a:blip r:embed="rId5" cstate="print">
            <a:extLst>
              <a:ext uri="{28A0092B-C50C-407E-A947-70E740481C1C}">
                <a14:useLocalDpi xmlns:a14="http://schemas.microsoft.com/office/drawing/2010/main" val="0"/>
              </a:ext>
            </a:extLst>
          </a:blip>
          <a:srcRect l="61939" t="35458" r="30215" b="28771"/>
          <a:stretch/>
        </p:blipFill>
        <p:spPr>
          <a:xfrm>
            <a:off x="9386698" y="689142"/>
            <a:ext cx="654519" cy="866275"/>
          </a:xfrm>
          <a:prstGeom prst="rect">
            <a:avLst/>
          </a:prstGeom>
        </p:spPr>
      </p:pic>
      <p:pic>
        <p:nvPicPr>
          <p:cNvPr id="32" name="图片 31"/>
          <p:cNvPicPr>
            <a:picLocks noChangeAspect="1"/>
          </p:cNvPicPr>
          <p:nvPr/>
        </p:nvPicPr>
        <p:blipFill rotWithShape="1">
          <a:blip r:embed="rId6" cstate="print">
            <a:extLst>
              <a:ext uri="{28A0092B-C50C-407E-A947-70E740481C1C}">
                <a14:useLocalDpi xmlns:a14="http://schemas.microsoft.com/office/drawing/2010/main" val="0"/>
              </a:ext>
            </a:extLst>
          </a:blip>
          <a:srcRect l="84783" t="49230"/>
          <a:stretch/>
        </p:blipFill>
        <p:spPr>
          <a:xfrm>
            <a:off x="3593936" y="74398"/>
            <a:ext cx="1269431" cy="1229487"/>
          </a:xfrm>
          <a:prstGeom prst="rect">
            <a:avLst/>
          </a:prstGeom>
        </p:spPr>
      </p:pic>
      <p:pic>
        <p:nvPicPr>
          <p:cNvPr id="4" name="图片 3"/>
          <p:cNvPicPr>
            <a:picLocks noChangeAspect="1"/>
          </p:cNvPicPr>
          <p:nvPr/>
        </p:nvPicPr>
        <p:blipFill rotWithShape="1">
          <a:blip r:embed="rId7" cstate="print">
            <a:extLst>
              <a:ext uri="{28A0092B-C50C-407E-A947-70E740481C1C}">
                <a14:useLocalDpi xmlns:a14="http://schemas.microsoft.com/office/drawing/2010/main" val="0"/>
              </a:ext>
            </a:extLst>
          </a:blip>
          <a:srcRect l="33866" t="-1" r="34278" b="59354"/>
          <a:stretch/>
        </p:blipFill>
        <p:spPr>
          <a:xfrm>
            <a:off x="4128940" y="1"/>
            <a:ext cx="3883844" cy="2488676"/>
          </a:xfrm>
          <a:prstGeom prst="rect">
            <a:avLst/>
          </a:prstGeom>
        </p:spPr>
      </p:pic>
      <p:pic>
        <p:nvPicPr>
          <p:cNvPr id="36" name="图片 3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5684363"/>
            <a:ext cx="12192000" cy="1173637"/>
          </a:xfrm>
          <a:prstGeom prst="rect">
            <a:avLst/>
          </a:prstGeom>
        </p:spPr>
      </p:pic>
      <p:pic>
        <p:nvPicPr>
          <p:cNvPr id="37" name="图片 3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85660" y="4165477"/>
            <a:ext cx="1353975" cy="1999988"/>
          </a:xfrm>
          <a:prstGeom prst="rect">
            <a:avLst/>
          </a:prstGeom>
        </p:spPr>
      </p:pic>
      <p:pic>
        <p:nvPicPr>
          <p:cNvPr id="38" name="图片 3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061219" y="5076314"/>
            <a:ext cx="808537" cy="1410976"/>
          </a:xfrm>
          <a:prstGeom prst="rect">
            <a:avLst/>
          </a:prstGeom>
        </p:spPr>
      </p:pic>
      <p:pic>
        <p:nvPicPr>
          <p:cNvPr id="39" name="图片 3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699208" y="4646579"/>
            <a:ext cx="1195547" cy="1769195"/>
          </a:xfrm>
          <a:prstGeom prst="rect">
            <a:avLst/>
          </a:prstGeom>
        </p:spPr>
      </p:pic>
      <p:sp>
        <p:nvSpPr>
          <p:cNvPr id="40" name="文本框 39"/>
          <p:cNvSpPr txBox="1"/>
          <p:nvPr/>
        </p:nvSpPr>
        <p:spPr>
          <a:xfrm>
            <a:off x="4329185" y="2784031"/>
            <a:ext cx="3877985" cy="1200329"/>
          </a:xfrm>
          <a:prstGeom prst="rect">
            <a:avLst/>
          </a:prstGeom>
          <a:noFill/>
        </p:spPr>
        <p:txBody>
          <a:bodyPr wrap="none" rtlCol="0">
            <a:spAutoFit/>
          </a:bodyPr>
          <a:lstStyle/>
          <a:p>
            <a:r>
              <a:rPr lang="zh-CN" altLang="en-US" sz="7200">
                <a:solidFill>
                  <a:schemeClr val="accent4">
                    <a:lumMod val="60000"/>
                    <a:lumOff val="40000"/>
                  </a:schemeClr>
                </a:solidFill>
                <a:effectLst>
                  <a:outerShdw blurRad="38100" dist="38100" dir="2700000" algn="tl">
                    <a:srgbClr val="000000">
                      <a:alpha val="43137"/>
                    </a:srgbClr>
                  </a:outerShdw>
                </a:effectLst>
              </a:rPr>
              <a:t>狂欢盛宴</a:t>
            </a:r>
          </a:p>
        </p:txBody>
      </p:sp>
      <p:pic>
        <p:nvPicPr>
          <p:cNvPr id="41" name="图片 40"/>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965427" y="2215915"/>
            <a:ext cx="1363758" cy="2063799"/>
          </a:xfrm>
          <a:prstGeom prst="rect">
            <a:avLst/>
          </a:prstGeom>
        </p:spPr>
      </p:pic>
      <p:pic>
        <p:nvPicPr>
          <p:cNvPr id="17" name="图片 16"/>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0" y="0"/>
            <a:ext cx="1892743" cy="6858000"/>
          </a:xfrm>
          <a:prstGeom prst="rect">
            <a:avLst/>
          </a:prstGeom>
        </p:spPr>
      </p:pic>
      <p:pic>
        <p:nvPicPr>
          <p:cNvPr id="18" name="图片 17"/>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299257" y="0"/>
            <a:ext cx="1888098" cy="6858000"/>
          </a:xfrm>
          <a:prstGeom prst="rect">
            <a:avLst/>
          </a:prstGeom>
        </p:spPr>
      </p:pic>
      <p:sp>
        <p:nvSpPr>
          <p:cNvPr id="15" name="文本框 14"/>
          <p:cNvSpPr txBox="1"/>
          <p:nvPr/>
        </p:nvSpPr>
        <p:spPr>
          <a:xfrm>
            <a:off x="-1040794" y="1213792"/>
            <a:ext cx="877163" cy="369332"/>
          </a:xfrm>
          <a:prstGeom prst="rect">
            <a:avLst/>
          </a:prstGeom>
          <a:noFill/>
        </p:spPr>
        <p:txBody>
          <a:bodyPr wrap="none"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val="158239757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1+#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7" presetClass="entr" presetSubtype="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16" presetClass="entr" presetSubtype="21" fill="hold" nodeType="after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barn(inVertical)">
                                      <p:cBhvr>
                                        <p:cTn id="22" dur="500"/>
                                        <p:tgtEl>
                                          <p:spTgt spid="36"/>
                                        </p:tgtEl>
                                      </p:cBhvr>
                                    </p:animEffect>
                                  </p:childTnLst>
                                </p:cTn>
                              </p:par>
                            </p:childTnLst>
                          </p:cTn>
                        </p:par>
                        <p:par>
                          <p:cTn id="23" fill="hold">
                            <p:stCondLst>
                              <p:cond delay="2000"/>
                            </p:stCondLst>
                            <p:childTnLst>
                              <p:par>
                                <p:cTn id="24" presetID="2" presetClass="entr" presetSubtype="8" fill="hold" nodeType="afterEffect">
                                  <p:stCondLst>
                                    <p:cond delay="0"/>
                                  </p:stCondLst>
                                  <p:childTnLst>
                                    <p:set>
                                      <p:cBhvr>
                                        <p:cTn id="25" dur="1" fill="hold">
                                          <p:stCondLst>
                                            <p:cond delay="0"/>
                                          </p:stCondLst>
                                        </p:cTn>
                                        <p:tgtEl>
                                          <p:spTgt spid="37"/>
                                        </p:tgtEl>
                                        <p:attrNameLst>
                                          <p:attrName>style.visibility</p:attrName>
                                        </p:attrNameLst>
                                      </p:cBhvr>
                                      <p:to>
                                        <p:strVal val="visible"/>
                                      </p:to>
                                    </p:set>
                                    <p:anim calcmode="lin" valueType="num">
                                      <p:cBhvr additive="base">
                                        <p:cTn id="26" dur="500" fill="hold"/>
                                        <p:tgtEl>
                                          <p:spTgt spid="37"/>
                                        </p:tgtEl>
                                        <p:attrNameLst>
                                          <p:attrName>ppt_x</p:attrName>
                                        </p:attrNameLst>
                                      </p:cBhvr>
                                      <p:tavLst>
                                        <p:tav tm="0">
                                          <p:val>
                                            <p:strVal val="0-#ppt_w/2"/>
                                          </p:val>
                                        </p:tav>
                                        <p:tav tm="100000">
                                          <p:val>
                                            <p:strVal val="#ppt_x"/>
                                          </p:val>
                                        </p:tav>
                                      </p:tavLst>
                                    </p:anim>
                                    <p:anim calcmode="lin" valueType="num">
                                      <p:cBhvr additive="base">
                                        <p:cTn id="27" dur="500" fill="hold"/>
                                        <p:tgtEl>
                                          <p:spTgt spid="37"/>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0"/>
                                  </p:stCondLst>
                                  <p:childTnLst>
                                    <p:set>
                                      <p:cBhvr>
                                        <p:cTn id="29" dur="1" fill="hold">
                                          <p:stCondLst>
                                            <p:cond delay="0"/>
                                          </p:stCondLst>
                                        </p:cTn>
                                        <p:tgtEl>
                                          <p:spTgt spid="38"/>
                                        </p:tgtEl>
                                        <p:attrNameLst>
                                          <p:attrName>style.visibility</p:attrName>
                                        </p:attrNameLst>
                                      </p:cBhvr>
                                      <p:to>
                                        <p:strVal val="visible"/>
                                      </p:to>
                                    </p:set>
                                    <p:anim calcmode="lin" valueType="num">
                                      <p:cBhvr additive="base">
                                        <p:cTn id="30" dur="500" fill="hold"/>
                                        <p:tgtEl>
                                          <p:spTgt spid="38"/>
                                        </p:tgtEl>
                                        <p:attrNameLst>
                                          <p:attrName>ppt_x</p:attrName>
                                        </p:attrNameLst>
                                      </p:cBhvr>
                                      <p:tavLst>
                                        <p:tav tm="0">
                                          <p:val>
                                            <p:strVal val="1+#ppt_w/2"/>
                                          </p:val>
                                        </p:tav>
                                        <p:tav tm="100000">
                                          <p:val>
                                            <p:strVal val="#ppt_x"/>
                                          </p:val>
                                        </p:tav>
                                      </p:tavLst>
                                    </p:anim>
                                    <p:anim calcmode="lin" valueType="num">
                                      <p:cBhvr additive="base">
                                        <p:cTn id="31" dur="500" fill="hold"/>
                                        <p:tgtEl>
                                          <p:spTgt spid="38"/>
                                        </p:tgtEl>
                                        <p:attrNameLst>
                                          <p:attrName>ppt_y</p:attrName>
                                        </p:attrNameLst>
                                      </p:cBhvr>
                                      <p:tavLst>
                                        <p:tav tm="0">
                                          <p:val>
                                            <p:strVal val="#ppt_y"/>
                                          </p:val>
                                        </p:tav>
                                        <p:tav tm="100000">
                                          <p:val>
                                            <p:strVal val="#ppt_y"/>
                                          </p:val>
                                        </p:tav>
                                      </p:tavLst>
                                    </p:anim>
                                  </p:childTnLst>
                                </p:cTn>
                              </p:par>
                              <p:par>
                                <p:cTn id="32" presetID="2" presetClass="entr" presetSubtype="8" fill="hold" nodeType="withEffect">
                                  <p:stCondLst>
                                    <p:cond delay="0"/>
                                  </p:stCondLst>
                                  <p:childTnLst>
                                    <p:set>
                                      <p:cBhvr>
                                        <p:cTn id="33" dur="1" fill="hold">
                                          <p:stCondLst>
                                            <p:cond delay="0"/>
                                          </p:stCondLst>
                                        </p:cTn>
                                        <p:tgtEl>
                                          <p:spTgt spid="39"/>
                                        </p:tgtEl>
                                        <p:attrNameLst>
                                          <p:attrName>style.visibility</p:attrName>
                                        </p:attrNameLst>
                                      </p:cBhvr>
                                      <p:to>
                                        <p:strVal val="visible"/>
                                      </p:to>
                                    </p:set>
                                    <p:anim calcmode="lin" valueType="num">
                                      <p:cBhvr additive="base">
                                        <p:cTn id="34" dur="500" fill="hold"/>
                                        <p:tgtEl>
                                          <p:spTgt spid="39"/>
                                        </p:tgtEl>
                                        <p:attrNameLst>
                                          <p:attrName>ppt_x</p:attrName>
                                        </p:attrNameLst>
                                      </p:cBhvr>
                                      <p:tavLst>
                                        <p:tav tm="0">
                                          <p:val>
                                            <p:strVal val="0-#ppt_w/2"/>
                                          </p:val>
                                        </p:tav>
                                        <p:tav tm="100000">
                                          <p:val>
                                            <p:strVal val="#ppt_x"/>
                                          </p:val>
                                        </p:tav>
                                      </p:tavLst>
                                    </p:anim>
                                    <p:anim calcmode="lin" valueType="num">
                                      <p:cBhvr additive="base">
                                        <p:cTn id="35" dur="500" fill="hold"/>
                                        <p:tgtEl>
                                          <p:spTgt spid="39"/>
                                        </p:tgtEl>
                                        <p:attrNameLst>
                                          <p:attrName>ppt_y</p:attrName>
                                        </p:attrNameLst>
                                      </p:cBhvr>
                                      <p:tavLst>
                                        <p:tav tm="0">
                                          <p:val>
                                            <p:strVal val="#ppt_y"/>
                                          </p:val>
                                        </p:tav>
                                        <p:tav tm="100000">
                                          <p:val>
                                            <p:strVal val="#ppt_y"/>
                                          </p:val>
                                        </p:tav>
                                      </p:tavLst>
                                    </p:anim>
                                  </p:childTnLst>
                                </p:cTn>
                              </p:par>
                            </p:childTnLst>
                          </p:cTn>
                        </p:par>
                        <p:par>
                          <p:cTn id="36" fill="hold">
                            <p:stCondLst>
                              <p:cond delay="2500"/>
                            </p:stCondLst>
                            <p:childTnLst>
                              <p:par>
                                <p:cTn id="37" presetID="53" presetClass="entr" presetSubtype="16" fill="hold" nodeType="afterEffect">
                                  <p:stCondLst>
                                    <p:cond delay="0"/>
                                  </p:stCondLst>
                                  <p:childTnLst>
                                    <p:set>
                                      <p:cBhvr>
                                        <p:cTn id="38" dur="1" fill="hold">
                                          <p:stCondLst>
                                            <p:cond delay="0"/>
                                          </p:stCondLst>
                                        </p:cTn>
                                        <p:tgtEl>
                                          <p:spTgt spid="41"/>
                                        </p:tgtEl>
                                        <p:attrNameLst>
                                          <p:attrName>style.visibility</p:attrName>
                                        </p:attrNameLst>
                                      </p:cBhvr>
                                      <p:to>
                                        <p:strVal val="visible"/>
                                      </p:to>
                                    </p:set>
                                    <p:anim calcmode="lin" valueType="num">
                                      <p:cBhvr>
                                        <p:cTn id="39" dur="500" fill="hold"/>
                                        <p:tgtEl>
                                          <p:spTgt spid="41"/>
                                        </p:tgtEl>
                                        <p:attrNameLst>
                                          <p:attrName>ppt_w</p:attrName>
                                        </p:attrNameLst>
                                      </p:cBhvr>
                                      <p:tavLst>
                                        <p:tav tm="0">
                                          <p:val>
                                            <p:fltVal val="0"/>
                                          </p:val>
                                        </p:tav>
                                        <p:tav tm="100000">
                                          <p:val>
                                            <p:strVal val="#ppt_w"/>
                                          </p:val>
                                        </p:tav>
                                      </p:tavLst>
                                    </p:anim>
                                    <p:anim calcmode="lin" valueType="num">
                                      <p:cBhvr>
                                        <p:cTn id="40" dur="500" fill="hold"/>
                                        <p:tgtEl>
                                          <p:spTgt spid="41"/>
                                        </p:tgtEl>
                                        <p:attrNameLst>
                                          <p:attrName>ppt_h</p:attrName>
                                        </p:attrNameLst>
                                      </p:cBhvr>
                                      <p:tavLst>
                                        <p:tav tm="0">
                                          <p:val>
                                            <p:fltVal val="0"/>
                                          </p:val>
                                        </p:tav>
                                        <p:tav tm="100000">
                                          <p:val>
                                            <p:strVal val="#ppt_h"/>
                                          </p:val>
                                        </p:tav>
                                      </p:tavLst>
                                    </p:anim>
                                    <p:animEffect transition="in" filter="fade">
                                      <p:cBhvr>
                                        <p:cTn id="41" dur="500"/>
                                        <p:tgtEl>
                                          <p:spTgt spid="41"/>
                                        </p:tgtEl>
                                      </p:cBhvr>
                                    </p:animEffect>
                                  </p:childTnLst>
                                </p:cTn>
                              </p:par>
                            </p:childTnLst>
                          </p:cTn>
                        </p:par>
                        <p:par>
                          <p:cTn id="42" fill="hold">
                            <p:stCondLst>
                              <p:cond delay="3000"/>
                            </p:stCondLst>
                            <p:childTnLst>
                              <p:par>
                                <p:cTn id="43" presetID="16" presetClass="entr" presetSubtype="21" fill="hold" grpId="0" nodeType="afterEffect">
                                  <p:stCondLst>
                                    <p:cond delay="0"/>
                                  </p:stCondLst>
                                  <p:childTnLst>
                                    <p:set>
                                      <p:cBhvr>
                                        <p:cTn id="44" dur="1" fill="hold">
                                          <p:stCondLst>
                                            <p:cond delay="0"/>
                                          </p:stCondLst>
                                        </p:cTn>
                                        <p:tgtEl>
                                          <p:spTgt spid="40"/>
                                        </p:tgtEl>
                                        <p:attrNameLst>
                                          <p:attrName>style.visibility</p:attrName>
                                        </p:attrNameLst>
                                      </p:cBhvr>
                                      <p:to>
                                        <p:strVal val="visible"/>
                                      </p:to>
                                    </p:set>
                                    <p:animEffect transition="in" filter="barn(inVertical)">
                                      <p:cBhvr>
                                        <p:cTn id="45" dur="500"/>
                                        <p:tgtEl>
                                          <p:spTgt spid="40"/>
                                        </p:tgtEl>
                                      </p:cBhvr>
                                    </p:animEffect>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30"/>
                                        </p:tgtEl>
                                        <p:attrNameLst>
                                          <p:attrName>style.visibility</p:attrName>
                                        </p:attrNameLst>
                                      </p:cBhvr>
                                      <p:to>
                                        <p:strVal val="visible"/>
                                      </p:to>
                                    </p:set>
                                    <p:anim calcmode="lin" valueType="num">
                                      <p:cBhvr>
                                        <p:cTn id="49" dur="500" fill="hold"/>
                                        <p:tgtEl>
                                          <p:spTgt spid="30"/>
                                        </p:tgtEl>
                                        <p:attrNameLst>
                                          <p:attrName>ppt_w</p:attrName>
                                        </p:attrNameLst>
                                      </p:cBhvr>
                                      <p:tavLst>
                                        <p:tav tm="0">
                                          <p:val>
                                            <p:fltVal val="0"/>
                                          </p:val>
                                        </p:tav>
                                        <p:tav tm="100000">
                                          <p:val>
                                            <p:strVal val="#ppt_w"/>
                                          </p:val>
                                        </p:tav>
                                      </p:tavLst>
                                    </p:anim>
                                    <p:anim calcmode="lin" valueType="num">
                                      <p:cBhvr>
                                        <p:cTn id="50" dur="500" fill="hold"/>
                                        <p:tgtEl>
                                          <p:spTgt spid="30"/>
                                        </p:tgtEl>
                                        <p:attrNameLst>
                                          <p:attrName>ppt_h</p:attrName>
                                        </p:attrNameLst>
                                      </p:cBhvr>
                                      <p:tavLst>
                                        <p:tav tm="0">
                                          <p:val>
                                            <p:fltVal val="0"/>
                                          </p:val>
                                        </p:tav>
                                        <p:tav tm="100000">
                                          <p:val>
                                            <p:strVal val="#ppt_h"/>
                                          </p:val>
                                        </p:tav>
                                      </p:tavLst>
                                    </p:anim>
                                    <p:animEffect transition="in" filter="fade">
                                      <p:cBhvr>
                                        <p:cTn id="51" dur="500"/>
                                        <p:tgtEl>
                                          <p:spTgt spid="30"/>
                                        </p:tgtEl>
                                      </p:cBhvr>
                                    </p:animEffect>
                                  </p:childTnLst>
                                </p:cTn>
                              </p:par>
                            </p:childTnLst>
                          </p:cTn>
                        </p:par>
                        <p:par>
                          <p:cTn id="52" fill="hold">
                            <p:stCondLst>
                              <p:cond delay="4000"/>
                            </p:stCondLst>
                            <p:childTnLst>
                              <p:par>
                                <p:cTn id="53" presetID="53" presetClass="entr" presetSubtype="16" fill="hold" nodeType="afterEffect">
                                  <p:stCondLst>
                                    <p:cond delay="0"/>
                                  </p:stCondLst>
                                  <p:childTnLst>
                                    <p:set>
                                      <p:cBhvr>
                                        <p:cTn id="54" dur="1" fill="hold">
                                          <p:stCondLst>
                                            <p:cond delay="0"/>
                                          </p:stCondLst>
                                        </p:cTn>
                                        <p:tgtEl>
                                          <p:spTgt spid="31"/>
                                        </p:tgtEl>
                                        <p:attrNameLst>
                                          <p:attrName>style.visibility</p:attrName>
                                        </p:attrNameLst>
                                      </p:cBhvr>
                                      <p:to>
                                        <p:strVal val="visible"/>
                                      </p:to>
                                    </p:set>
                                    <p:anim calcmode="lin" valueType="num">
                                      <p:cBhvr>
                                        <p:cTn id="55" dur="500" fill="hold"/>
                                        <p:tgtEl>
                                          <p:spTgt spid="31"/>
                                        </p:tgtEl>
                                        <p:attrNameLst>
                                          <p:attrName>ppt_w</p:attrName>
                                        </p:attrNameLst>
                                      </p:cBhvr>
                                      <p:tavLst>
                                        <p:tav tm="0">
                                          <p:val>
                                            <p:fltVal val="0"/>
                                          </p:val>
                                        </p:tav>
                                        <p:tav tm="100000">
                                          <p:val>
                                            <p:strVal val="#ppt_w"/>
                                          </p:val>
                                        </p:tav>
                                      </p:tavLst>
                                    </p:anim>
                                    <p:anim calcmode="lin" valueType="num">
                                      <p:cBhvr>
                                        <p:cTn id="56" dur="500" fill="hold"/>
                                        <p:tgtEl>
                                          <p:spTgt spid="31"/>
                                        </p:tgtEl>
                                        <p:attrNameLst>
                                          <p:attrName>ppt_h</p:attrName>
                                        </p:attrNameLst>
                                      </p:cBhvr>
                                      <p:tavLst>
                                        <p:tav tm="0">
                                          <p:val>
                                            <p:fltVal val="0"/>
                                          </p:val>
                                        </p:tav>
                                        <p:tav tm="100000">
                                          <p:val>
                                            <p:strVal val="#ppt_h"/>
                                          </p:val>
                                        </p:tav>
                                      </p:tavLst>
                                    </p:anim>
                                    <p:animEffect transition="in" filter="fade">
                                      <p:cBhvr>
                                        <p:cTn id="57" dur="500"/>
                                        <p:tgtEl>
                                          <p:spTgt spid="31"/>
                                        </p:tgtEl>
                                      </p:cBhvr>
                                    </p:animEffect>
                                  </p:childTnLst>
                                </p:cTn>
                              </p:par>
                            </p:childTnLst>
                          </p:cTn>
                        </p:par>
                        <p:par>
                          <p:cTn id="58" fill="hold">
                            <p:stCondLst>
                              <p:cond delay="4500"/>
                            </p:stCondLst>
                            <p:childTnLst>
                              <p:par>
                                <p:cTn id="59" presetID="53" presetClass="entr" presetSubtype="16" fill="hold" nodeType="afterEffect">
                                  <p:stCondLst>
                                    <p:cond delay="0"/>
                                  </p:stCondLst>
                                  <p:childTnLst>
                                    <p:set>
                                      <p:cBhvr>
                                        <p:cTn id="60" dur="1" fill="hold">
                                          <p:stCondLst>
                                            <p:cond delay="0"/>
                                          </p:stCondLst>
                                        </p:cTn>
                                        <p:tgtEl>
                                          <p:spTgt spid="32"/>
                                        </p:tgtEl>
                                        <p:attrNameLst>
                                          <p:attrName>style.visibility</p:attrName>
                                        </p:attrNameLst>
                                      </p:cBhvr>
                                      <p:to>
                                        <p:strVal val="visible"/>
                                      </p:to>
                                    </p:set>
                                    <p:anim calcmode="lin" valueType="num">
                                      <p:cBhvr>
                                        <p:cTn id="61" dur="500" fill="hold"/>
                                        <p:tgtEl>
                                          <p:spTgt spid="32"/>
                                        </p:tgtEl>
                                        <p:attrNameLst>
                                          <p:attrName>ppt_w</p:attrName>
                                        </p:attrNameLst>
                                      </p:cBhvr>
                                      <p:tavLst>
                                        <p:tav tm="0">
                                          <p:val>
                                            <p:fltVal val="0"/>
                                          </p:val>
                                        </p:tav>
                                        <p:tav tm="100000">
                                          <p:val>
                                            <p:strVal val="#ppt_w"/>
                                          </p:val>
                                        </p:tav>
                                      </p:tavLst>
                                    </p:anim>
                                    <p:anim calcmode="lin" valueType="num">
                                      <p:cBhvr>
                                        <p:cTn id="62" dur="500" fill="hold"/>
                                        <p:tgtEl>
                                          <p:spTgt spid="32"/>
                                        </p:tgtEl>
                                        <p:attrNameLst>
                                          <p:attrName>ppt_h</p:attrName>
                                        </p:attrNameLst>
                                      </p:cBhvr>
                                      <p:tavLst>
                                        <p:tav tm="0">
                                          <p:val>
                                            <p:fltVal val="0"/>
                                          </p:val>
                                        </p:tav>
                                        <p:tav tm="100000">
                                          <p:val>
                                            <p:strVal val="#ppt_h"/>
                                          </p:val>
                                        </p:tav>
                                      </p:tavLst>
                                    </p:anim>
                                    <p:animEffect transition="in" filter="fade">
                                      <p:cBhvr>
                                        <p:cTn id="63" dur="500"/>
                                        <p:tgtEl>
                                          <p:spTgt spid="32"/>
                                        </p:tgtEl>
                                      </p:cBhvr>
                                    </p:animEffect>
                                  </p:childTnLst>
                                </p:cTn>
                              </p:par>
                            </p:childTnLst>
                          </p:cTn>
                        </p:par>
                        <p:par>
                          <p:cTn id="64" fill="hold">
                            <p:stCondLst>
                              <p:cond delay="5000"/>
                            </p:stCondLst>
                            <p:childTnLst>
                              <p:par>
                                <p:cTn id="65" presetID="1" presetClass="entr" presetSubtype="0" fill="hold" grpId="0" nodeType="afterEffect">
                                  <p:stCondLst>
                                    <p:cond delay="0"/>
                                  </p:stCondLst>
                                  <p:childTnLst>
                                    <p:set>
                                      <p:cBhvr>
                                        <p:cTn id="66" dur="1" fill="hold">
                                          <p:stCondLst>
                                            <p:cond delay="999"/>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1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rotWithShape="1">
          <a:blip r:embed="rId3" cstate="print">
            <a:extLst>
              <a:ext uri="{28A0092B-C50C-407E-A947-70E740481C1C}">
                <a14:useLocalDpi xmlns:a14="http://schemas.microsoft.com/office/drawing/2010/main" val="0"/>
              </a:ext>
            </a:extLst>
          </a:blip>
          <a:srcRect t="31222" b="31222"/>
          <a:stretch/>
        </p:blipFill>
        <p:spPr>
          <a:xfrm>
            <a:off x="0" y="10968"/>
            <a:ext cx="12192000" cy="6858000"/>
          </a:xfrm>
          <a:prstGeom prst="rect">
            <a:avLst/>
          </a:prstGeom>
        </p:spPr>
      </p:pic>
      <p:pic>
        <p:nvPicPr>
          <p:cNvPr id="4" name="图片 3"/>
          <p:cNvPicPr>
            <a:picLocks noChangeAspect="1"/>
          </p:cNvPicPr>
          <p:nvPr/>
        </p:nvPicPr>
        <p:blipFill rotWithShape="1">
          <a:blip r:embed="rId4" cstate="print">
            <a:extLst>
              <a:ext uri="{28A0092B-C50C-407E-A947-70E740481C1C}">
                <a14:useLocalDpi xmlns:a14="http://schemas.microsoft.com/office/drawing/2010/main" val="0"/>
              </a:ext>
            </a:extLst>
          </a:blip>
          <a:srcRect t="31465" b="31465"/>
          <a:stretch/>
        </p:blipFill>
        <p:spPr>
          <a:xfrm>
            <a:off x="-2" y="0"/>
            <a:ext cx="12192001" cy="6858001"/>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7260" y="-9126"/>
            <a:ext cx="12519259" cy="1233598"/>
          </a:xfrm>
          <a:prstGeom prst="rect">
            <a:avLst/>
          </a:prstGeom>
        </p:spPr>
      </p:pic>
      <p:grpSp>
        <p:nvGrpSpPr>
          <p:cNvPr id="13" name="组合 12"/>
          <p:cNvGrpSpPr/>
          <p:nvPr/>
        </p:nvGrpSpPr>
        <p:grpSpPr>
          <a:xfrm>
            <a:off x="5364421" y="1540233"/>
            <a:ext cx="1570913" cy="449280"/>
            <a:chOff x="3433034" y="1803087"/>
            <a:chExt cx="5595395" cy="1600279"/>
          </a:xfrm>
        </p:grpSpPr>
        <p:pic>
          <p:nvPicPr>
            <p:cNvPr id="10" name="图片 9"/>
            <p:cNvPicPr>
              <a:picLocks noChangeAspect="1"/>
            </p:cNvPicPr>
            <p:nvPr/>
          </p:nvPicPr>
          <p:blipFill>
            <a:blip r:embed="rId6" cstate="print">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3433034" y="1870496"/>
              <a:ext cx="3063537" cy="1486794"/>
            </a:xfrm>
            <a:prstGeom prst="rect">
              <a:avLst/>
            </a:prstGeom>
          </p:spPr>
        </p:pic>
        <p:pic>
          <p:nvPicPr>
            <p:cNvPr id="11" name="图片 10"/>
            <p:cNvPicPr>
              <a:picLocks noChangeAspect="1"/>
            </p:cNvPicPr>
            <p:nvPr/>
          </p:nvPicPr>
          <p:blipFill>
            <a:blip r:embed="rId7" cstate="print">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5739944" y="1803087"/>
              <a:ext cx="3288485" cy="1600279"/>
            </a:xfrm>
            <a:prstGeom prst="rect">
              <a:avLst/>
            </a:prstGeom>
          </p:spPr>
        </p:pic>
      </p:grpSp>
      <p:sp>
        <p:nvSpPr>
          <p:cNvPr id="3" name="矩形 2"/>
          <p:cNvSpPr/>
          <p:nvPr/>
        </p:nvSpPr>
        <p:spPr>
          <a:xfrm>
            <a:off x="4977746" y="914771"/>
            <a:ext cx="2236510" cy="707886"/>
          </a:xfrm>
          <a:prstGeom prst="rect">
            <a:avLst/>
          </a:prstGeom>
        </p:spPr>
        <p:txBody>
          <a:bodyPr wrap="none">
            <a:spAutoFit/>
          </a:bodyPr>
          <a:lstStyle/>
          <a:p>
            <a:pPr algn="ctr"/>
            <a:r>
              <a:rPr lang="zh-CN" altLang="en-US" sz="4000" b="1" smtClean="0">
                <a:solidFill>
                  <a:schemeClr val="accent4">
                    <a:lumMod val="60000"/>
                    <a:lumOff val="40000"/>
                  </a:schemeClr>
                </a:solidFill>
                <a:effectLst>
                  <a:outerShdw blurRad="38100" dist="38100" dir="2700000" algn="tl">
                    <a:srgbClr val="000000">
                      <a:alpha val="43137"/>
                    </a:srgbClr>
                  </a:outerShdw>
                </a:effectLst>
              </a:rPr>
              <a:t>照片展示</a:t>
            </a:r>
            <a:endParaRPr lang="zh-CN" altLang="en-US" sz="4000" b="1">
              <a:solidFill>
                <a:schemeClr val="accent4">
                  <a:lumMod val="60000"/>
                  <a:lumOff val="40000"/>
                </a:schemeClr>
              </a:solidFill>
              <a:effectLst>
                <a:outerShdw blurRad="38100" dist="38100" dir="2700000" algn="tl">
                  <a:srgbClr val="000000">
                    <a:alpha val="43137"/>
                  </a:srgbClr>
                </a:outerShdw>
              </a:effectLst>
            </a:endParaRPr>
          </a:p>
        </p:txBody>
      </p:sp>
      <p:pic>
        <p:nvPicPr>
          <p:cNvPr id="16" name="图片 1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10968"/>
            <a:ext cx="3586240" cy="2300140"/>
          </a:xfrm>
          <a:prstGeom prst="rect">
            <a:avLst/>
          </a:prstGeom>
        </p:spPr>
      </p:pic>
      <p:pic>
        <p:nvPicPr>
          <p:cNvPr id="17" name="图片 1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461559" y="0"/>
            <a:ext cx="1730441" cy="2215299"/>
          </a:xfrm>
          <a:prstGeom prst="rect">
            <a:avLst/>
          </a:prstGeom>
        </p:spPr>
      </p:pic>
      <p:pic>
        <p:nvPicPr>
          <p:cNvPr id="18" name="图片 1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0" y="5684362"/>
            <a:ext cx="12192000" cy="1173637"/>
          </a:xfrm>
          <a:prstGeom prst="rect">
            <a:avLst/>
          </a:prstGeom>
        </p:spPr>
      </p:pic>
      <p:pic>
        <p:nvPicPr>
          <p:cNvPr id="19" name="图片 1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13993" y="5071621"/>
            <a:ext cx="689348" cy="1018251"/>
          </a:xfrm>
          <a:prstGeom prst="rect">
            <a:avLst/>
          </a:prstGeom>
        </p:spPr>
      </p:pic>
      <p:pic>
        <p:nvPicPr>
          <p:cNvPr id="20" name="图片 19"/>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235467" y="5445640"/>
            <a:ext cx="587154" cy="1024642"/>
          </a:xfrm>
          <a:prstGeom prst="rect">
            <a:avLst/>
          </a:prstGeom>
        </p:spPr>
      </p:pic>
      <p:pic>
        <p:nvPicPr>
          <p:cNvPr id="21" name="图片 20"/>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675551" y="5183883"/>
            <a:ext cx="869294" cy="1286399"/>
          </a:xfrm>
          <a:prstGeom prst="rect">
            <a:avLst/>
          </a:prstGeom>
        </p:spPr>
      </p:pic>
      <p:pic>
        <p:nvPicPr>
          <p:cNvPr id="22" name="Picture 2"/>
          <p:cNvPicPr>
            <a:picLocks noChangeAspect="1" noChangeArrowheads="1"/>
          </p:cNvPicPr>
          <p:nvPr/>
        </p:nvPicPr>
        <p:blipFill rotWithShape="1">
          <a:blip r:embed="rId14" cstate="screen"/>
          <a:srcRect/>
          <a:stretch>
            <a:fillRect/>
          </a:stretch>
        </p:blipFill>
        <p:spPr bwMode="auto">
          <a:xfrm>
            <a:off x="608726" y="2273173"/>
            <a:ext cx="3967583" cy="222872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25" name="Picture 2"/>
          <p:cNvPicPr>
            <a:picLocks noChangeAspect="1" noChangeArrowheads="1"/>
          </p:cNvPicPr>
          <p:nvPr/>
        </p:nvPicPr>
        <p:blipFill>
          <a:blip r:embed="rId15" cstate="screen"/>
          <a:srcRect/>
          <a:stretch>
            <a:fillRect/>
          </a:stretch>
        </p:blipFill>
        <p:spPr bwMode="auto">
          <a:xfrm>
            <a:off x="8407541" y="2273173"/>
            <a:ext cx="3354944" cy="222872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26" name="Picture 2"/>
          <p:cNvPicPr>
            <a:picLocks noChangeAspect="1" noChangeArrowheads="1"/>
          </p:cNvPicPr>
          <p:nvPr/>
        </p:nvPicPr>
        <p:blipFill>
          <a:blip r:embed="rId16" cstate="screen"/>
          <a:stretch>
            <a:fillRect/>
          </a:stretch>
        </p:blipFill>
        <p:spPr bwMode="auto">
          <a:xfrm>
            <a:off x="4814453" y="2275724"/>
            <a:ext cx="3354944" cy="22261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27" name="矩形 26"/>
          <p:cNvSpPr/>
          <p:nvPr/>
        </p:nvSpPr>
        <p:spPr>
          <a:xfrm>
            <a:off x="1152878" y="4660542"/>
            <a:ext cx="2879277" cy="400110"/>
          </a:xfrm>
          <a:prstGeom prst="rect">
            <a:avLst/>
          </a:prstGeom>
        </p:spPr>
        <p:txBody>
          <a:bodyPr wrap="square">
            <a:spAutoFit/>
          </a:bodyPr>
          <a:lstStyle/>
          <a:p>
            <a:r>
              <a:rPr lang="zh-CN" altLang="en-US" sz="2000">
                <a:solidFill>
                  <a:schemeClr val="accent4">
                    <a:lumMod val="60000"/>
                    <a:lumOff val="40000"/>
                  </a:schemeClr>
                </a:solidFill>
                <a:effectLst>
                  <a:outerShdw blurRad="38100" dist="38100" dir="2700000" algn="tl">
                    <a:srgbClr val="000000">
                      <a:alpha val="43137"/>
                    </a:srgbClr>
                  </a:outerShdw>
                </a:effectLst>
              </a:rPr>
              <a:t>单击此处填加文字内容</a:t>
            </a:r>
          </a:p>
        </p:txBody>
      </p:sp>
      <p:sp>
        <p:nvSpPr>
          <p:cNvPr id="28" name="矩形 27"/>
          <p:cNvSpPr/>
          <p:nvPr/>
        </p:nvSpPr>
        <p:spPr>
          <a:xfrm>
            <a:off x="5180798" y="4654354"/>
            <a:ext cx="2879277" cy="400110"/>
          </a:xfrm>
          <a:prstGeom prst="rect">
            <a:avLst/>
          </a:prstGeom>
        </p:spPr>
        <p:txBody>
          <a:bodyPr wrap="square">
            <a:spAutoFit/>
          </a:bodyPr>
          <a:lstStyle/>
          <a:p>
            <a:r>
              <a:rPr lang="zh-CN" altLang="en-US" sz="2000">
                <a:solidFill>
                  <a:schemeClr val="accent4">
                    <a:lumMod val="60000"/>
                    <a:lumOff val="40000"/>
                  </a:schemeClr>
                </a:solidFill>
                <a:effectLst>
                  <a:outerShdw blurRad="38100" dist="38100" dir="2700000" algn="tl">
                    <a:srgbClr val="000000">
                      <a:alpha val="43137"/>
                    </a:srgbClr>
                  </a:outerShdw>
                </a:effectLst>
              </a:rPr>
              <a:t>单击此处填加文字内容</a:t>
            </a:r>
          </a:p>
        </p:txBody>
      </p:sp>
      <p:sp>
        <p:nvSpPr>
          <p:cNvPr id="29" name="矩形 28"/>
          <p:cNvSpPr/>
          <p:nvPr/>
        </p:nvSpPr>
        <p:spPr>
          <a:xfrm>
            <a:off x="8626846" y="4648166"/>
            <a:ext cx="2879277" cy="400110"/>
          </a:xfrm>
          <a:prstGeom prst="rect">
            <a:avLst/>
          </a:prstGeom>
        </p:spPr>
        <p:txBody>
          <a:bodyPr wrap="square">
            <a:spAutoFit/>
          </a:bodyPr>
          <a:lstStyle/>
          <a:p>
            <a:r>
              <a:rPr lang="zh-CN" altLang="en-US" sz="2000">
                <a:solidFill>
                  <a:schemeClr val="accent4">
                    <a:lumMod val="60000"/>
                    <a:lumOff val="40000"/>
                  </a:schemeClr>
                </a:solidFill>
                <a:effectLst>
                  <a:outerShdw blurRad="38100" dist="38100" dir="2700000" algn="tl">
                    <a:srgbClr val="000000">
                      <a:alpha val="43137"/>
                    </a:srgbClr>
                  </a:outerShdw>
                </a:effectLst>
              </a:rPr>
              <a:t>单击此处填加文字内容</a:t>
            </a:r>
          </a:p>
        </p:txBody>
      </p:sp>
      <p:sp>
        <p:nvSpPr>
          <p:cNvPr id="23" name="文本框 22"/>
          <p:cNvSpPr txBox="1"/>
          <p:nvPr/>
        </p:nvSpPr>
        <p:spPr>
          <a:xfrm>
            <a:off x="-1040794" y="1213792"/>
            <a:ext cx="877163" cy="369332"/>
          </a:xfrm>
          <a:prstGeom prst="rect">
            <a:avLst/>
          </a:prstGeom>
          <a:noFill/>
        </p:spPr>
        <p:txBody>
          <a:bodyPr wrap="none"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val="276435602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par>
                                <p:cTn id="8" presetID="2" presetClass="entr" presetSubtype="2"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 calcmode="lin" valueType="num">
                                      <p:cBhvr additive="base">
                                        <p:cTn id="10" dur="500" fill="hold"/>
                                        <p:tgtEl>
                                          <p:spTgt spid="17"/>
                                        </p:tgtEl>
                                        <p:attrNameLst>
                                          <p:attrName>ppt_x</p:attrName>
                                        </p:attrNameLst>
                                      </p:cBhvr>
                                      <p:tavLst>
                                        <p:tav tm="0">
                                          <p:val>
                                            <p:strVal val="1+#ppt_w/2"/>
                                          </p:val>
                                        </p:tav>
                                        <p:tav tm="100000">
                                          <p:val>
                                            <p:strVal val="#ppt_x"/>
                                          </p:val>
                                        </p:tav>
                                      </p:tavLst>
                                    </p:anim>
                                    <p:anim calcmode="lin" valueType="num">
                                      <p:cBhvr additive="base">
                                        <p:cTn id="11" dur="500" fill="hold"/>
                                        <p:tgtEl>
                                          <p:spTgt spid="17"/>
                                        </p:tgtEl>
                                        <p:attrNameLst>
                                          <p:attrName>ppt_y</p:attrName>
                                        </p:attrNameLst>
                                      </p:cBhvr>
                                      <p:tavLst>
                                        <p:tav tm="0">
                                          <p:val>
                                            <p:strVal val="#ppt_y"/>
                                          </p:val>
                                        </p:tav>
                                        <p:tav tm="100000">
                                          <p:val>
                                            <p:strVal val="#ppt_y"/>
                                          </p:val>
                                        </p:tav>
                                      </p:tavLst>
                                    </p:anim>
                                  </p:childTnLst>
                                </p:cTn>
                              </p:par>
                              <p:par>
                                <p:cTn id="12" presetID="2" presetClass="entr" presetSubtype="8" fill="hold" nodeType="with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additive="base">
                                        <p:cTn id="14" dur="500" fill="hold"/>
                                        <p:tgtEl>
                                          <p:spTgt spid="16"/>
                                        </p:tgtEl>
                                        <p:attrNameLst>
                                          <p:attrName>ppt_x</p:attrName>
                                        </p:attrNameLst>
                                      </p:cBhvr>
                                      <p:tavLst>
                                        <p:tav tm="0">
                                          <p:val>
                                            <p:strVal val="0-#ppt_w/2"/>
                                          </p:val>
                                        </p:tav>
                                        <p:tav tm="100000">
                                          <p:val>
                                            <p:strVal val="#ppt_x"/>
                                          </p:val>
                                        </p:tav>
                                      </p:tavLst>
                                    </p:anim>
                                    <p:anim calcmode="lin" valueType="num">
                                      <p:cBhvr additive="base">
                                        <p:cTn id="15" dur="500" fill="hold"/>
                                        <p:tgtEl>
                                          <p:spTgt spid="16"/>
                                        </p:tgtEl>
                                        <p:attrNameLst>
                                          <p:attrName>ppt_y</p:attrName>
                                        </p:attrNameLst>
                                      </p:cBhvr>
                                      <p:tavLst>
                                        <p:tav tm="0">
                                          <p:val>
                                            <p:strVal val="#ppt_y"/>
                                          </p:val>
                                        </p:tav>
                                        <p:tav tm="100000">
                                          <p:val>
                                            <p:strVal val="#ppt_y"/>
                                          </p:val>
                                        </p:tav>
                                      </p:tavLst>
                                    </p:anim>
                                  </p:childTnLst>
                                </p:cTn>
                              </p:par>
                            </p:childTnLst>
                          </p:cTn>
                        </p:par>
                        <p:par>
                          <p:cTn id="16" fill="hold">
                            <p:stCondLst>
                              <p:cond delay="500"/>
                            </p:stCondLst>
                            <p:childTnLst>
                              <p:par>
                                <p:cTn id="17" presetID="2" presetClass="entr" presetSubtype="8"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0-#ppt_w/2"/>
                                          </p:val>
                                        </p:tav>
                                        <p:tav tm="100000">
                                          <p:val>
                                            <p:strVal val="#ppt_x"/>
                                          </p:val>
                                        </p:tav>
                                      </p:tavLst>
                                    </p:anim>
                                    <p:anim calcmode="lin" valueType="num">
                                      <p:cBhvr additive="base">
                                        <p:cTn id="20" dur="5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500" fill="hold"/>
                                        <p:tgtEl>
                                          <p:spTgt spid="20"/>
                                        </p:tgtEl>
                                        <p:attrNameLst>
                                          <p:attrName>ppt_x</p:attrName>
                                        </p:attrNameLst>
                                      </p:cBhvr>
                                      <p:tavLst>
                                        <p:tav tm="0">
                                          <p:val>
                                            <p:strVal val="1+#ppt_w/2"/>
                                          </p:val>
                                        </p:tav>
                                        <p:tav tm="100000">
                                          <p:val>
                                            <p:strVal val="#ppt_x"/>
                                          </p:val>
                                        </p:tav>
                                      </p:tavLst>
                                    </p:anim>
                                    <p:anim calcmode="lin" valueType="num">
                                      <p:cBhvr additive="base">
                                        <p:cTn id="24" dur="500" fill="hold"/>
                                        <p:tgtEl>
                                          <p:spTgt spid="20"/>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0-#ppt_w/2"/>
                                          </p:val>
                                        </p:tav>
                                        <p:tav tm="100000">
                                          <p:val>
                                            <p:strVal val="#ppt_x"/>
                                          </p:val>
                                        </p:tav>
                                      </p:tavLst>
                                    </p:anim>
                                    <p:anim calcmode="lin" valueType="num">
                                      <p:cBhvr additive="base">
                                        <p:cTn id="28" dur="500" fill="hold"/>
                                        <p:tgtEl>
                                          <p:spTgt spid="21"/>
                                        </p:tgtEl>
                                        <p:attrNameLst>
                                          <p:attrName>ppt_y</p:attrName>
                                        </p:attrNameLst>
                                      </p:cBhvr>
                                      <p:tavLst>
                                        <p:tav tm="0">
                                          <p:val>
                                            <p:strVal val="#ppt_y"/>
                                          </p:val>
                                        </p:tav>
                                        <p:tav tm="100000">
                                          <p:val>
                                            <p:strVal val="#ppt_y"/>
                                          </p:val>
                                        </p:tav>
                                      </p:tavLst>
                                    </p:anim>
                                  </p:childTnLst>
                                </p:cTn>
                              </p:par>
                            </p:childTnLst>
                          </p:cTn>
                        </p:par>
                        <p:par>
                          <p:cTn id="29" fill="hold">
                            <p:stCondLst>
                              <p:cond delay="1000"/>
                            </p:stCondLst>
                            <p:childTnLst>
                              <p:par>
                                <p:cTn id="30" presetID="16" presetClass="entr" presetSubtype="21" fill="hold" grpId="0" nodeType="after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barn(inVertical)">
                                      <p:cBhvr>
                                        <p:cTn id="32" dur="500"/>
                                        <p:tgtEl>
                                          <p:spTgt spid="3"/>
                                        </p:tgtEl>
                                      </p:cBhvr>
                                    </p:animEffect>
                                  </p:childTnLst>
                                </p:cTn>
                              </p:par>
                            </p:childTnLst>
                          </p:cTn>
                        </p:par>
                        <p:par>
                          <p:cTn id="33" fill="hold">
                            <p:stCondLst>
                              <p:cond delay="1500"/>
                            </p:stCondLst>
                            <p:childTnLst>
                              <p:par>
                                <p:cTn id="34" presetID="37" presetClass="entr" presetSubtype="0" fill="hold"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1000"/>
                                        <p:tgtEl>
                                          <p:spTgt spid="13"/>
                                        </p:tgtEl>
                                      </p:cBhvr>
                                    </p:animEffect>
                                    <p:anim calcmode="lin" valueType="num">
                                      <p:cBhvr>
                                        <p:cTn id="37" dur="1000" fill="hold"/>
                                        <p:tgtEl>
                                          <p:spTgt spid="13"/>
                                        </p:tgtEl>
                                        <p:attrNameLst>
                                          <p:attrName>ppt_x</p:attrName>
                                        </p:attrNameLst>
                                      </p:cBhvr>
                                      <p:tavLst>
                                        <p:tav tm="0">
                                          <p:val>
                                            <p:strVal val="#ppt_x"/>
                                          </p:val>
                                        </p:tav>
                                        <p:tav tm="100000">
                                          <p:val>
                                            <p:strVal val="#ppt_x"/>
                                          </p:val>
                                        </p:tav>
                                      </p:tavLst>
                                    </p:anim>
                                    <p:anim calcmode="lin" valueType="num">
                                      <p:cBhvr>
                                        <p:cTn id="38" dur="900" decel="100000" fill="hold"/>
                                        <p:tgtEl>
                                          <p:spTgt spid="13"/>
                                        </p:tgtEl>
                                        <p:attrNameLst>
                                          <p:attrName>ppt_y</p:attrName>
                                        </p:attrNameLst>
                                      </p:cBhvr>
                                      <p:tavLst>
                                        <p:tav tm="0">
                                          <p:val>
                                            <p:strVal val="#ppt_y+1"/>
                                          </p:val>
                                        </p:tav>
                                        <p:tav tm="100000">
                                          <p:val>
                                            <p:strVal val="#ppt_y-.03"/>
                                          </p:val>
                                        </p:tav>
                                      </p:tavLst>
                                    </p:anim>
                                    <p:anim calcmode="lin" valueType="num">
                                      <p:cBhvr>
                                        <p:cTn id="39"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par>
                          <p:cTn id="40" fill="hold">
                            <p:stCondLst>
                              <p:cond delay="2500"/>
                            </p:stCondLst>
                            <p:childTnLst>
                              <p:par>
                                <p:cTn id="41" presetID="42" presetClass="entr" presetSubtype="0" fill="hold"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1000"/>
                                        <p:tgtEl>
                                          <p:spTgt spid="22"/>
                                        </p:tgtEl>
                                      </p:cBhvr>
                                    </p:animEffect>
                                    <p:anim calcmode="lin" valueType="num">
                                      <p:cBhvr>
                                        <p:cTn id="44" dur="1000" fill="hold"/>
                                        <p:tgtEl>
                                          <p:spTgt spid="22"/>
                                        </p:tgtEl>
                                        <p:attrNameLst>
                                          <p:attrName>ppt_x</p:attrName>
                                        </p:attrNameLst>
                                      </p:cBhvr>
                                      <p:tavLst>
                                        <p:tav tm="0">
                                          <p:val>
                                            <p:strVal val="#ppt_x"/>
                                          </p:val>
                                        </p:tav>
                                        <p:tav tm="100000">
                                          <p:val>
                                            <p:strVal val="#ppt_x"/>
                                          </p:val>
                                        </p:tav>
                                      </p:tavLst>
                                    </p:anim>
                                    <p:anim calcmode="lin" valueType="num">
                                      <p:cBhvr>
                                        <p:cTn id="45" dur="1000" fill="hold"/>
                                        <p:tgtEl>
                                          <p:spTgt spid="22"/>
                                        </p:tgtEl>
                                        <p:attrNameLst>
                                          <p:attrName>ppt_y</p:attrName>
                                        </p:attrNameLst>
                                      </p:cBhvr>
                                      <p:tavLst>
                                        <p:tav tm="0">
                                          <p:val>
                                            <p:strVal val="#ppt_y+.1"/>
                                          </p:val>
                                        </p:tav>
                                        <p:tav tm="100000">
                                          <p:val>
                                            <p:strVal val="#ppt_y"/>
                                          </p:val>
                                        </p:tav>
                                      </p:tavLst>
                                    </p:anim>
                                  </p:childTnLst>
                                </p:cTn>
                              </p:par>
                            </p:childTnLst>
                          </p:cTn>
                        </p:par>
                        <p:par>
                          <p:cTn id="46" fill="hold">
                            <p:stCondLst>
                              <p:cond delay="3500"/>
                            </p:stCondLst>
                            <p:childTnLst>
                              <p:par>
                                <p:cTn id="47" presetID="41" presetClass="entr" presetSubtype="0" fill="hold" grpId="0" nodeType="afterEffect">
                                  <p:stCondLst>
                                    <p:cond delay="0"/>
                                  </p:stCondLst>
                                  <p:iterate type="lt">
                                    <p:tmPct val="10000"/>
                                  </p:iterate>
                                  <p:childTnLst>
                                    <p:set>
                                      <p:cBhvr>
                                        <p:cTn id="48" dur="1" fill="hold">
                                          <p:stCondLst>
                                            <p:cond delay="0"/>
                                          </p:stCondLst>
                                        </p:cTn>
                                        <p:tgtEl>
                                          <p:spTgt spid="27"/>
                                        </p:tgtEl>
                                        <p:attrNameLst>
                                          <p:attrName>style.visibility</p:attrName>
                                        </p:attrNameLst>
                                      </p:cBhvr>
                                      <p:to>
                                        <p:strVal val="visible"/>
                                      </p:to>
                                    </p:set>
                                    <p:anim calcmode="lin" valueType="num">
                                      <p:cBhvr>
                                        <p:cTn id="49"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50" dur="500" fill="hold"/>
                                        <p:tgtEl>
                                          <p:spTgt spid="27"/>
                                        </p:tgtEl>
                                        <p:attrNameLst>
                                          <p:attrName>ppt_y</p:attrName>
                                        </p:attrNameLst>
                                      </p:cBhvr>
                                      <p:tavLst>
                                        <p:tav tm="0">
                                          <p:val>
                                            <p:strVal val="#ppt_y"/>
                                          </p:val>
                                        </p:tav>
                                        <p:tav tm="100000">
                                          <p:val>
                                            <p:strVal val="#ppt_y"/>
                                          </p:val>
                                        </p:tav>
                                      </p:tavLst>
                                    </p:anim>
                                    <p:anim calcmode="lin" valueType="num">
                                      <p:cBhvr>
                                        <p:cTn id="51"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52" dur="5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53" dur="500" tmFilter="0,0; .5, 1; 1, 1"/>
                                        <p:tgtEl>
                                          <p:spTgt spid="27"/>
                                        </p:tgtEl>
                                      </p:cBhvr>
                                    </p:animEffect>
                                  </p:childTnLst>
                                </p:cTn>
                              </p:par>
                            </p:childTnLst>
                          </p:cTn>
                        </p:par>
                        <p:par>
                          <p:cTn id="54" fill="hold">
                            <p:stCondLst>
                              <p:cond delay="4450"/>
                            </p:stCondLst>
                            <p:childTnLst>
                              <p:par>
                                <p:cTn id="55" presetID="42" presetClass="entr" presetSubtype="0" fill="hold" nodeType="after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fade">
                                      <p:cBhvr>
                                        <p:cTn id="57" dur="1000"/>
                                        <p:tgtEl>
                                          <p:spTgt spid="26"/>
                                        </p:tgtEl>
                                      </p:cBhvr>
                                    </p:animEffect>
                                    <p:anim calcmode="lin" valueType="num">
                                      <p:cBhvr>
                                        <p:cTn id="58" dur="1000" fill="hold"/>
                                        <p:tgtEl>
                                          <p:spTgt spid="26"/>
                                        </p:tgtEl>
                                        <p:attrNameLst>
                                          <p:attrName>ppt_x</p:attrName>
                                        </p:attrNameLst>
                                      </p:cBhvr>
                                      <p:tavLst>
                                        <p:tav tm="0">
                                          <p:val>
                                            <p:strVal val="#ppt_x"/>
                                          </p:val>
                                        </p:tav>
                                        <p:tav tm="100000">
                                          <p:val>
                                            <p:strVal val="#ppt_x"/>
                                          </p:val>
                                        </p:tav>
                                      </p:tavLst>
                                    </p:anim>
                                    <p:anim calcmode="lin" valueType="num">
                                      <p:cBhvr>
                                        <p:cTn id="59" dur="1000" fill="hold"/>
                                        <p:tgtEl>
                                          <p:spTgt spid="26"/>
                                        </p:tgtEl>
                                        <p:attrNameLst>
                                          <p:attrName>ppt_y</p:attrName>
                                        </p:attrNameLst>
                                      </p:cBhvr>
                                      <p:tavLst>
                                        <p:tav tm="0">
                                          <p:val>
                                            <p:strVal val="#ppt_y+.1"/>
                                          </p:val>
                                        </p:tav>
                                        <p:tav tm="100000">
                                          <p:val>
                                            <p:strVal val="#ppt_y"/>
                                          </p:val>
                                        </p:tav>
                                      </p:tavLst>
                                    </p:anim>
                                  </p:childTnLst>
                                </p:cTn>
                              </p:par>
                            </p:childTnLst>
                          </p:cTn>
                        </p:par>
                        <p:par>
                          <p:cTn id="60" fill="hold">
                            <p:stCondLst>
                              <p:cond delay="5450"/>
                            </p:stCondLst>
                            <p:childTnLst>
                              <p:par>
                                <p:cTn id="61" presetID="41" presetClass="entr" presetSubtype="0" fill="hold" grpId="0" nodeType="afterEffect">
                                  <p:stCondLst>
                                    <p:cond delay="0"/>
                                  </p:stCondLst>
                                  <p:iterate type="lt">
                                    <p:tmPct val="10000"/>
                                  </p:iterate>
                                  <p:childTnLst>
                                    <p:set>
                                      <p:cBhvr>
                                        <p:cTn id="62" dur="1" fill="hold">
                                          <p:stCondLst>
                                            <p:cond delay="0"/>
                                          </p:stCondLst>
                                        </p:cTn>
                                        <p:tgtEl>
                                          <p:spTgt spid="28"/>
                                        </p:tgtEl>
                                        <p:attrNameLst>
                                          <p:attrName>style.visibility</p:attrName>
                                        </p:attrNameLst>
                                      </p:cBhvr>
                                      <p:to>
                                        <p:strVal val="visible"/>
                                      </p:to>
                                    </p:set>
                                    <p:anim calcmode="lin" valueType="num">
                                      <p:cBhvr>
                                        <p:cTn id="63"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64" dur="500" fill="hold"/>
                                        <p:tgtEl>
                                          <p:spTgt spid="28"/>
                                        </p:tgtEl>
                                        <p:attrNameLst>
                                          <p:attrName>ppt_y</p:attrName>
                                        </p:attrNameLst>
                                      </p:cBhvr>
                                      <p:tavLst>
                                        <p:tav tm="0">
                                          <p:val>
                                            <p:strVal val="#ppt_y"/>
                                          </p:val>
                                        </p:tav>
                                        <p:tav tm="100000">
                                          <p:val>
                                            <p:strVal val="#ppt_y"/>
                                          </p:val>
                                        </p:tav>
                                      </p:tavLst>
                                    </p:anim>
                                    <p:anim calcmode="lin" valueType="num">
                                      <p:cBhvr>
                                        <p:cTn id="65"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66"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67" dur="500" tmFilter="0,0; .5, 1; 1, 1"/>
                                        <p:tgtEl>
                                          <p:spTgt spid="28"/>
                                        </p:tgtEl>
                                      </p:cBhvr>
                                    </p:animEffect>
                                  </p:childTnLst>
                                </p:cTn>
                              </p:par>
                            </p:childTnLst>
                          </p:cTn>
                        </p:par>
                        <p:par>
                          <p:cTn id="68" fill="hold">
                            <p:stCondLst>
                              <p:cond delay="6400"/>
                            </p:stCondLst>
                            <p:childTnLst>
                              <p:par>
                                <p:cTn id="69" presetID="42" presetClass="entr" presetSubtype="0" fill="hold" nodeType="after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fade">
                                      <p:cBhvr>
                                        <p:cTn id="71" dur="1000"/>
                                        <p:tgtEl>
                                          <p:spTgt spid="25"/>
                                        </p:tgtEl>
                                      </p:cBhvr>
                                    </p:animEffect>
                                    <p:anim calcmode="lin" valueType="num">
                                      <p:cBhvr>
                                        <p:cTn id="72" dur="1000" fill="hold"/>
                                        <p:tgtEl>
                                          <p:spTgt spid="25"/>
                                        </p:tgtEl>
                                        <p:attrNameLst>
                                          <p:attrName>ppt_x</p:attrName>
                                        </p:attrNameLst>
                                      </p:cBhvr>
                                      <p:tavLst>
                                        <p:tav tm="0">
                                          <p:val>
                                            <p:strVal val="#ppt_x"/>
                                          </p:val>
                                        </p:tav>
                                        <p:tav tm="100000">
                                          <p:val>
                                            <p:strVal val="#ppt_x"/>
                                          </p:val>
                                        </p:tav>
                                      </p:tavLst>
                                    </p:anim>
                                    <p:anim calcmode="lin" valueType="num">
                                      <p:cBhvr>
                                        <p:cTn id="73" dur="1000" fill="hold"/>
                                        <p:tgtEl>
                                          <p:spTgt spid="25"/>
                                        </p:tgtEl>
                                        <p:attrNameLst>
                                          <p:attrName>ppt_y</p:attrName>
                                        </p:attrNameLst>
                                      </p:cBhvr>
                                      <p:tavLst>
                                        <p:tav tm="0">
                                          <p:val>
                                            <p:strVal val="#ppt_y+.1"/>
                                          </p:val>
                                        </p:tav>
                                        <p:tav tm="100000">
                                          <p:val>
                                            <p:strVal val="#ppt_y"/>
                                          </p:val>
                                        </p:tav>
                                      </p:tavLst>
                                    </p:anim>
                                  </p:childTnLst>
                                </p:cTn>
                              </p:par>
                            </p:childTnLst>
                          </p:cTn>
                        </p:par>
                        <p:par>
                          <p:cTn id="74" fill="hold">
                            <p:stCondLst>
                              <p:cond delay="7400"/>
                            </p:stCondLst>
                            <p:childTnLst>
                              <p:par>
                                <p:cTn id="75" presetID="41" presetClass="entr" presetSubtype="0" fill="hold" grpId="0" nodeType="afterEffect">
                                  <p:stCondLst>
                                    <p:cond delay="0"/>
                                  </p:stCondLst>
                                  <p:iterate type="lt">
                                    <p:tmPct val="10000"/>
                                  </p:iterate>
                                  <p:childTnLst>
                                    <p:set>
                                      <p:cBhvr>
                                        <p:cTn id="76" dur="1" fill="hold">
                                          <p:stCondLst>
                                            <p:cond delay="0"/>
                                          </p:stCondLst>
                                        </p:cTn>
                                        <p:tgtEl>
                                          <p:spTgt spid="29"/>
                                        </p:tgtEl>
                                        <p:attrNameLst>
                                          <p:attrName>style.visibility</p:attrName>
                                        </p:attrNameLst>
                                      </p:cBhvr>
                                      <p:to>
                                        <p:strVal val="visible"/>
                                      </p:to>
                                    </p:set>
                                    <p:anim calcmode="lin" valueType="num">
                                      <p:cBhvr>
                                        <p:cTn id="77"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78" dur="500" fill="hold"/>
                                        <p:tgtEl>
                                          <p:spTgt spid="29"/>
                                        </p:tgtEl>
                                        <p:attrNameLst>
                                          <p:attrName>ppt_y</p:attrName>
                                        </p:attrNameLst>
                                      </p:cBhvr>
                                      <p:tavLst>
                                        <p:tav tm="0">
                                          <p:val>
                                            <p:strVal val="#ppt_y"/>
                                          </p:val>
                                        </p:tav>
                                        <p:tav tm="100000">
                                          <p:val>
                                            <p:strVal val="#ppt_y"/>
                                          </p:val>
                                        </p:tav>
                                      </p:tavLst>
                                    </p:anim>
                                    <p:anim calcmode="lin" valueType="num">
                                      <p:cBhvr>
                                        <p:cTn id="79"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80"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81" dur="500" tmFilter="0,0; .5, 1; 1, 1"/>
                                        <p:tgtEl>
                                          <p:spTgt spid="29"/>
                                        </p:tgtEl>
                                      </p:cBhvr>
                                    </p:animEffect>
                                  </p:childTnLst>
                                </p:cTn>
                              </p:par>
                            </p:childTnLst>
                          </p:cTn>
                        </p:par>
                        <p:par>
                          <p:cTn id="82" fill="hold">
                            <p:stCondLst>
                              <p:cond delay="8350"/>
                            </p:stCondLst>
                            <p:childTnLst>
                              <p:par>
                                <p:cTn id="83" presetID="1" presetClass="entr" presetSubtype="0" fill="hold" grpId="0" nodeType="afterEffect">
                                  <p:stCondLst>
                                    <p:cond delay="0"/>
                                  </p:stCondLst>
                                  <p:childTnLst>
                                    <p:set>
                                      <p:cBhvr>
                                        <p:cTn id="84" dur="1" fill="hold">
                                          <p:stCondLst>
                                            <p:cond delay="999"/>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7" grpId="0"/>
      <p:bldP spid="28" grpId="0"/>
      <p:bldP spid="29" grpId="0"/>
      <p:bldP spid="2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3" cstate="print">
            <a:extLst>
              <a:ext uri="{28A0092B-C50C-407E-A947-70E740481C1C}">
                <a14:useLocalDpi xmlns:a14="http://schemas.microsoft.com/office/drawing/2010/main" val="0"/>
              </a:ext>
            </a:extLst>
          </a:blip>
          <a:srcRect t="31222" b="31222"/>
          <a:stretch/>
        </p:blipFill>
        <p:spPr>
          <a:xfrm>
            <a:off x="0" y="0"/>
            <a:ext cx="12192000" cy="6858000"/>
          </a:xfrm>
          <a:prstGeom prst="rect">
            <a:avLst/>
          </a:prstGeom>
        </p:spPr>
      </p:pic>
      <p:pic>
        <p:nvPicPr>
          <p:cNvPr id="14" name="图片 13"/>
          <p:cNvPicPr>
            <a:picLocks noChangeAspect="1"/>
          </p:cNvPicPr>
          <p:nvPr/>
        </p:nvPicPr>
        <p:blipFill rotWithShape="1">
          <a:blip r:embed="rId4" cstate="print">
            <a:extLst>
              <a:ext uri="{28A0092B-C50C-407E-A947-70E740481C1C}">
                <a14:useLocalDpi xmlns:a14="http://schemas.microsoft.com/office/drawing/2010/main" val="0"/>
              </a:ext>
            </a:extLst>
          </a:blip>
          <a:srcRect t="31465" b="31465"/>
          <a:stretch/>
        </p:blipFill>
        <p:spPr>
          <a:xfrm>
            <a:off x="-2" y="0"/>
            <a:ext cx="12192001" cy="6858001"/>
          </a:xfrm>
          <a:prstGeom prst="rect">
            <a:avLst/>
          </a:prstGeom>
        </p:spPr>
      </p:pic>
      <p:pic>
        <p:nvPicPr>
          <p:cNvPr id="24" name="图片 2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7260" y="-9126"/>
            <a:ext cx="12519259" cy="1233598"/>
          </a:xfrm>
          <a:prstGeom prst="rect">
            <a:avLst/>
          </a:prstGeom>
        </p:spPr>
      </p:pic>
      <p:pic>
        <p:nvPicPr>
          <p:cNvPr id="9" name="图片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10968"/>
            <a:ext cx="3586240" cy="2300140"/>
          </a:xfrm>
          <a:prstGeom prst="rect">
            <a:avLst/>
          </a:prstGeom>
        </p:spPr>
      </p:pic>
      <p:pic>
        <p:nvPicPr>
          <p:cNvPr id="11" name="图片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461559" y="0"/>
            <a:ext cx="1730441" cy="2215299"/>
          </a:xfrm>
          <a:prstGeom prst="rect">
            <a:avLst/>
          </a:prstGeom>
        </p:spPr>
      </p:pic>
      <p:pic>
        <p:nvPicPr>
          <p:cNvPr id="16" name="图片 1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5684362"/>
            <a:ext cx="12192000" cy="1173637"/>
          </a:xfrm>
          <a:prstGeom prst="rect">
            <a:avLst/>
          </a:prstGeom>
        </p:spPr>
      </p:pic>
      <p:pic>
        <p:nvPicPr>
          <p:cNvPr id="17" name="图片 1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17884" y="3998505"/>
            <a:ext cx="1353975" cy="1999988"/>
          </a:xfrm>
          <a:prstGeom prst="rect">
            <a:avLst/>
          </a:prstGeom>
        </p:spPr>
      </p:pic>
      <p:pic>
        <p:nvPicPr>
          <p:cNvPr id="18" name="图片 1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124450" y="4683452"/>
            <a:ext cx="971550" cy="1695450"/>
          </a:xfrm>
          <a:prstGeom prst="rect">
            <a:avLst/>
          </a:prstGeom>
        </p:spPr>
      </p:pic>
      <p:pic>
        <p:nvPicPr>
          <p:cNvPr id="19" name="图片 1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622676" y="4609707"/>
            <a:ext cx="1195547" cy="1769195"/>
          </a:xfrm>
          <a:prstGeom prst="rect">
            <a:avLst/>
          </a:prstGeom>
        </p:spPr>
      </p:pic>
      <p:pic>
        <p:nvPicPr>
          <p:cNvPr id="20" name="图片 19"/>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806909" y="1558165"/>
            <a:ext cx="899844" cy="1361750"/>
          </a:xfrm>
          <a:prstGeom prst="rect">
            <a:avLst/>
          </a:prstGeom>
        </p:spPr>
      </p:pic>
      <p:sp>
        <p:nvSpPr>
          <p:cNvPr id="21" name="矩形 20"/>
          <p:cNvSpPr/>
          <p:nvPr/>
        </p:nvSpPr>
        <p:spPr>
          <a:xfrm>
            <a:off x="3974460" y="2919915"/>
            <a:ext cx="4566225" cy="707886"/>
          </a:xfrm>
          <a:prstGeom prst="rect">
            <a:avLst/>
          </a:prstGeom>
        </p:spPr>
        <p:txBody>
          <a:bodyPr wrap="square">
            <a:spAutoFit/>
          </a:bodyPr>
          <a:lstStyle/>
          <a:p>
            <a:r>
              <a:rPr lang="zh-CN" altLang="en-US" sz="4000" b="1" smtClean="0">
                <a:blipFill>
                  <a:blip r:embed="rId13"/>
                  <a:stretch>
                    <a:fillRect/>
                  </a:stretch>
                </a:blipFill>
                <a:effectLst>
                  <a:outerShdw blurRad="38100" dist="38100" dir="2700000" algn="tl">
                    <a:srgbClr val="000000">
                      <a:alpha val="43137"/>
                    </a:srgbClr>
                  </a:outerShdw>
                </a:effectLst>
              </a:rPr>
              <a:t>大展宏图 再创辉煌</a:t>
            </a:r>
            <a:endParaRPr lang="zh-CN" altLang="en-US" sz="4000" b="1">
              <a:blipFill>
                <a:blip r:embed="rId13"/>
                <a:stretch>
                  <a:fillRect/>
                </a:stretch>
              </a:blipFill>
              <a:effectLst>
                <a:outerShdw blurRad="38100" dist="38100" dir="2700000" algn="tl">
                  <a:srgbClr val="000000">
                    <a:alpha val="43137"/>
                  </a:srgbClr>
                </a:outerShdw>
              </a:effectLst>
            </a:endParaRPr>
          </a:p>
        </p:txBody>
      </p:sp>
      <p:sp>
        <p:nvSpPr>
          <p:cNvPr id="22" name="矩形 21"/>
          <p:cNvSpPr/>
          <p:nvPr/>
        </p:nvSpPr>
        <p:spPr>
          <a:xfrm>
            <a:off x="4760301" y="1368103"/>
            <a:ext cx="3679212" cy="1862048"/>
          </a:xfrm>
          <a:prstGeom prst="rect">
            <a:avLst/>
          </a:prstGeom>
        </p:spPr>
        <p:txBody>
          <a:bodyPr wrap="none">
            <a:spAutoFit/>
          </a:bodyPr>
          <a:lstStyle/>
          <a:p>
            <a:r>
              <a:rPr lang="en-US" altLang="zh-CN" sz="11500" smtClean="0">
                <a:blipFill>
                  <a:blip r:embed="rId13"/>
                  <a:stretch>
                    <a:fillRect/>
                  </a:stretch>
                </a:blipFill>
                <a:effectLst>
                  <a:outerShdw blurRad="38100" dist="38100" dir="2700000" algn="tl">
                    <a:srgbClr val="000000">
                      <a:alpha val="43137"/>
                    </a:srgbClr>
                  </a:outerShdw>
                </a:effectLst>
                <a:latin typeface="庞门正道标题体" panose="02010600030101010101" pitchFamily="2" charset="-122"/>
                <a:ea typeface="庞门正道标题体" panose="02010600030101010101" pitchFamily="2" charset="-122"/>
              </a:rPr>
              <a:t>2018</a:t>
            </a:r>
            <a:endParaRPr lang="en-US" altLang="zh-CN" sz="11500">
              <a:blipFill>
                <a:blip r:embed="rId13"/>
                <a:stretch>
                  <a:fillRect/>
                </a:stretch>
              </a:blipFill>
              <a:effectLst>
                <a:outerShdw blurRad="38100" dist="38100" dir="2700000" algn="tl">
                  <a:srgbClr val="000000">
                    <a:alpha val="43137"/>
                  </a:srgbClr>
                </a:outerShdw>
              </a:effectLst>
              <a:latin typeface="庞门正道标题体" panose="02010600030101010101" pitchFamily="2" charset="-122"/>
              <a:ea typeface="庞门正道标题体" panose="02010600030101010101" pitchFamily="2" charset="-122"/>
            </a:endParaRPr>
          </a:p>
        </p:txBody>
      </p:sp>
      <p:pic>
        <p:nvPicPr>
          <p:cNvPr id="26" name="图片 25"/>
          <p:cNvPicPr>
            <a:picLocks noChangeAspect="1"/>
          </p:cNvPicPr>
          <p:nvPr/>
        </p:nvPicPr>
        <p:blipFill rotWithShape="1">
          <a:blip r:embed="rId14" cstate="print">
            <a:extLst>
              <a:ext uri="{28A0092B-C50C-407E-A947-70E740481C1C}">
                <a14:useLocalDpi xmlns:a14="http://schemas.microsoft.com/office/drawing/2010/main" val="0"/>
              </a:ext>
            </a:extLst>
          </a:blip>
          <a:srcRect r="79739" b="34086"/>
          <a:stretch/>
        </p:blipFill>
        <p:spPr>
          <a:xfrm>
            <a:off x="2428674" y="1647492"/>
            <a:ext cx="1690228" cy="1596222"/>
          </a:xfrm>
          <a:prstGeom prst="rect">
            <a:avLst/>
          </a:prstGeom>
        </p:spPr>
      </p:pic>
      <p:pic>
        <p:nvPicPr>
          <p:cNvPr id="27" name="图片 26"/>
          <p:cNvPicPr>
            <a:picLocks noChangeAspect="1"/>
          </p:cNvPicPr>
          <p:nvPr/>
        </p:nvPicPr>
        <p:blipFill rotWithShape="1">
          <a:blip r:embed="rId15" cstate="print">
            <a:extLst>
              <a:ext uri="{28A0092B-C50C-407E-A947-70E740481C1C}">
                <a14:useLocalDpi xmlns:a14="http://schemas.microsoft.com/office/drawing/2010/main" val="0"/>
              </a:ext>
            </a:extLst>
          </a:blip>
          <a:srcRect l="61939" t="35458" r="30215" b="28771"/>
          <a:stretch/>
        </p:blipFill>
        <p:spPr>
          <a:xfrm>
            <a:off x="7122694" y="1145405"/>
            <a:ext cx="654519" cy="866275"/>
          </a:xfrm>
          <a:prstGeom prst="rect">
            <a:avLst/>
          </a:prstGeom>
        </p:spPr>
      </p:pic>
      <p:pic>
        <p:nvPicPr>
          <p:cNvPr id="28" name="图片 27"/>
          <p:cNvPicPr>
            <a:picLocks noChangeAspect="1"/>
          </p:cNvPicPr>
          <p:nvPr/>
        </p:nvPicPr>
        <p:blipFill rotWithShape="1">
          <a:blip r:embed="rId16" cstate="print">
            <a:extLst>
              <a:ext uri="{28A0092B-C50C-407E-A947-70E740481C1C}">
                <a14:useLocalDpi xmlns:a14="http://schemas.microsoft.com/office/drawing/2010/main" val="0"/>
              </a:ext>
            </a:extLst>
          </a:blip>
          <a:srcRect l="84783" t="49230"/>
          <a:stretch/>
        </p:blipFill>
        <p:spPr>
          <a:xfrm>
            <a:off x="8335895" y="2391238"/>
            <a:ext cx="1269431" cy="1229487"/>
          </a:xfrm>
          <a:prstGeom prst="rect">
            <a:avLst/>
          </a:prstGeom>
        </p:spPr>
      </p:pic>
      <p:pic>
        <p:nvPicPr>
          <p:cNvPr id="29" name="图片 28"/>
          <p:cNvPicPr>
            <a:picLocks noChangeAspect="1"/>
          </p:cNvPicPr>
          <p:nvPr/>
        </p:nvPicPr>
        <p:blipFill>
          <a:blip r:embed="rId17">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3433034" y="3471624"/>
            <a:ext cx="3063537" cy="1486794"/>
          </a:xfrm>
          <a:prstGeom prst="rect">
            <a:avLst/>
          </a:prstGeom>
        </p:spPr>
      </p:pic>
      <p:pic>
        <p:nvPicPr>
          <p:cNvPr id="30" name="图片 29"/>
          <p:cNvPicPr>
            <a:picLocks noChangeAspect="1"/>
          </p:cNvPicPr>
          <p:nvPr/>
        </p:nvPicPr>
        <p:blipFill>
          <a:blip r:embed="rId18">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5739944" y="3404215"/>
            <a:ext cx="3288485" cy="1600279"/>
          </a:xfrm>
          <a:prstGeom prst="rect">
            <a:avLst/>
          </a:prstGeom>
        </p:spPr>
      </p:pic>
      <p:sp>
        <p:nvSpPr>
          <p:cNvPr id="23" name="文本框 22"/>
          <p:cNvSpPr txBox="1"/>
          <p:nvPr/>
        </p:nvSpPr>
        <p:spPr>
          <a:xfrm>
            <a:off x="-1040794" y="1213792"/>
            <a:ext cx="877163" cy="369332"/>
          </a:xfrm>
          <a:prstGeom prst="rect">
            <a:avLst/>
          </a:prstGeom>
          <a:noFill/>
        </p:spPr>
        <p:txBody>
          <a:bodyPr wrap="none"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val="183803951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par>
                                <p:cTn id="8" presetID="2" presetClass="entr" presetSubtype="2"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500" fill="hold"/>
                                        <p:tgtEl>
                                          <p:spTgt spid="11"/>
                                        </p:tgtEl>
                                        <p:attrNameLst>
                                          <p:attrName>ppt_x</p:attrName>
                                        </p:attrNameLst>
                                      </p:cBhvr>
                                      <p:tavLst>
                                        <p:tav tm="0">
                                          <p:val>
                                            <p:strVal val="1+#ppt_w/2"/>
                                          </p:val>
                                        </p:tav>
                                        <p:tav tm="100000">
                                          <p:val>
                                            <p:strVal val="#ppt_x"/>
                                          </p:val>
                                        </p:tav>
                                      </p:tavLst>
                                    </p:anim>
                                    <p:anim calcmode="lin" valueType="num">
                                      <p:cBhvr additive="base">
                                        <p:cTn id="11" dur="500" fill="hold"/>
                                        <p:tgtEl>
                                          <p:spTgt spid="11"/>
                                        </p:tgtEl>
                                        <p:attrNameLst>
                                          <p:attrName>ppt_y</p:attrName>
                                        </p:attrNameLst>
                                      </p:cBhvr>
                                      <p:tavLst>
                                        <p:tav tm="0">
                                          <p:val>
                                            <p:strVal val="#ppt_y"/>
                                          </p:val>
                                        </p:tav>
                                        <p:tav tm="100000">
                                          <p:val>
                                            <p:strVal val="#ppt_y"/>
                                          </p:val>
                                        </p:tav>
                                      </p:tavLst>
                                    </p:anim>
                                  </p:childTnLst>
                                </p:cTn>
                              </p:par>
                              <p:par>
                                <p:cTn id="12" presetID="2" presetClass="entr" presetSubtype="8" fill="hold" nodeType="with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0-#ppt_w/2"/>
                                          </p:val>
                                        </p:tav>
                                        <p:tav tm="100000">
                                          <p:val>
                                            <p:strVal val="#ppt_x"/>
                                          </p:val>
                                        </p:tav>
                                      </p:tavLst>
                                    </p:anim>
                                    <p:anim calcmode="lin" valueType="num">
                                      <p:cBhvr additive="base">
                                        <p:cTn id="15" dur="500" fill="hold"/>
                                        <p:tgtEl>
                                          <p:spTgt spid="9"/>
                                        </p:tgtEl>
                                        <p:attrNameLst>
                                          <p:attrName>ppt_y</p:attrName>
                                        </p:attrNameLst>
                                      </p:cBhvr>
                                      <p:tavLst>
                                        <p:tav tm="0">
                                          <p:val>
                                            <p:strVal val="#ppt_y"/>
                                          </p:val>
                                        </p:tav>
                                        <p:tav tm="100000">
                                          <p:val>
                                            <p:strVal val="#ppt_y"/>
                                          </p:val>
                                        </p:tav>
                                      </p:tavLst>
                                    </p:anim>
                                  </p:childTnLst>
                                </p:cTn>
                              </p:par>
                            </p:childTnLst>
                          </p:cTn>
                        </p:par>
                        <p:par>
                          <p:cTn id="16" fill="hold">
                            <p:stCondLst>
                              <p:cond delay="500"/>
                            </p:stCondLst>
                            <p:childTnLst>
                              <p:par>
                                <p:cTn id="17" presetID="2" presetClass="entr" presetSubtype="8"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0-#ppt_w/2"/>
                                          </p:val>
                                        </p:tav>
                                        <p:tav tm="100000">
                                          <p:val>
                                            <p:strVal val="#ppt_x"/>
                                          </p:val>
                                        </p:tav>
                                      </p:tavLst>
                                    </p:anim>
                                    <p:anim calcmode="lin" valueType="num">
                                      <p:cBhvr additive="base">
                                        <p:cTn id="20" dur="500" fill="hold"/>
                                        <p:tgtEl>
                                          <p:spTgt spid="17"/>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1+#ppt_w/2"/>
                                          </p:val>
                                        </p:tav>
                                        <p:tav tm="100000">
                                          <p:val>
                                            <p:strVal val="#ppt_x"/>
                                          </p:val>
                                        </p:tav>
                                      </p:tavLst>
                                    </p:anim>
                                    <p:anim calcmode="lin" valueType="num">
                                      <p:cBhvr additive="base">
                                        <p:cTn id="24" dur="500" fill="hold"/>
                                        <p:tgtEl>
                                          <p:spTgt spid="18"/>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fill="hold"/>
                                        <p:tgtEl>
                                          <p:spTgt spid="19"/>
                                        </p:tgtEl>
                                        <p:attrNameLst>
                                          <p:attrName>ppt_x</p:attrName>
                                        </p:attrNameLst>
                                      </p:cBhvr>
                                      <p:tavLst>
                                        <p:tav tm="0">
                                          <p:val>
                                            <p:strVal val="0-#ppt_w/2"/>
                                          </p:val>
                                        </p:tav>
                                        <p:tav tm="100000">
                                          <p:val>
                                            <p:strVal val="#ppt_x"/>
                                          </p:val>
                                        </p:tav>
                                      </p:tavLst>
                                    </p:anim>
                                    <p:anim calcmode="lin" valueType="num">
                                      <p:cBhvr additive="base">
                                        <p:cTn id="28" dur="500" fill="hold"/>
                                        <p:tgtEl>
                                          <p:spTgt spid="19"/>
                                        </p:tgtEl>
                                        <p:attrNameLst>
                                          <p:attrName>ppt_y</p:attrName>
                                        </p:attrNameLst>
                                      </p:cBhvr>
                                      <p:tavLst>
                                        <p:tav tm="0">
                                          <p:val>
                                            <p:strVal val="#ppt_y"/>
                                          </p:val>
                                        </p:tav>
                                        <p:tav tm="100000">
                                          <p:val>
                                            <p:strVal val="#ppt_y"/>
                                          </p:val>
                                        </p:tav>
                                      </p:tavLst>
                                    </p:anim>
                                  </p:childTnLst>
                                </p:cTn>
                              </p:par>
                            </p:childTnLst>
                          </p:cTn>
                        </p:par>
                        <p:par>
                          <p:cTn id="29" fill="hold">
                            <p:stCondLst>
                              <p:cond delay="1000"/>
                            </p:stCondLst>
                            <p:childTnLst>
                              <p:par>
                                <p:cTn id="30" presetID="53" presetClass="entr" presetSubtype="16" fill="hold" nodeType="afterEffect">
                                  <p:stCondLst>
                                    <p:cond delay="0"/>
                                  </p:stCondLst>
                                  <p:childTnLst>
                                    <p:set>
                                      <p:cBhvr>
                                        <p:cTn id="31" dur="1" fill="hold">
                                          <p:stCondLst>
                                            <p:cond delay="0"/>
                                          </p:stCondLst>
                                        </p:cTn>
                                        <p:tgtEl>
                                          <p:spTgt spid="20"/>
                                        </p:tgtEl>
                                        <p:attrNameLst>
                                          <p:attrName>style.visibility</p:attrName>
                                        </p:attrNameLst>
                                      </p:cBhvr>
                                      <p:to>
                                        <p:strVal val="visible"/>
                                      </p:to>
                                    </p:set>
                                    <p:anim calcmode="lin" valueType="num">
                                      <p:cBhvr>
                                        <p:cTn id="32" dur="500" fill="hold"/>
                                        <p:tgtEl>
                                          <p:spTgt spid="20"/>
                                        </p:tgtEl>
                                        <p:attrNameLst>
                                          <p:attrName>ppt_w</p:attrName>
                                        </p:attrNameLst>
                                      </p:cBhvr>
                                      <p:tavLst>
                                        <p:tav tm="0">
                                          <p:val>
                                            <p:fltVal val="0"/>
                                          </p:val>
                                        </p:tav>
                                        <p:tav tm="100000">
                                          <p:val>
                                            <p:strVal val="#ppt_w"/>
                                          </p:val>
                                        </p:tav>
                                      </p:tavLst>
                                    </p:anim>
                                    <p:anim calcmode="lin" valueType="num">
                                      <p:cBhvr>
                                        <p:cTn id="33" dur="500" fill="hold"/>
                                        <p:tgtEl>
                                          <p:spTgt spid="20"/>
                                        </p:tgtEl>
                                        <p:attrNameLst>
                                          <p:attrName>ppt_h</p:attrName>
                                        </p:attrNameLst>
                                      </p:cBhvr>
                                      <p:tavLst>
                                        <p:tav tm="0">
                                          <p:val>
                                            <p:fltVal val="0"/>
                                          </p:val>
                                        </p:tav>
                                        <p:tav tm="100000">
                                          <p:val>
                                            <p:strVal val="#ppt_h"/>
                                          </p:val>
                                        </p:tav>
                                      </p:tavLst>
                                    </p:anim>
                                    <p:animEffect transition="in" filter="fade">
                                      <p:cBhvr>
                                        <p:cTn id="34" dur="500"/>
                                        <p:tgtEl>
                                          <p:spTgt spid="20"/>
                                        </p:tgtEl>
                                      </p:cBhvr>
                                    </p:animEffect>
                                  </p:childTnLst>
                                </p:cTn>
                              </p:par>
                              <p:par>
                                <p:cTn id="35" presetID="37"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1000"/>
                                        <p:tgtEl>
                                          <p:spTgt spid="22"/>
                                        </p:tgtEl>
                                      </p:cBhvr>
                                    </p:animEffect>
                                    <p:anim calcmode="lin" valueType="num">
                                      <p:cBhvr>
                                        <p:cTn id="38" dur="1000" fill="hold"/>
                                        <p:tgtEl>
                                          <p:spTgt spid="22"/>
                                        </p:tgtEl>
                                        <p:attrNameLst>
                                          <p:attrName>ppt_x</p:attrName>
                                        </p:attrNameLst>
                                      </p:cBhvr>
                                      <p:tavLst>
                                        <p:tav tm="0">
                                          <p:val>
                                            <p:strVal val="#ppt_x"/>
                                          </p:val>
                                        </p:tav>
                                        <p:tav tm="100000">
                                          <p:val>
                                            <p:strVal val="#ppt_x"/>
                                          </p:val>
                                        </p:tav>
                                      </p:tavLst>
                                    </p:anim>
                                    <p:anim calcmode="lin" valueType="num">
                                      <p:cBhvr>
                                        <p:cTn id="39" dur="900" decel="100000" fill="hold"/>
                                        <p:tgtEl>
                                          <p:spTgt spid="22"/>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22"/>
                                        </p:tgtEl>
                                        <p:attrNameLst>
                                          <p:attrName>ppt_y</p:attrName>
                                        </p:attrNameLst>
                                      </p:cBhvr>
                                      <p:tavLst>
                                        <p:tav tm="0">
                                          <p:val>
                                            <p:strVal val="#ppt_y-.03"/>
                                          </p:val>
                                        </p:tav>
                                        <p:tav tm="100000">
                                          <p:val>
                                            <p:strVal val="#ppt_y"/>
                                          </p:val>
                                        </p:tav>
                                      </p:tavLst>
                                    </p:anim>
                                  </p:childTnLst>
                                </p:cTn>
                              </p:par>
                              <p:par>
                                <p:cTn id="41" presetID="37" presetClass="entr" presetSubtype="0"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1000"/>
                                        <p:tgtEl>
                                          <p:spTgt spid="21"/>
                                        </p:tgtEl>
                                      </p:cBhvr>
                                    </p:animEffect>
                                    <p:anim calcmode="lin" valueType="num">
                                      <p:cBhvr>
                                        <p:cTn id="44" dur="1000" fill="hold"/>
                                        <p:tgtEl>
                                          <p:spTgt spid="21"/>
                                        </p:tgtEl>
                                        <p:attrNameLst>
                                          <p:attrName>ppt_x</p:attrName>
                                        </p:attrNameLst>
                                      </p:cBhvr>
                                      <p:tavLst>
                                        <p:tav tm="0">
                                          <p:val>
                                            <p:strVal val="#ppt_x"/>
                                          </p:val>
                                        </p:tav>
                                        <p:tav tm="100000">
                                          <p:val>
                                            <p:strVal val="#ppt_x"/>
                                          </p:val>
                                        </p:tav>
                                      </p:tavLst>
                                    </p:anim>
                                    <p:anim calcmode="lin" valueType="num">
                                      <p:cBhvr>
                                        <p:cTn id="45" dur="900" decel="100000" fill="hold"/>
                                        <p:tgtEl>
                                          <p:spTgt spid="21"/>
                                        </p:tgtEl>
                                        <p:attrNameLst>
                                          <p:attrName>ppt_y</p:attrName>
                                        </p:attrNameLst>
                                      </p:cBhvr>
                                      <p:tavLst>
                                        <p:tav tm="0">
                                          <p:val>
                                            <p:strVal val="#ppt_y+1"/>
                                          </p:val>
                                        </p:tav>
                                        <p:tav tm="100000">
                                          <p:val>
                                            <p:strVal val="#ppt_y-.03"/>
                                          </p:val>
                                        </p:tav>
                                      </p:tavLst>
                                    </p:anim>
                                    <p:anim calcmode="lin" valueType="num">
                                      <p:cBhvr>
                                        <p:cTn id="46" dur="100" accel="100000" fill="hold">
                                          <p:stCondLst>
                                            <p:cond delay="900"/>
                                          </p:stCondLst>
                                        </p:cTn>
                                        <p:tgtEl>
                                          <p:spTgt spid="21"/>
                                        </p:tgtEl>
                                        <p:attrNameLst>
                                          <p:attrName>ppt_y</p:attrName>
                                        </p:attrNameLst>
                                      </p:cBhvr>
                                      <p:tavLst>
                                        <p:tav tm="0">
                                          <p:val>
                                            <p:strVal val="#ppt_y-.03"/>
                                          </p:val>
                                        </p:tav>
                                        <p:tav tm="100000">
                                          <p:val>
                                            <p:strVal val="#ppt_y"/>
                                          </p:val>
                                        </p:tav>
                                      </p:tavLst>
                                    </p:anim>
                                  </p:childTnLst>
                                </p:cTn>
                              </p:par>
                            </p:childTnLst>
                          </p:cTn>
                        </p:par>
                        <p:par>
                          <p:cTn id="47" fill="hold">
                            <p:stCondLst>
                              <p:cond delay="2000"/>
                            </p:stCondLst>
                            <p:childTnLst>
                              <p:par>
                                <p:cTn id="48" presetID="2" presetClass="entr" presetSubtype="2" fill="hold" nodeType="afterEffect">
                                  <p:stCondLst>
                                    <p:cond delay="0"/>
                                  </p:stCondLst>
                                  <p:childTnLst>
                                    <p:set>
                                      <p:cBhvr>
                                        <p:cTn id="49" dur="1" fill="hold">
                                          <p:stCondLst>
                                            <p:cond delay="0"/>
                                          </p:stCondLst>
                                        </p:cTn>
                                        <p:tgtEl>
                                          <p:spTgt spid="29"/>
                                        </p:tgtEl>
                                        <p:attrNameLst>
                                          <p:attrName>style.visibility</p:attrName>
                                        </p:attrNameLst>
                                      </p:cBhvr>
                                      <p:to>
                                        <p:strVal val="visible"/>
                                      </p:to>
                                    </p:set>
                                    <p:anim calcmode="lin" valueType="num">
                                      <p:cBhvr additive="base">
                                        <p:cTn id="50" dur="500" fill="hold"/>
                                        <p:tgtEl>
                                          <p:spTgt spid="29"/>
                                        </p:tgtEl>
                                        <p:attrNameLst>
                                          <p:attrName>ppt_x</p:attrName>
                                        </p:attrNameLst>
                                      </p:cBhvr>
                                      <p:tavLst>
                                        <p:tav tm="0">
                                          <p:val>
                                            <p:strVal val="1+#ppt_w/2"/>
                                          </p:val>
                                        </p:tav>
                                        <p:tav tm="100000">
                                          <p:val>
                                            <p:strVal val="#ppt_x"/>
                                          </p:val>
                                        </p:tav>
                                      </p:tavLst>
                                    </p:anim>
                                    <p:anim calcmode="lin" valueType="num">
                                      <p:cBhvr additive="base">
                                        <p:cTn id="51" dur="500" fill="hold"/>
                                        <p:tgtEl>
                                          <p:spTgt spid="29"/>
                                        </p:tgtEl>
                                        <p:attrNameLst>
                                          <p:attrName>ppt_y</p:attrName>
                                        </p:attrNameLst>
                                      </p:cBhvr>
                                      <p:tavLst>
                                        <p:tav tm="0">
                                          <p:val>
                                            <p:strVal val="#ppt_y"/>
                                          </p:val>
                                        </p:tav>
                                        <p:tav tm="100000">
                                          <p:val>
                                            <p:strVal val="#ppt_y"/>
                                          </p:val>
                                        </p:tav>
                                      </p:tavLst>
                                    </p:anim>
                                  </p:childTnLst>
                                </p:cTn>
                              </p:par>
                              <p:par>
                                <p:cTn id="52" presetID="2" presetClass="entr" presetSubtype="8" fill="hold" nodeType="withEffect">
                                  <p:stCondLst>
                                    <p:cond delay="0"/>
                                  </p:stCondLst>
                                  <p:childTnLst>
                                    <p:set>
                                      <p:cBhvr>
                                        <p:cTn id="53" dur="1" fill="hold">
                                          <p:stCondLst>
                                            <p:cond delay="0"/>
                                          </p:stCondLst>
                                        </p:cTn>
                                        <p:tgtEl>
                                          <p:spTgt spid="30"/>
                                        </p:tgtEl>
                                        <p:attrNameLst>
                                          <p:attrName>style.visibility</p:attrName>
                                        </p:attrNameLst>
                                      </p:cBhvr>
                                      <p:to>
                                        <p:strVal val="visible"/>
                                      </p:to>
                                    </p:set>
                                    <p:anim calcmode="lin" valueType="num">
                                      <p:cBhvr additive="base">
                                        <p:cTn id="54" dur="500" fill="hold"/>
                                        <p:tgtEl>
                                          <p:spTgt spid="30"/>
                                        </p:tgtEl>
                                        <p:attrNameLst>
                                          <p:attrName>ppt_x</p:attrName>
                                        </p:attrNameLst>
                                      </p:cBhvr>
                                      <p:tavLst>
                                        <p:tav tm="0">
                                          <p:val>
                                            <p:strVal val="0-#ppt_w/2"/>
                                          </p:val>
                                        </p:tav>
                                        <p:tav tm="100000">
                                          <p:val>
                                            <p:strVal val="#ppt_x"/>
                                          </p:val>
                                        </p:tav>
                                      </p:tavLst>
                                    </p:anim>
                                    <p:anim calcmode="lin" valueType="num">
                                      <p:cBhvr additive="base">
                                        <p:cTn id="55" dur="500" fill="hold"/>
                                        <p:tgtEl>
                                          <p:spTgt spid="30"/>
                                        </p:tgtEl>
                                        <p:attrNameLst>
                                          <p:attrName>ppt_y</p:attrName>
                                        </p:attrNameLst>
                                      </p:cBhvr>
                                      <p:tavLst>
                                        <p:tav tm="0">
                                          <p:val>
                                            <p:strVal val="#ppt_y"/>
                                          </p:val>
                                        </p:tav>
                                        <p:tav tm="100000">
                                          <p:val>
                                            <p:strVal val="#ppt_y"/>
                                          </p:val>
                                        </p:tav>
                                      </p:tavLst>
                                    </p:anim>
                                  </p:childTnLst>
                                </p:cTn>
                              </p:par>
                            </p:childTnLst>
                          </p:cTn>
                        </p:par>
                        <p:par>
                          <p:cTn id="56" fill="hold">
                            <p:stCondLst>
                              <p:cond delay="2500"/>
                            </p:stCondLst>
                            <p:childTnLst>
                              <p:par>
                                <p:cTn id="57" presetID="53" presetClass="entr" presetSubtype="16" fill="hold" nodeType="afterEffect">
                                  <p:stCondLst>
                                    <p:cond delay="0"/>
                                  </p:stCondLst>
                                  <p:childTnLst>
                                    <p:set>
                                      <p:cBhvr>
                                        <p:cTn id="58" dur="1" fill="hold">
                                          <p:stCondLst>
                                            <p:cond delay="0"/>
                                          </p:stCondLst>
                                        </p:cTn>
                                        <p:tgtEl>
                                          <p:spTgt spid="26"/>
                                        </p:tgtEl>
                                        <p:attrNameLst>
                                          <p:attrName>style.visibility</p:attrName>
                                        </p:attrNameLst>
                                      </p:cBhvr>
                                      <p:to>
                                        <p:strVal val="visible"/>
                                      </p:to>
                                    </p:set>
                                    <p:anim calcmode="lin" valueType="num">
                                      <p:cBhvr>
                                        <p:cTn id="59" dur="500" fill="hold"/>
                                        <p:tgtEl>
                                          <p:spTgt spid="26"/>
                                        </p:tgtEl>
                                        <p:attrNameLst>
                                          <p:attrName>ppt_w</p:attrName>
                                        </p:attrNameLst>
                                      </p:cBhvr>
                                      <p:tavLst>
                                        <p:tav tm="0">
                                          <p:val>
                                            <p:fltVal val="0"/>
                                          </p:val>
                                        </p:tav>
                                        <p:tav tm="100000">
                                          <p:val>
                                            <p:strVal val="#ppt_w"/>
                                          </p:val>
                                        </p:tav>
                                      </p:tavLst>
                                    </p:anim>
                                    <p:anim calcmode="lin" valueType="num">
                                      <p:cBhvr>
                                        <p:cTn id="60" dur="500" fill="hold"/>
                                        <p:tgtEl>
                                          <p:spTgt spid="26"/>
                                        </p:tgtEl>
                                        <p:attrNameLst>
                                          <p:attrName>ppt_h</p:attrName>
                                        </p:attrNameLst>
                                      </p:cBhvr>
                                      <p:tavLst>
                                        <p:tav tm="0">
                                          <p:val>
                                            <p:fltVal val="0"/>
                                          </p:val>
                                        </p:tav>
                                        <p:tav tm="100000">
                                          <p:val>
                                            <p:strVal val="#ppt_h"/>
                                          </p:val>
                                        </p:tav>
                                      </p:tavLst>
                                    </p:anim>
                                    <p:animEffect transition="in" filter="fade">
                                      <p:cBhvr>
                                        <p:cTn id="61" dur="500"/>
                                        <p:tgtEl>
                                          <p:spTgt spid="26"/>
                                        </p:tgtEl>
                                      </p:cBhvr>
                                    </p:animEffect>
                                  </p:childTnLst>
                                </p:cTn>
                              </p:par>
                            </p:childTnLst>
                          </p:cTn>
                        </p:par>
                        <p:par>
                          <p:cTn id="62" fill="hold">
                            <p:stCondLst>
                              <p:cond delay="3000"/>
                            </p:stCondLst>
                            <p:childTnLst>
                              <p:par>
                                <p:cTn id="63" presetID="53" presetClass="entr" presetSubtype="16" fill="hold" nodeType="afterEffect">
                                  <p:stCondLst>
                                    <p:cond delay="0"/>
                                  </p:stCondLst>
                                  <p:childTnLst>
                                    <p:set>
                                      <p:cBhvr>
                                        <p:cTn id="64" dur="1" fill="hold">
                                          <p:stCondLst>
                                            <p:cond delay="0"/>
                                          </p:stCondLst>
                                        </p:cTn>
                                        <p:tgtEl>
                                          <p:spTgt spid="27"/>
                                        </p:tgtEl>
                                        <p:attrNameLst>
                                          <p:attrName>style.visibility</p:attrName>
                                        </p:attrNameLst>
                                      </p:cBhvr>
                                      <p:to>
                                        <p:strVal val="visible"/>
                                      </p:to>
                                    </p:set>
                                    <p:anim calcmode="lin" valueType="num">
                                      <p:cBhvr>
                                        <p:cTn id="65" dur="500" fill="hold"/>
                                        <p:tgtEl>
                                          <p:spTgt spid="27"/>
                                        </p:tgtEl>
                                        <p:attrNameLst>
                                          <p:attrName>ppt_w</p:attrName>
                                        </p:attrNameLst>
                                      </p:cBhvr>
                                      <p:tavLst>
                                        <p:tav tm="0">
                                          <p:val>
                                            <p:fltVal val="0"/>
                                          </p:val>
                                        </p:tav>
                                        <p:tav tm="100000">
                                          <p:val>
                                            <p:strVal val="#ppt_w"/>
                                          </p:val>
                                        </p:tav>
                                      </p:tavLst>
                                    </p:anim>
                                    <p:anim calcmode="lin" valueType="num">
                                      <p:cBhvr>
                                        <p:cTn id="66" dur="500" fill="hold"/>
                                        <p:tgtEl>
                                          <p:spTgt spid="27"/>
                                        </p:tgtEl>
                                        <p:attrNameLst>
                                          <p:attrName>ppt_h</p:attrName>
                                        </p:attrNameLst>
                                      </p:cBhvr>
                                      <p:tavLst>
                                        <p:tav tm="0">
                                          <p:val>
                                            <p:fltVal val="0"/>
                                          </p:val>
                                        </p:tav>
                                        <p:tav tm="100000">
                                          <p:val>
                                            <p:strVal val="#ppt_h"/>
                                          </p:val>
                                        </p:tav>
                                      </p:tavLst>
                                    </p:anim>
                                    <p:animEffect transition="in" filter="fade">
                                      <p:cBhvr>
                                        <p:cTn id="67" dur="500"/>
                                        <p:tgtEl>
                                          <p:spTgt spid="27"/>
                                        </p:tgtEl>
                                      </p:cBhvr>
                                    </p:animEffect>
                                  </p:childTnLst>
                                </p:cTn>
                              </p:par>
                            </p:childTnLst>
                          </p:cTn>
                        </p:par>
                        <p:par>
                          <p:cTn id="68" fill="hold">
                            <p:stCondLst>
                              <p:cond delay="3500"/>
                            </p:stCondLst>
                            <p:childTnLst>
                              <p:par>
                                <p:cTn id="69" presetID="53" presetClass="entr" presetSubtype="16" fill="hold" nodeType="afterEffect">
                                  <p:stCondLst>
                                    <p:cond delay="0"/>
                                  </p:stCondLst>
                                  <p:childTnLst>
                                    <p:set>
                                      <p:cBhvr>
                                        <p:cTn id="70" dur="1" fill="hold">
                                          <p:stCondLst>
                                            <p:cond delay="0"/>
                                          </p:stCondLst>
                                        </p:cTn>
                                        <p:tgtEl>
                                          <p:spTgt spid="28"/>
                                        </p:tgtEl>
                                        <p:attrNameLst>
                                          <p:attrName>style.visibility</p:attrName>
                                        </p:attrNameLst>
                                      </p:cBhvr>
                                      <p:to>
                                        <p:strVal val="visible"/>
                                      </p:to>
                                    </p:set>
                                    <p:anim calcmode="lin" valueType="num">
                                      <p:cBhvr>
                                        <p:cTn id="71" dur="500" fill="hold"/>
                                        <p:tgtEl>
                                          <p:spTgt spid="28"/>
                                        </p:tgtEl>
                                        <p:attrNameLst>
                                          <p:attrName>ppt_w</p:attrName>
                                        </p:attrNameLst>
                                      </p:cBhvr>
                                      <p:tavLst>
                                        <p:tav tm="0">
                                          <p:val>
                                            <p:fltVal val="0"/>
                                          </p:val>
                                        </p:tav>
                                        <p:tav tm="100000">
                                          <p:val>
                                            <p:strVal val="#ppt_w"/>
                                          </p:val>
                                        </p:tav>
                                      </p:tavLst>
                                    </p:anim>
                                    <p:anim calcmode="lin" valueType="num">
                                      <p:cBhvr>
                                        <p:cTn id="72" dur="500" fill="hold"/>
                                        <p:tgtEl>
                                          <p:spTgt spid="28"/>
                                        </p:tgtEl>
                                        <p:attrNameLst>
                                          <p:attrName>ppt_h</p:attrName>
                                        </p:attrNameLst>
                                      </p:cBhvr>
                                      <p:tavLst>
                                        <p:tav tm="0">
                                          <p:val>
                                            <p:fltVal val="0"/>
                                          </p:val>
                                        </p:tav>
                                        <p:tav tm="100000">
                                          <p:val>
                                            <p:strVal val="#ppt_h"/>
                                          </p:val>
                                        </p:tav>
                                      </p:tavLst>
                                    </p:anim>
                                    <p:animEffect transition="in" filter="fade">
                                      <p:cBhvr>
                                        <p:cTn id="73" dur="500"/>
                                        <p:tgtEl>
                                          <p:spTgt spid="28"/>
                                        </p:tgtEl>
                                      </p:cBhvr>
                                    </p:animEffect>
                                  </p:childTnLst>
                                </p:cTn>
                              </p:par>
                            </p:childTnLst>
                          </p:cTn>
                        </p:par>
                        <p:par>
                          <p:cTn id="74" fill="hold">
                            <p:stCondLst>
                              <p:cond delay="4000"/>
                            </p:stCondLst>
                            <p:childTnLst>
                              <p:par>
                                <p:cTn id="75" presetID="1" presetClass="entr" presetSubtype="0" fill="hold" grpId="0" nodeType="afterEffect">
                                  <p:stCondLst>
                                    <p:cond delay="0"/>
                                  </p:stCondLst>
                                  <p:childTnLst>
                                    <p:set>
                                      <p:cBhvr>
                                        <p:cTn id="76" dur="1" fill="hold">
                                          <p:stCondLst>
                                            <p:cond delay="999"/>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微软雅黑">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123</TotalTime>
  <Words>469</Words>
  <Application>Microsoft Office PowerPoint</Application>
  <PresentationFormat>宽屏</PresentationFormat>
  <Paragraphs>99</Paragraphs>
  <Slides>20</Slides>
  <Notes>20</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20</vt:i4>
      </vt:variant>
    </vt:vector>
  </HeadingPairs>
  <TitlesOfParts>
    <vt:vector size="25" baseType="lpstr">
      <vt:lpstr>等线</vt:lpstr>
      <vt:lpstr>庞门正道标题体</vt:lpstr>
      <vt:lpstr>微软雅黑</vt:lpstr>
      <vt:lpstr>Arial</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dc:title>
  <dc:creator>acer1</dc:creator>
  <cp:lastModifiedBy>faith123</cp:lastModifiedBy>
  <cp:revision>159</cp:revision>
  <dcterms:created xsi:type="dcterms:W3CDTF">2017-11-09T01:26:25Z</dcterms:created>
  <dcterms:modified xsi:type="dcterms:W3CDTF">2019-01-18T05:23:07Z</dcterms:modified>
</cp:coreProperties>
</file>