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3.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4.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5.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6.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7.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8.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9.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0.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1.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2.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3.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14.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5.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notesSlides/notesSlide16.xml" ContentType="application/vnd.openxmlformats-officedocument.presentationml.notesSlide+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7.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18.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notesSlides/notesSlide19.xml" ContentType="application/vnd.openxmlformats-officedocument.presentationml.notesSlide+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0.xml" ContentType="application/vnd.openxmlformats-officedocument.presentationml.notesSlid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1.xml" ContentType="application/vnd.openxmlformats-officedocument.presentationml.notesSlid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notesSlides/notesSlide22.xml" ContentType="application/vnd.openxmlformats-officedocument.presentationml.notesSlide+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3.xml" ContentType="application/vnd.openxmlformats-officedocument.presentationml.notesSlid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4.xml" ContentType="application/vnd.openxmlformats-officedocument.presentationml.notesSlid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25.xml" ContentType="application/vnd.openxmlformats-officedocument.presentationml.notesSlid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26.xml" ContentType="application/vnd.openxmlformats-officedocument.presentationml.notesSlid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256" r:id="rId2"/>
    <p:sldId id="257" r:id="rId3"/>
    <p:sldId id="258" r:id="rId4"/>
    <p:sldId id="260" r:id="rId5"/>
    <p:sldId id="263" r:id="rId6"/>
    <p:sldId id="264" r:id="rId7"/>
    <p:sldId id="292" r:id="rId8"/>
    <p:sldId id="268" r:id="rId9"/>
    <p:sldId id="293" r:id="rId10"/>
    <p:sldId id="290" r:id="rId11"/>
    <p:sldId id="291" r:id="rId12"/>
    <p:sldId id="276" r:id="rId13"/>
    <p:sldId id="277" r:id="rId14"/>
    <p:sldId id="278" r:id="rId15"/>
    <p:sldId id="279" r:id="rId16"/>
    <p:sldId id="280" r:id="rId17"/>
    <p:sldId id="265" r:id="rId18"/>
    <p:sldId id="281" r:id="rId19"/>
    <p:sldId id="262" r:id="rId20"/>
    <p:sldId id="282" r:id="rId21"/>
    <p:sldId id="283" r:id="rId22"/>
    <p:sldId id="284" r:id="rId23"/>
    <p:sldId id="285" r:id="rId24"/>
    <p:sldId id="287" r:id="rId25"/>
    <p:sldId id="288" r:id="rId26"/>
    <p:sldId id="289" r:id="rId27"/>
    <p:sldId id="259" r:id="rId28"/>
  </p:sldIdLst>
  <p:sldSz cx="9144000" cy="5143500" type="screen16x9"/>
  <p:notesSz cx="6858000" cy="9144000"/>
  <p:custDataLst>
    <p:tags r:id="rId3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Rg st="1" end="27"/>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242F"/>
    <a:srgbClr val="D1325B"/>
    <a:srgbClr val="A7A6A7"/>
    <a:srgbClr val="F65858"/>
    <a:srgbClr val="AA5AC1"/>
    <a:srgbClr val="8B7361"/>
    <a:srgbClr val="F8B645"/>
    <a:srgbClr val="01B8D1"/>
    <a:srgbClr val="B1CD30"/>
    <a:srgbClr val="F03D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02" autoAdjust="0"/>
    <p:restoredTop sz="74480" autoAdjust="0"/>
  </p:normalViewPr>
  <p:slideViewPr>
    <p:cSldViewPr snapToGrid="0">
      <p:cViewPr varScale="1">
        <p:scale>
          <a:sx n="121" d="100"/>
          <a:sy n="121" d="100"/>
        </p:scale>
        <p:origin x="50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734E2D-3B6E-49B5-BCB4-884415B554E5}" type="datetimeFigureOut">
              <a:rPr lang="zh-CN" altLang="en-US" smtClean="0"/>
              <a:t>2019/3/23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75F13E-86DF-457D-877E-C291F6545504}" type="slidenum">
              <a:rPr lang="zh-CN" altLang="en-US" smtClean="0"/>
              <a:t>‹#›</a:t>
            </a:fld>
            <a:endParaRPr lang="zh-CN" altLang="en-US"/>
          </a:p>
        </p:txBody>
      </p:sp>
    </p:spTree>
    <p:extLst>
      <p:ext uri="{BB962C8B-B14F-4D97-AF65-F5344CB8AC3E}">
        <p14:creationId xmlns:p14="http://schemas.microsoft.com/office/powerpoint/2010/main" val="296785020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1</a:t>
            </a:fld>
            <a:endParaRPr lang="zh-CN" altLang="en-US"/>
          </a:p>
        </p:txBody>
      </p:sp>
    </p:spTree>
    <p:extLst>
      <p:ext uri="{BB962C8B-B14F-4D97-AF65-F5344CB8AC3E}">
        <p14:creationId xmlns:p14="http://schemas.microsoft.com/office/powerpoint/2010/main" val="2790385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2</a:t>
            </a:fld>
            <a:endParaRPr lang="zh-CN" altLang="en-US"/>
          </a:p>
        </p:txBody>
      </p:sp>
    </p:spTree>
    <p:extLst>
      <p:ext uri="{BB962C8B-B14F-4D97-AF65-F5344CB8AC3E}">
        <p14:creationId xmlns:p14="http://schemas.microsoft.com/office/powerpoint/2010/main" val="4221106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3</a:t>
            </a:fld>
            <a:endParaRPr lang="zh-CN" altLang="en-US"/>
          </a:p>
        </p:txBody>
      </p:sp>
    </p:spTree>
    <p:extLst>
      <p:ext uri="{BB962C8B-B14F-4D97-AF65-F5344CB8AC3E}">
        <p14:creationId xmlns:p14="http://schemas.microsoft.com/office/powerpoint/2010/main" val="1785851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4</a:t>
            </a:fld>
            <a:endParaRPr lang="zh-CN" altLang="en-US"/>
          </a:p>
        </p:txBody>
      </p:sp>
    </p:spTree>
    <p:extLst>
      <p:ext uri="{BB962C8B-B14F-4D97-AF65-F5344CB8AC3E}">
        <p14:creationId xmlns:p14="http://schemas.microsoft.com/office/powerpoint/2010/main" val="2544024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5</a:t>
            </a:fld>
            <a:endParaRPr lang="zh-CN" altLang="en-US"/>
          </a:p>
        </p:txBody>
      </p:sp>
    </p:spTree>
    <p:extLst>
      <p:ext uri="{BB962C8B-B14F-4D97-AF65-F5344CB8AC3E}">
        <p14:creationId xmlns:p14="http://schemas.microsoft.com/office/powerpoint/2010/main" val="3326982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6</a:t>
            </a:fld>
            <a:endParaRPr lang="zh-CN" altLang="en-US"/>
          </a:p>
        </p:txBody>
      </p:sp>
    </p:spTree>
    <p:extLst>
      <p:ext uri="{BB962C8B-B14F-4D97-AF65-F5344CB8AC3E}">
        <p14:creationId xmlns:p14="http://schemas.microsoft.com/office/powerpoint/2010/main" val="3465878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075F13E-86DF-457D-877E-C291F6545504}" type="slidenum">
              <a:rPr lang="zh-CN" altLang="en-US" smtClean="0"/>
              <a:t>7</a:t>
            </a:fld>
            <a:endParaRPr lang="zh-CN" altLang="en-US"/>
          </a:p>
        </p:txBody>
      </p:sp>
    </p:spTree>
    <p:extLst>
      <p:ext uri="{BB962C8B-B14F-4D97-AF65-F5344CB8AC3E}">
        <p14:creationId xmlns:p14="http://schemas.microsoft.com/office/powerpoint/2010/main" val="2291846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8</a:t>
            </a:fld>
            <a:endParaRPr lang="zh-CN" altLang="en-US"/>
          </a:p>
        </p:txBody>
      </p:sp>
    </p:spTree>
    <p:extLst>
      <p:ext uri="{BB962C8B-B14F-4D97-AF65-F5344CB8AC3E}">
        <p14:creationId xmlns:p14="http://schemas.microsoft.com/office/powerpoint/2010/main" val="3359407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a:t>模板来自于 </a:t>
            </a:r>
            <a:r>
              <a:rPr lang="en-US" altLang="zh-CN"/>
              <a:t>http://docer.wps.cn</a:t>
            </a:r>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16D4C1AC-C801-45F5-B3D7-53062A06BA5E}" type="slidenum">
              <a:rPr lang="zh-CN" altLang="en-US" smtClean="0">
                <a:latin typeface="Calibri" panose="020F0502020204030204" pitchFamily="34" charset="0"/>
              </a:rPr>
              <a:t>9</a:t>
            </a:fld>
            <a:endParaRPr lang="zh-CN" altLang="en-US">
              <a:latin typeface="Calibri" panose="020F0502020204030204" pitchFamily="34" charset="0"/>
            </a:endParaRPr>
          </a:p>
        </p:txBody>
      </p:sp>
    </p:spTree>
    <p:extLst>
      <p:ext uri="{BB962C8B-B14F-4D97-AF65-F5344CB8AC3E}">
        <p14:creationId xmlns:p14="http://schemas.microsoft.com/office/powerpoint/2010/main" val="2155551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075F13E-86DF-457D-877E-C291F6545504}" type="slidenum">
              <a:rPr lang="zh-CN" altLang="en-US" smtClean="0"/>
              <a:t>10</a:t>
            </a:fld>
            <a:endParaRPr lang="zh-CN" altLang="en-US"/>
          </a:p>
        </p:txBody>
      </p:sp>
    </p:spTree>
    <p:extLst>
      <p:ext uri="{BB962C8B-B14F-4D97-AF65-F5344CB8AC3E}">
        <p14:creationId xmlns:p14="http://schemas.microsoft.com/office/powerpoint/2010/main" val="2200916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11</a:t>
            </a:fld>
            <a:endParaRPr lang="zh-CN" altLang="en-US"/>
          </a:p>
        </p:txBody>
      </p:sp>
    </p:spTree>
    <p:extLst>
      <p:ext uri="{BB962C8B-B14F-4D97-AF65-F5344CB8AC3E}">
        <p14:creationId xmlns:p14="http://schemas.microsoft.com/office/powerpoint/2010/main" val="913631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12</a:t>
            </a:fld>
            <a:endParaRPr lang="zh-CN" altLang="en-US"/>
          </a:p>
        </p:txBody>
      </p:sp>
    </p:spTree>
    <p:extLst>
      <p:ext uri="{BB962C8B-B14F-4D97-AF65-F5344CB8AC3E}">
        <p14:creationId xmlns:p14="http://schemas.microsoft.com/office/powerpoint/2010/main" val="1420363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13</a:t>
            </a:fld>
            <a:endParaRPr lang="zh-CN" altLang="en-US"/>
          </a:p>
        </p:txBody>
      </p:sp>
    </p:spTree>
    <p:extLst>
      <p:ext uri="{BB962C8B-B14F-4D97-AF65-F5344CB8AC3E}">
        <p14:creationId xmlns:p14="http://schemas.microsoft.com/office/powerpoint/2010/main" val="484005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14</a:t>
            </a:fld>
            <a:endParaRPr lang="zh-CN" altLang="en-US"/>
          </a:p>
        </p:txBody>
      </p:sp>
    </p:spTree>
    <p:extLst>
      <p:ext uri="{BB962C8B-B14F-4D97-AF65-F5344CB8AC3E}">
        <p14:creationId xmlns:p14="http://schemas.microsoft.com/office/powerpoint/2010/main" val="3517560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15</a:t>
            </a:fld>
            <a:endParaRPr lang="zh-CN" altLang="en-US"/>
          </a:p>
        </p:txBody>
      </p:sp>
    </p:spTree>
    <p:extLst>
      <p:ext uri="{BB962C8B-B14F-4D97-AF65-F5344CB8AC3E}">
        <p14:creationId xmlns:p14="http://schemas.microsoft.com/office/powerpoint/2010/main" val="133459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16</a:t>
            </a:fld>
            <a:endParaRPr lang="zh-CN" altLang="en-US"/>
          </a:p>
        </p:txBody>
      </p:sp>
    </p:spTree>
    <p:extLst>
      <p:ext uri="{BB962C8B-B14F-4D97-AF65-F5344CB8AC3E}">
        <p14:creationId xmlns:p14="http://schemas.microsoft.com/office/powerpoint/2010/main" val="1282737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17</a:t>
            </a:fld>
            <a:endParaRPr lang="zh-CN" altLang="en-US"/>
          </a:p>
        </p:txBody>
      </p:sp>
    </p:spTree>
    <p:extLst>
      <p:ext uri="{BB962C8B-B14F-4D97-AF65-F5344CB8AC3E}">
        <p14:creationId xmlns:p14="http://schemas.microsoft.com/office/powerpoint/2010/main" val="3509299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18</a:t>
            </a:fld>
            <a:endParaRPr lang="zh-CN" altLang="en-US"/>
          </a:p>
        </p:txBody>
      </p:sp>
    </p:spTree>
    <p:extLst>
      <p:ext uri="{BB962C8B-B14F-4D97-AF65-F5344CB8AC3E}">
        <p14:creationId xmlns:p14="http://schemas.microsoft.com/office/powerpoint/2010/main" val="605753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lang="zh-CN" altLang="en-US"/>
              <a:t>模板来自于 </a:t>
            </a:r>
            <a:r>
              <a:rPr lang="en-US" altLang="zh-CN"/>
              <a:t>http://docer.wps.cn</a:t>
            </a:r>
            <a:endParaRPr lang="zh-CN" altLang="en-US"/>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6FD15282-2FCD-4E92-87F2-A3FD2415A192}" type="slidenum">
              <a:rPr lang="zh-CN" altLang="en-US" sz="1200">
                <a:latin typeface="Calibri" panose="020F0502020204030204" pitchFamily="34" charset="0"/>
                <a:ea typeface="宋体" panose="02010600030101010101" pitchFamily="2" charset="-122"/>
              </a:rPr>
              <a:t>19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617869370"/>
      </p:ext>
    </p:extLst>
  </p:cSld>
  <p:clrMapOvr>
    <a:overrideClrMapping bg1="lt1" tx1="dk1" bg2="lt2" tx2="dk2" accent1="accent1" accent2="accent2" accent3="accent3" accent4="accent4" accent5="accent5" accent6="accent6" hlink="hlink" folHlink="folHlink"/>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lang="zh-CN" altLang="en-US"/>
              <a:t>模板来自于 </a:t>
            </a:r>
            <a:r>
              <a:rPr lang="en-US" altLang="zh-CN"/>
              <a:t>http://docer.wps.cn</a:t>
            </a:r>
            <a:endParaRPr lang="zh-CN" altLang="en-US"/>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6FD15282-2FCD-4E92-87F2-A3FD2415A192}" type="slidenum">
              <a:rPr lang="zh-CN" altLang="en-US" sz="1200">
                <a:latin typeface="Calibri" panose="020F0502020204030204" pitchFamily="34" charset="0"/>
                <a:ea typeface="宋体" panose="02010600030101010101" pitchFamily="2" charset="-122"/>
              </a:rPr>
              <a:t>20</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49579168"/>
      </p:ext>
    </p:extLst>
  </p:cSld>
  <p:clrMapOvr>
    <a:overrideClrMapping bg1="lt1" tx1="dk1" bg2="lt2" tx2="dk2" accent1="accent1" accent2="accent2" accent3="accent3" accent4="accent4" accent5="accent5" accent6="accent6" hlink="hlink" folHlink="folHlink"/>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lang="zh-CN" altLang="en-US"/>
              <a:t>模板来自于 </a:t>
            </a:r>
            <a:r>
              <a:rPr lang="en-US" altLang="zh-CN"/>
              <a:t>http://docer.wps.cn</a:t>
            </a:r>
            <a:endParaRPr lang="zh-CN" altLang="en-US"/>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6FD15282-2FCD-4E92-87F2-A3FD2415A192}" type="slidenum">
              <a:rPr lang="zh-CN" altLang="en-US" sz="1200">
                <a:latin typeface="Calibri" panose="020F0502020204030204" pitchFamily="34" charset="0"/>
                <a:ea typeface="宋体" panose="02010600030101010101" pitchFamily="2" charset="-122"/>
              </a:r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918239910"/>
      </p:ext>
    </p:extLst>
  </p:cSld>
  <p:clrMapOvr>
    <a:overrideClrMapping bg1="lt1" tx1="dk1" bg2="lt2" tx2="dk2" accent1="accent1" accent2="accent2" accent3="accent3" accent4="accent4" accent5="accent5" accent6="accent6" hlink="hlink" folHlink="folHlink"/>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lang="zh-CN" altLang="en-US"/>
              <a:t>模板来自于 </a:t>
            </a:r>
            <a:r>
              <a:rPr lang="en-US" altLang="zh-CN"/>
              <a:t>http://docer.wps.cn</a:t>
            </a:r>
            <a:endParaRPr lang="zh-CN" altLang="en-US"/>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6FD15282-2FCD-4E92-87F2-A3FD2415A192}" type="slidenum">
              <a:rPr lang="zh-CN" altLang="en-US" sz="1200">
                <a:latin typeface="Calibri" panose="020F0502020204030204" pitchFamily="34" charset="0"/>
                <a:ea typeface="宋体" panose="02010600030101010101" pitchFamily="2" charset="-122"/>
              </a:rPr>
              <a:t>22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625406801"/>
      </p:ext>
    </p:extLst>
  </p:cSld>
  <p:clrMapOvr>
    <a:overrideClrMapping bg1="lt1" tx1="dk1" bg2="lt2" tx2="dk2" accent1="accent1" accent2="accent2" accent3="accent3" accent4="accent4" accent5="accent5" accent6="accent6" hlink="hlink" folHlink="folHlink"/>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lang="zh-CN" altLang="en-US"/>
              <a:t>模板来自于 </a:t>
            </a:r>
            <a:r>
              <a:rPr lang="en-US" altLang="zh-CN"/>
              <a:t>http://docer.wps.cn</a:t>
            </a:r>
            <a:endParaRPr lang="zh-CN" altLang="en-US"/>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6FD15282-2FCD-4E92-87F2-A3FD2415A192}" type="slidenum">
              <a:rPr lang="zh-CN" altLang="en-US" sz="1200">
                <a:latin typeface="Calibri" panose="020F0502020204030204" pitchFamily="34" charset="0"/>
                <a:ea typeface="宋体" panose="02010600030101010101" pitchFamily="2" charset="-122"/>
              </a:rPr>
              <a:t>23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564953672"/>
      </p:ext>
    </p:extLst>
  </p:cSld>
  <p:clrMapOvr>
    <a:overrideClrMapping bg1="lt1" tx1="dk1" bg2="lt2" tx2="dk2" accent1="accent1" accent2="accent2" accent3="accent3" accent4="accent4" accent5="accent5" accent6="accent6" hlink="hlink" folHlink="folHlink"/>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lang="zh-CN" altLang="en-US"/>
              <a:t>模板来自于 </a:t>
            </a:r>
            <a:r>
              <a:rPr lang="en-US" altLang="zh-CN"/>
              <a:t>http://docer.wps.cn</a:t>
            </a:r>
            <a:endParaRPr lang="zh-CN" altLang="en-US"/>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6FD15282-2FCD-4E92-87F2-A3FD2415A192}" type="slidenum">
              <a:rPr lang="zh-CN" altLang="en-US" sz="1200">
                <a:latin typeface="Calibri" panose="020F0502020204030204" pitchFamily="34" charset="0"/>
                <a:ea typeface="宋体" panose="02010600030101010101" pitchFamily="2" charset="-122"/>
              </a:rPr>
              <a:t>24</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36653618"/>
      </p:ext>
    </p:extLst>
  </p:cSld>
  <p:clrMapOvr>
    <a:overrideClrMapping bg1="lt1" tx1="dk1" bg2="lt2" tx2="dk2" accent1="accent1" accent2="accent2" accent3="accent3" accent4="accent4" accent5="accent5" accent6="accent6" hlink="hlink" folHlink="folHlink"/>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lang="zh-CN" altLang="en-US"/>
              <a:t>模板来自于 </a:t>
            </a:r>
            <a:r>
              <a:rPr lang="en-US" altLang="zh-CN"/>
              <a:t>http://docer.wps.cn</a:t>
            </a:r>
            <a:endParaRPr lang="zh-CN" altLang="en-US"/>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6FD15282-2FCD-4E92-87F2-A3FD2415A192}" type="slidenum">
              <a:rPr lang="zh-CN" altLang="en-US" sz="1200">
                <a:latin typeface="Calibri" panose="020F0502020204030204" pitchFamily="34" charset="0"/>
                <a:ea typeface="宋体" panose="02010600030101010101" pitchFamily="2" charset="-122"/>
              </a:rPr>
              <a:t>25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95208654"/>
      </p:ext>
    </p:extLst>
  </p:cSld>
  <p:clrMapOvr>
    <a:overrideClrMapping bg1="lt1" tx1="dk1" bg2="lt2" tx2="dk2" accent1="accent1" accent2="accent2" accent3="accent3" accent4="accent4" accent5="accent5" accent6="accent6" hlink="hlink" folHlink="folHlink"/>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26</a:t>
            </a:fld>
            <a:endParaRPr lang="zh-CN" altLang="en-US"/>
          </a:p>
        </p:txBody>
      </p:sp>
    </p:spTree>
    <p:extLst>
      <p:ext uri="{BB962C8B-B14F-4D97-AF65-F5344CB8AC3E}">
        <p14:creationId xmlns:p14="http://schemas.microsoft.com/office/powerpoint/2010/main" val="27269118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75F13E-86DF-457D-877E-C291F6545504}" type="slidenum">
              <a:rPr lang="zh-CN" altLang="en-US" smtClean="0"/>
              <a:t>27</a:t>
            </a:fld>
            <a:endParaRPr lang="zh-CN" altLang="en-US"/>
          </a:p>
        </p:txBody>
      </p:sp>
    </p:spTree>
    <p:extLst>
      <p:ext uri="{BB962C8B-B14F-4D97-AF65-F5344CB8AC3E}">
        <p14:creationId xmlns:p14="http://schemas.microsoft.com/office/powerpoint/2010/main" val="1372492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5FD882B7-139A-42D9-AE72-541753B9BBD9}" type="datetimeFigureOut">
              <a:rPr lang="zh-CN" altLang="en-US" smtClean="0"/>
              <a:t>2019/3/23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910CA57-0A3D-467E-88DF-84FBAEA3F7A1}" type="slidenum">
              <a:rPr lang="zh-CN" altLang="en-US" smtClean="0"/>
              <a:t>‹#›</a:t>
            </a:fld>
            <a:endParaRPr lang="zh-CN" altLang="en-US"/>
          </a:p>
        </p:txBody>
      </p:sp>
    </p:spTree>
  </p:cSld>
  <p:clrMapOvr>
    <a:masterClrMapping/>
  </p:clrMapOvr>
  <p:transition>
    <p:cover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FD882B7-139A-42D9-AE72-541753B9BBD9}" type="datetimeFigureOut">
              <a:rPr lang="zh-CN" altLang="en-US" smtClean="0"/>
              <a:t>2019/3/23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910CA57-0A3D-467E-88DF-84FBAEA3F7A1}" type="slidenum">
              <a:rPr lang="zh-CN" altLang="en-US" smtClean="0"/>
              <a:t>‹#›</a:t>
            </a:fld>
            <a:endParaRPr lang="zh-CN" altLang="en-US"/>
          </a:p>
        </p:txBody>
      </p:sp>
    </p:spTree>
  </p:cSld>
  <p:clrMapOvr>
    <a:masterClrMapping/>
  </p:clrMapOvr>
  <p:transition>
    <p:cover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5FD882B7-139A-42D9-AE72-541753B9BBD9}" type="datetimeFigureOut">
              <a:rPr lang="zh-CN" altLang="en-US" smtClean="0"/>
              <a:t>2019/3/23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910CA57-0A3D-467E-88DF-84FBAEA3F7A1}" type="slidenum">
              <a:rPr lang="zh-CN" altLang="en-US" smtClean="0"/>
              <a:t>‹#›</a:t>
            </a:fld>
            <a:endParaRPr lang="zh-CN" altLang="en-US"/>
          </a:p>
        </p:txBody>
      </p:sp>
    </p:spTree>
  </p:cSld>
  <p:clrMapOvr>
    <a:masterClrMapping/>
  </p:clrMapOvr>
  <p:transition>
    <p:cover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5FD882B7-139A-42D9-AE72-541753B9BBD9}" type="datetimeFigureOut">
              <a:rPr lang="zh-CN" altLang="en-US" smtClean="0"/>
              <a:t>2019/3/23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910CA57-0A3D-467E-88DF-84FBAEA3F7A1}" type="slidenum">
              <a:rPr lang="zh-CN" altLang="en-US" smtClean="0"/>
              <a:t>‹#›</a:t>
            </a:fld>
            <a:endParaRPr lang="zh-CN" altLang="en-US"/>
          </a:p>
        </p:txBody>
      </p:sp>
    </p:spTree>
  </p:cSld>
  <p:clrMapOvr>
    <a:masterClrMapping/>
  </p:clrMapOvr>
  <p:transition>
    <p:cover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5FD882B7-139A-42D9-AE72-541753B9BBD9}" type="datetimeFigureOut">
              <a:rPr lang="zh-CN" altLang="en-US" smtClean="0"/>
              <a:t>2019/3/23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910CA57-0A3D-467E-88DF-84FBAEA3F7A1}" type="slidenum">
              <a:rPr lang="zh-CN" altLang="en-US" smtClean="0"/>
              <a:t>‹#›</a:t>
            </a:fld>
            <a:endParaRPr lang="zh-CN" altLang="en-US"/>
          </a:p>
        </p:txBody>
      </p:sp>
    </p:spTree>
  </p:cSld>
  <p:clrMapOvr>
    <a:masterClrMapping/>
  </p:clrMapOvr>
  <p:transition>
    <p:cover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FD882B7-139A-42D9-AE72-541753B9BBD9}" type="datetimeFigureOut">
              <a:rPr lang="zh-CN" altLang="en-US" smtClean="0"/>
              <a:t>2019/3/23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910CA57-0A3D-467E-88DF-84FBAEA3F7A1}" type="slidenum">
              <a:rPr lang="zh-CN" altLang="en-US" smtClean="0"/>
              <a:t>‹#›</a:t>
            </a:fld>
            <a:endParaRPr lang="zh-CN" altLang="en-US"/>
          </a:p>
        </p:txBody>
      </p:sp>
    </p:spTree>
  </p:cSld>
  <p:clrMapOvr>
    <a:masterClrMapping/>
  </p:clrMapOvr>
  <p:transition>
    <p:cover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D882B7-139A-42D9-AE72-541753B9BBD9}" type="datetimeFigureOut">
              <a:rPr lang="zh-CN" altLang="en-US" smtClean="0"/>
              <a:t>2019/3/23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B910CA57-0A3D-467E-88DF-84FBAEA3F7A1}" type="slidenum">
              <a:rPr lang="zh-CN" altLang="en-US" smtClean="0"/>
              <a:t>‹#›</a:t>
            </a:fld>
            <a:endParaRPr lang="zh-CN" altLang="en-US"/>
          </a:p>
        </p:txBody>
      </p:sp>
    </p:spTree>
  </p:cSld>
  <p:clrMapOvr>
    <a:masterClrMapping/>
  </p:clrMapOvr>
  <p:transition>
    <p:cover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5FD882B7-139A-42D9-AE72-541753B9BBD9}" type="datetimeFigureOut">
              <a:rPr lang="zh-CN" altLang="en-US" smtClean="0"/>
              <a:t>2019/3/23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910CA57-0A3D-467E-88DF-84FBAEA3F7A1}" type="slidenum">
              <a:rPr lang="zh-CN" altLang="en-US" smtClean="0"/>
              <a:t>‹#›</a:t>
            </a:fld>
            <a:endParaRPr lang="zh-CN" altLang="en-US"/>
          </a:p>
        </p:txBody>
      </p:sp>
    </p:spTree>
  </p:cSld>
  <p:clrMapOvr>
    <a:masterClrMapping/>
  </p:clrMapOvr>
  <p:transition>
    <p:cover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5FD882B7-139A-42D9-AE72-541753B9BBD9}" type="datetimeFigureOut">
              <a:rPr lang="zh-CN" altLang="en-US" smtClean="0"/>
              <a:t>2019/3/23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910CA57-0A3D-467E-88DF-84FBAEA3F7A1}" type="slidenum">
              <a:rPr lang="zh-CN" altLang="en-US" smtClean="0"/>
              <a:t>‹#›</a:t>
            </a:fld>
            <a:endParaRPr lang="zh-CN" altLang="en-US"/>
          </a:p>
        </p:txBody>
      </p:sp>
    </p:spTree>
  </p:cSld>
  <p:clrMapOvr>
    <a:masterClrMapping/>
  </p:clrMapOvr>
  <p:transition>
    <p:cover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FD882B7-139A-42D9-AE72-541753B9BBD9}" type="datetimeFigureOut">
              <a:rPr lang="zh-CN" altLang="en-US" smtClean="0"/>
              <a:t>2019/3/23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910CA57-0A3D-467E-88DF-84FBAEA3F7A1}" type="slidenum">
              <a:rPr lang="zh-CN" altLang="en-US" smtClean="0"/>
              <a:t>‹#›</a:t>
            </a:fld>
            <a:endParaRPr lang="zh-CN" altLang="en-US"/>
          </a:p>
        </p:txBody>
      </p:sp>
    </p:spTree>
  </p:cSld>
  <p:clrMapOvr>
    <a:masterClrMapping/>
  </p:clrMapOvr>
  <p:transition>
    <p:cover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FD882B7-139A-42D9-AE72-541753B9BBD9}" type="datetimeFigureOut">
              <a:rPr lang="zh-CN" altLang="en-US" smtClean="0"/>
              <a:t>2019/3/23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910CA57-0A3D-467E-88DF-84FBAEA3F7A1}" type="slidenum">
              <a:rPr lang="zh-CN" altLang="en-US" smtClean="0"/>
              <a:t>‹#›</a:t>
            </a:fld>
            <a:endParaRPr lang="zh-CN" altLang="en-US"/>
          </a:p>
        </p:txBody>
      </p:sp>
    </p:spTree>
  </p:cSld>
  <p:clrMapOvr>
    <a:masterClrMapping/>
  </p:clrMapOvr>
  <p:transition>
    <p:cover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5FD882B7-139A-42D9-AE72-541753B9BBD9}" type="datetimeFigureOut">
              <a:rPr lang="zh-CN" altLang="en-US" smtClean="0"/>
              <a:t>2019/3/23</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910CA57-0A3D-467E-88DF-84FBAEA3F7A1}"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cover dir="r"/>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file:///E:\PPT&#20860;&#32844;\&#22269;&#38469;&#24535;&#24895;&#32773;&#26085;\1\Yanni%20-%20With%20An%20Orchid.mp3" TargetMode="External"/><Relationship Id="rId7" Type="http://schemas.openxmlformats.org/officeDocument/2006/relationships/image" Target="../media/image3.png"/><Relationship Id="rId2" Type="http://schemas.openxmlformats.org/officeDocument/2006/relationships/audio" Target="NULL" TargetMode="Externa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slideLayout" Target="../slideLayouts/slideLayout2.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5" Type="http://schemas.openxmlformats.org/officeDocument/2006/relationships/image" Target="../media/image4.png"/><Relationship Id="rId10" Type="http://schemas.openxmlformats.org/officeDocument/2006/relationships/tags" Target="../tags/tag1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image" Target="../media/image7.jpeg"/><Relationship Id="rId3" Type="http://schemas.openxmlformats.org/officeDocument/2006/relationships/tags" Target="../tags/tag17.xml"/><Relationship Id="rId7" Type="http://schemas.openxmlformats.org/officeDocument/2006/relationships/tags" Target="../tags/tag21.xml"/><Relationship Id="rId12" Type="http://schemas.openxmlformats.org/officeDocument/2006/relationships/image" Target="../media/image6.jpe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image" Target="../media/image5.jpeg"/><Relationship Id="rId5" Type="http://schemas.openxmlformats.org/officeDocument/2006/relationships/tags" Target="../tags/tag19.xml"/><Relationship Id="rId10" Type="http://schemas.openxmlformats.org/officeDocument/2006/relationships/notesSlide" Target="../notesSlides/notesSlide3.xml"/><Relationship Id="rId4" Type="http://schemas.openxmlformats.org/officeDocument/2006/relationships/tags" Target="../tags/tag18.xml"/><Relationship Id="rId9"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tags" Target="../tags/tag35.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tags" Target="../tags/tag34.xml"/><Relationship Id="rId17" Type="http://schemas.openxmlformats.org/officeDocument/2006/relationships/image" Target="../media/image8.png"/><Relationship Id="rId2" Type="http://schemas.openxmlformats.org/officeDocument/2006/relationships/tags" Target="../tags/tag24.xml"/><Relationship Id="rId16" Type="http://schemas.openxmlformats.org/officeDocument/2006/relationships/notesSlide" Target="../notesSlides/notesSlide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5" Type="http://schemas.openxmlformats.org/officeDocument/2006/relationships/slideLayout" Target="../slideLayouts/slideLayout7.xml"/><Relationship Id="rId10" Type="http://schemas.openxmlformats.org/officeDocument/2006/relationships/tags" Target="../tags/tag32.xml"/><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tags" Target="../tags/tag36.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39.xml"/><Relationship Id="rId7" Type="http://schemas.openxmlformats.org/officeDocument/2006/relationships/notesSlide" Target="../notesSlides/notesSlide5.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slideLayout" Target="../slideLayouts/slideLayout7.xml"/><Relationship Id="rId5" Type="http://schemas.openxmlformats.org/officeDocument/2006/relationships/tags" Target="../tags/tag41.xml"/><Relationship Id="rId10" Type="http://schemas.openxmlformats.org/officeDocument/2006/relationships/image" Target="../media/image11.png"/><Relationship Id="rId4" Type="http://schemas.openxmlformats.org/officeDocument/2006/relationships/tags" Target="../tags/tag40.xml"/><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notesSlide" Target="../notesSlides/notesSlide6.xml"/><Relationship Id="rId4"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notesSlide" Target="../notesSlides/notesSlide7.xml"/><Relationship Id="rId4"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50.xml"/><Relationship Id="rId7" Type="http://schemas.openxmlformats.org/officeDocument/2006/relationships/tags" Target="../tags/tag54.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tags" Target="../tags/tag53.xml"/><Relationship Id="rId11" Type="http://schemas.openxmlformats.org/officeDocument/2006/relationships/image" Target="../media/image13.jpeg"/><Relationship Id="rId5" Type="http://schemas.openxmlformats.org/officeDocument/2006/relationships/tags" Target="../tags/tag52.xml"/><Relationship Id="rId10" Type="http://schemas.openxmlformats.org/officeDocument/2006/relationships/image" Target="../media/image12.jpeg"/><Relationship Id="rId4" Type="http://schemas.openxmlformats.org/officeDocument/2006/relationships/tags" Target="../tags/tag5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tags" Target="../tags/tag62.xml"/><Relationship Id="rId13" Type="http://schemas.openxmlformats.org/officeDocument/2006/relationships/tags" Target="../tags/tag67.xml"/><Relationship Id="rId18" Type="http://schemas.openxmlformats.org/officeDocument/2006/relationships/tags" Target="../tags/tag72.xml"/><Relationship Id="rId3" Type="http://schemas.openxmlformats.org/officeDocument/2006/relationships/tags" Target="../tags/tag57.xml"/><Relationship Id="rId21" Type="http://schemas.openxmlformats.org/officeDocument/2006/relationships/notesSlide" Target="../notesSlides/notesSlide9.xml"/><Relationship Id="rId7" Type="http://schemas.openxmlformats.org/officeDocument/2006/relationships/tags" Target="../tags/tag61.xml"/><Relationship Id="rId12" Type="http://schemas.openxmlformats.org/officeDocument/2006/relationships/tags" Target="../tags/tag66.xml"/><Relationship Id="rId17" Type="http://schemas.openxmlformats.org/officeDocument/2006/relationships/tags" Target="../tags/tag71.xml"/><Relationship Id="rId2" Type="http://schemas.openxmlformats.org/officeDocument/2006/relationships/tags" Target="../tags/tag56.xml"/><Relationship Id="rId16" Type="http://schemas.openxmlformats.org/officeDocument/2006/relationships/tags" Target="../tags/tag70.xml"/><Relationship Id="rId20" Type="http://schemas.openxmlformats.org/officeDocument/2006/relationships/slideLayout" Target="../slideLayouts/slideLayout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tags" Target="../tags/tag65.xml"/><Relationship Id="rId5" Type="http://schemas.openxmlformats.org/officeDocument/2006/relationships/tags" Target="../tags/tag59.xml"/><Relationship Id="rId15" Type="http://schemas.openxmlformats.org/officeDocument/2006/relationships/tags" Target="../tags/tag69.xml"/><Relationship Id="rId10" Type="http://schemas.openxmlformats.org/officeDocument/2006/relationships/tags" Target="../tags/tag64.xml"/><Relationship Id="rId19" Type="http://schemas.openxmlformats.org/officeDocument/2006/relationships/tags" Target="../tags/tag73.xml"/><Relationship Id="rId4" Type="http://schemas.openxmlformats.org/officeDocument/2006/relationships/tags" Target="../tags/tag58.xml"/><Relationship Id="rId9" Type="http://schemas.openxmlformats.org/officeDocument/2006/relationships/tags" Target="../tags/tag63.xml"/><Relationship Id="rId14" Type="http://schemas.openxmlformats.org/officeDocument/2006/relationships/tags" Target="../tags/tag68.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76.xml"/><Relationship Id="rId7" Type="http://schemas.openxmlformats.org/officeDocument/2006/relationships/image" Target="../media/image15.png"/><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14.png"/><Relationship Id="rId5" Type="http://schemas.openxmlformats.org/officeDocument/2006/relationships/notesSlide" Target="../notesSlides/notesSlide10.xml"/><Relationship Id="rId4"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tags" Target="../tags/tag84.xml"/><Relationship Id="rId13" Type="http://schemas.openxmlformats.org/officeDocument/2006/relationships/tags" Target="../tags/tag89.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tags" Target="../tags/tag88.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tags" Target="../tags/tag87.xml"/><Relationship Id="rId5" Type="http://schemas.openxmlformats.org/officeDocument/2006/relationships/tags" Target="../tags/tag81.xml"/><Relationship Id="rId15" Type="http://schemas.openxmlformats.org/officeDocument/2006/relationships/notesSlide" Target="../notesSlides/notesSlide11.xml"/><Relationship Id="rId10" Type="http://schemas.openxmlformats.org/officeDocument/2006/relationships/tags" Target="../tags/tag86.xml"/><Relationship Id="rId4" Type="http://schemas.openxmlformats.org/officeDocument/2006/relationships/tags" Target="../tags/tag80.xml"/><Relationship Id="rId9" Type="http://schemas.openxmlformats.org/officeDocument/2006/relationships/tags" Target="../tags/tag85.xml"/><Relationship Id="rId14"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tags" Target="../tags/tag92.xml"/><Relationship Id="rId7" Type="http://schemas.openxmlformats.org/officeDocument/2006/relationships/image" Target="../media/image18.jpeg"/><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image" Target="../media/image17.jpeg"/><Relationship Id="rId5" Type="http://schemas.openxmlformats.org/officeDocument/2006/relationships/notesSlide" Target="../notesSlides/notesSlide12.xml"/><Relationship Id="rId4" Type="http://schemas.openxmlformats.org/officeDocument/2006/relationships/slideLayout" Target="../slideLayouts/slideLayout6.xml"/><Relationship Id="rId9" Type="http://schemas.openxmlformats.org/officeDocument/2006/relationships/image" Target="../media/image20.jpeg"/></Relationships>
</file>

<file path=ppt/slides/_rels/slide13.xml.rels><?xml version="1.0" encoding="UTF-8" standalone="yes"?>
<Relationships xmlns="http://schemas.openxmlformats.org/package/2006/relationships"><Relationship Id="rId8" Type="http://schemas.openxmlformats.org/officeDocument/2006/relationships/tags" Target="../tags/tag100.xml"/><Relationship Id="rId13" Type="http://schemas.openxmlformats.org/officeDocument/2006/relationships/tags" Target="../tags/tag105.xml"/><Relationship Id="rId18" Type="http://schemas.openxmlformats.org/officeDocument/2006/relationships/image" Target="../media/image22.jpeg"/><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tags" Target="../tags/tag104.xml"/><Relationship Id="rId17" Type="http://schemas.openxmlformats.org/officeDocument/2006/relationships/image" Target="../media/image21.jpeg"/><Relationship Id="rId2" Type="http://schemas.openxmlformats.org/officeDocument/2006/relationships/tags" Target="../tags/tag94.xml"/><Relationship Id="rId16" Type="http://schemas.openxmlformats.org/officeDocument/2006/relationships/notesSlide" Target="../notesSlides/notesSlide13.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tags" Target="../tags/tag103.xml"/><Relationship Id="rId5" Type="http://schemas.openxmlformats.org/officeDocument/2006/relationships/tags" Target="../tags/tag97.xml"/><Relationship Id="rId15" Type="http://schemas.openxmlformats.org/officeDocument/2006/relationships/slideLayout" Target="../slideLayouts/slideLayout6.xml"/><Relationship Id="rId10" Type="http://schemas.openxmlformats.org/officeDocument/2006/relationships/tags" Target="../tags/tag102.xml"/><Relationship Id="rId19" Type="http://schemas.openxmlformats.org/officeDocument/2006/relationships/image" Target="../media/image23.jpeg"/><Relationship Id="rId4" Type="http://schemas.openxmlformats.org/officeDocument/2006/relationships/tags" Target="../tags/tag96.xml"/><Relationship Id="rId9" Type="http://schemas.openxmlformats.org/officeDocument/2006/relationships/tags" Target="../tags/tag101.xml"/><Relationship Id="rId14" Type="http://schemas.openxmlformats.org/officeDocument/2006/relationships/tags" Target="../tags/tag106.xml"/></Relationships>
</file>

<file path=ppt/slides/_rels/slide14.xml.rels><?xml version="1.0" encoding="UTF-8" standalone="yes"?>
<Relationships xmlns="http://schemas.openxmlformats.org/package/2006/relationships"><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 Id="rId5" Type="http://schemas.openxmlformats.org/officeDocument/2006/relationships/notesSlide" Target="../notesSlides/notesSlide14.xml"/><Relationship Id="rId4"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 Id="rId5" Type="http://schemas.openxmlformats.org/officeDocument/2006/relationships/notesSlide" Target="../notesSlides/notesSlide15.xml"/><Relationship Id="rId4"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tags" Target="../tags/tag120.xml"/><Relationship Id="rId13" Type="http://schemas.openxmlformats.org/officeDocument/2006/relationships/image" Target="../media/image26.jpeg"/><Relationship Id="rId3" Type="http://schemas.openxmlformats.org/officeDocument/2006/relationships/tags" Target="../tags/tag115.xml"/><Relationship Id="rId7" Type="http://schemas.openxmlformats.org/officeDocument/2006/relationships/tags" Target="../tags/tag119.xml"/><Relationship Id="rId12" Type="http://schemas.openxmlformats.org/officeDocument/2006/relationships/image" Target="../media/image25.jpeg"/><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tags" Target="../tags/tag118.xml"/><Relationship Id="rId11" Type="http://schemas.openxmlformats.org/officeDocument/2006/relationships/image" Target="../media/image24.jpeg"/><Relationship Id="rId5" Type="http://schemas.openxmlformats.org/officeDocument/2006/relationships/tags" Target="../tags/tag117.xml"/><Relationship Id="rId10" Type="http://schemas.openxmlformats.org/officeDocument/2006/relationships/notesSlide" Target="../notesSlides/notesSlide16.xml"/><Relationship Id="rId4" Type="http://schemas.openxmlformats.org/officeDocument/2006/relationships/tags" Target="../tags/tag116.xml"/><Relationship Id="rId9"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image" Target="../media/image27.png"/><Relationship Id="rId5" Type="http://schemas.openxmlformats.org/officeDocument/2006/relationships/notesSlide" Target="../notesSlides/notesSlide17.xml"/><Relationship Id="rId4"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image" Target="../media/image28.png"/><Relationship Id="rId5" Type="http://schemas.openxmlformats.org/officeDocument/2006/relationships/notesSlide" Target="../notesSlides/notesSlide18.xml"/><Relationship Id="rId4"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tags" Target="../tags/tag134.xml"/><Relationship Id="rId13" Type="http://schemas.openxmlformats.org/officeDocument/2006/relationships/image" Target="../media/image30.jpeg"/><Relationship Id="rId3" Type="http://schemas.openxmlformats.org/officeDocument/2006/relationships/tags" Target="../tags/tag129.xml"/><Relationship Id="rId7" Type="http://schemas.openxmlformats.org/officeDocument/2006/relationships/tags" Target="../tags/tag133.xml"/><Relationship Id="rId12" Type="http://schemas.openxmlformats.org/officeDocument/2006/relationships/image" Target="../media/image29.jpeg"/><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tags" Target="../tags/tag132.xml"/><Relationship Id="rId11" Type="http://schemas.openxmlformats.org/officeDocument/2006/relationships/notesSlide" Target="../notesSlides/notesSlide19.xml"/><Relationship Id="rId5" Type="http://schemas.openxmlformats.org/officeDocument/2006/relationships/tags" Target="../tags/tag131.xml"/><Relationship Id="rId10" Type="http://schemas.openxmlformats.org/officeDocument/2006/relationships/slideLayout" Target="../slideLayouts/slideLayout7.xml"/><Relationship Id="rId4" Type="http://schemas.openxmlformats.org/officeDocument/2006/relationships/tags" Target="../tags/tag130.xml"/><Relationship Id="rId9" Type="http://schemas.openxmlformats.org/officeDocument/2006/relationships/tags" Target="../tags/tag135.xml"/><Relationship Id="rId14" Type="http://schemas.openxmlformats.org/officeDocument/2006/relationships/image" Target="../media/image31.jpeg"/></Relationships>
</file>

<file path=ppt/slides/_rels/slide20.xml.rels><?xml version="1.0" encoding="UTF-8" standalone="yes"?>
<Relationships xmlns="http://schemas.openxmlformats.org/package/2006/relationships"><Relationship Id="rId8" Type="http://schemas.openxmlformats.org/officeDocument/2006/relationships/tags" Target="../tags/tag143.xml"/><Relationship Id="rId13" Type="http://schemas.openxmlformats.org/officeDocument/2006/relationships/tags" Target="../tags/tag148.xml"/><Relationship Id="rId18" Type="http://schemas.openxmlformats.org/officeDocument/2006/relationships/tags" Target="../tags/tag153.xml"/><Relationship Id="rId3" Type="http://schemas.openxmlformats.org/officeDocument/2006/relationships/tags" Target="../tags/tag138.xml"/><Relationship Id="rId21" Type="http://schemas.openxmlformats.org/officeDocument/2006/relationships/notesSlide" Target="../notesSlides/notesSlide20.xml"/><Relationship Id="rId7" Type="http://schemas.openxmlformats.org/officeDocument/2006/relationships/tags" Target="../tags/tag142.xml"/><Relationship Id="rId12" Type="http://schemas.openxmlformats.org/officeDocument/2006/relationships/tags" Target="../tags/tag147.xml"/><Relationship Id="rId17" Type="http://schemas.openxmlformats.org/officeDocument/2006/relationships/tags" Target="../tags/tag152.xml"/><Relationship Id="rId2" Type="http://schemas.openxmlformats.org/officeDocument/2006/relationships/tags" Target="../tags/tag137.xml"/><Relationship Id="rId16" Type="http://schemas.openxmlformats.org/officeDocument/2006/relationships/tags" Target="../tags/tag151.xml"/><Relationship Id="rId20" Type="http://schemas.openxmlformats.org/officeDocument/2006/relationships/slideLayout" Target="../slideLayouts/slideLayout7.xml"/><Relationship Id="rId1" Type="http://schemas.openxmlformats.org/officeDocument/2006/relationships/tags" Target="../tags/tag136.xml"/><Relationship Id="rId6" Type="http://schemas.openxmlformats.org/officeDocument/2006/relationships/tags" Target="../tags/tag141.xml"/><Relationship Id="rId11" Type="http://schemas.openxmlformats.org/officeDocument/2006/relationships/tags" Target="../tags/tag146.xml"/><Relationship Id="rId5" Type="http://schemas.openxmlformats.org/officeDocument/2006/relationships/tags" Target="../tags/tag140.xml"/><Relationship Id="rId15" Type="http://schemas.openxmlformats.org/officeDocument/2006/relationships/tags" Target="../tags/tag150.xml"/><Relationship Id="rId10" Type="http://schemas.openxmlformats.org/officeDocument/2006/relationships/tags" Target="../tags/tag145.xml"/><Relationship Id="rId19" Type="http://schemas.openxmlformats.org/officeDocument/2006/relationships/tags" Target="../tags/tag154.xml"/><Relationship Id="rId4" Type="http://schemas.openxmlformats.org/officeDocument/2006/relationships/tags" Target="../tags/tag139.xml"/><Relationship Id="rId9" Type="http://schemas.openxmlformats.org/officeDocument/2006/relationships/tags" Target="../tags/tag144.xml"/><Relationship Id="rId14" Type="http://schemas.openxmlformats.org/officeDocument/2006/relationships/tags" Target="../tags/tag149.xml"/></Relationships>
</file>

<file path=ppt/slides/_rels/slide21.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tags" Target="../tags/tag167.xml"/><Relationship Id="rId18" Type="http://schemas.openxmlformats.org/officeDocument/2006/relationships/tags" Target="../tags/tag172.xml"/><Relationship Id="rId3" Type="http://schemas.openxmlformats.org/officeDocument/2006/relationships/tags" Target="../tags/tag157.xml"/><Relationship Id="rId21" Type="http://schemas.openxmlformats.org/officeDocument/2006/relationships/tags" Target="../tags/tag175.xml"/><Relationship Id="rId7" Type="http://schemas.openxmlformats.org/officeDocument/2006/relationships/tags" Target="../tags/tag161.xml"/><Relationship Id="rId12" Type="http://schemas.openxmlformats.org/officeDocument/2006/relationships/tags" Target="../tags/tag166.xml"/><Relationship Id="rId17" Type="http://schemas.openxmlformats.org/officeDocument/2006/relationships/tags" Target="../tags/tag171.xml"/><Relationship Id="rId2" Type="http://schemas.openxmlformats.org/officeDocument/2006/relationships/tags" Target="../tags/tag156.xml"/><Relationship Id="rId16" Type="http://schemas.openxmlformats.org/officeDocument/2006/relationships/tags" Target="../tags/tag170.xml"/><Relationship Id="rId20" Type="http://schemas.openxmlformats.org/officeDocument/2006/relationships/tags" Target="../tags/tag174.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tags" Target="../tags/tag165.xml"/><Relationship Id="rId5" Type="http://schemas.openxmlformats.org/officeDocument/2006/relationships/tags" Target="../tags/tag159.xml"/><Relationship Id="rId15" Type="http://schemas.openxmlformats.org/officeDocument/2006/relationships/tags" Target="../tags/tag169.xml"/><Relationship Id="rId23" Type="http://schemas.openxmlformats.org/officeDocument/2006/relationships/notesSlide" Target="../notesSlides/notesSlide21.xml"/><Relationship Id="rId10" Type="http://schemas.openxmlformats.org/officeDocument/2006/relationships/tags" Target="../tags/tag164.xml"/><Relationship Id="rId19" Type="http://schemas.openxmlformats.org/officeDocument/2006/relationships/tags" Target="../tags/tag173.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tags" Target="../tags/tag168.xml"/><Relationship Id="rId22"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tags" Target="../tags/tag178.xml"/><Relationship Id="rId7" Type="http://schemas.openxmlformats.org/officeDocument/2006/relationships/image" Target="../media/image33.jpeg"/><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image" Target="../media/image32.jpeg"/><Relationship Id="rId5" Type="http://schemas.openxmlformats.org/officeDocument/2006/relationships/notesSlide" Target="../notesSlides/notesSlide22.xml"/><Relationship Id="rId4"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tags" Target="../tags/tag186.xml"/><Relationship Id="rId13" Type="http://schemas.openxmlformats.org/officeDocument/2006/relationships/image" Target="../media/image36.jpeg"/><Relationship Id="rId3" Type="http://schemas.openxmlformats.org/officeDocument/2006/relationships/tags" Target="../tags/tag181.xml"/><Relationship Id="rId7" Type="http://schemas.openxmlformats.org/officeDocument/2006/relationships/tags" Target="../tags/tag185.xml"/><Relationship Id="rId12" Type="http://schemas.openxmlformats.org/officeDocument/2006/relationships/image" Target="../media/image35.jpeg"/><Relationship Id="rId2" Type="http://schemas.openxmlformats.org/officeDocument/2006/relationships/tags" Target="../tags/tag180.xml"/><Relationship Id="rId16" Type="http://schemas.openxmlformats.org/officeDocument/2006/relationships/image" Target="../media/image39.jpeg"/><Relationship Id="rId1" Type="http://schemas.openxmlformats.org/officeDocument/2006/relationships/tags" Target="../tags/tag179.xml"/><Relationship Id="rId6" Type="http://schemas.openxmlformats.org/officeDocument/2006/relationships/tags" Target="../tags/tag184.xml"/><Relationship Id="rId11" Type="http://schemas.openxmlformats.org/officeDocument/2006/relationships/notesSlide" Target="../notesSlides/notesSlide23.xml"/><Relationship Id="rId5" Type="http://schemas.openxmlformats.org/officeDocument/2006/relationships/tags" Target="../tags/tag183.xml"/><Relationship Id="rId15" Type="http://schemas.openxmlformats.org/officeDocument/2006/relationships/image" Target="../media/image38.jpeg"/><Relationship Id="rId10" Type="http://schemas.openxmlformats.org/officeDocument/2006/relationships/slideLayout" Target="../slideLayouts/slideLayout7.xml"/><Relationship Id="rId4" Type="http://schemas.openxmlformats.org/officeDocument/2006/relationships/tags" Target="../tags/tag182.xml"/><Relationship Id="rId9" Type="http://schemas.openxmlformats.org/officeDocument/2006/relationships/tags" Target="../tags/tag187.xml"/><Relationship Id="rId14"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tags" Target="../tags/tag190.xml"/><Relationship Id="rId7" Type="http://schemas.openxmlformats.org/officeDocument/2006/relationships/notesSlide" Target="../notesSlides/notesSlide24.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slideLayout" Target="../slideLayouts/slideLayout7.xml"/><Relationship Id="rId5" Type="http://schemas.openxmlformats.org/officeDocument/2006/relationships/tags" Target="../tags/tag192.xml"/><Relationship Id="rId4" Type="http://schemas.openxmlformats.org/officeDocument/2006/relationships/tags" Target="../tags/tag191.xml"/></Relationships>
</file>

<file path=ppt/slides/_rels/slide25.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tags" Target="../tags/tag195.xml"/><Relationship Id="rId7" Type="http://schemas.openxmlformats.org/officeDocument/2006/relationships/image" Target="../media/image42.jpeg"/><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image" Target="../media/image41.jpeg"/><Relationship Id="rId5" Type="http://schemas.openxmlformats.org/officeDocument/2006/relationships/notesSlide" Target="../notesSlides/notesSlide25.xml"/><Relationship Id="rId4" Type="http://schemas.openxmlformats.org/officeDocument/2006/relationships/slideLayout" Target="../slideLayouts/slideLayout7.xml"/><Relationship Id="rId9" Type="http://schemas.openxmlformats.org/officeDocument/2006/relationships/image" Target="../media/image44.jpeg"/></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3" Type="http://schemas.openxmlformats.org/officeDocument/2006/relationships/tags" Target="../tags/tag198.xml"/><Relationship Id="rId7" Type="http://schemas.openxmlformats.org/officeDocument/2006/relationships/slideLayout" Target="../slideLayouts/slideLayout7.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9" Type="http://schemas.openxmlformats.org/officeDocument/2006/relationships/image" Target="../media/image45.jpeg"/></Relationships>
</file>

<file path=ppt/slides/_rels/slide27.xml.rels><?xml version="1.0" encoding="UTF-8" standalone="yes"?>
<Relationships xmlns="http://schemas.openxmlformats.org/package/2006/relationships"><Relationship Id="rId8" Type="http://schemas.openxmlformats.org/officeDocument/2006/relationships/tags" Target="../tags/tag209.xml"/><Relationship Id="rId13" Type="http://schemas.openxmlformats.org/officeDocument/2006/relationships/tags" Target="../tags/tag214.xml"/><Relationship Id="rId18" Type="http://schemas.openxmlformats.org/officeDocument/2006/relationships/image" Target="../media/image46.jpeg"/><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tags" Target="../tags/tag213.xml"/><Relationship Id="rId17" Type="http://schemas.openxmlformats.org/officeDocument/2006/relationships/notesSlide" Target="../notesSlides/notesSlide27.xml"/><Relationship Id="rId2" Type="http://schemas.openxmlformats.org/officeDocument/2006/relationships/tags" Target="../tags/tag203.xml"/><Relationship Id="rId16" Type="http://schemas.openxmlformats.org/officeDocument/2006/relationships/slideLayout" Target="../slideLayouts/slideLayout7.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tags" Target="../tags/tag212.xml"/><Relationship Id="rId5" Type="http://schemas.openxmlformats.org/officeDocument/2006/relationships/tags" Target="../tags/tag206.xml"/><Relationship Id="rId15" Type="http://schemas.openxmlformats.org/officeDocument/2006/relationships/tags" Target="../tags/tag216.xml"/><Relationship Id="rId10" Type="http://schemas.openxmlformats.org/officeDocument/2006/relationships/tags" Target="../tags/tag211.xml"/><Relationship Id="rId4" Type="http://schemas.openxmlformats.org/officeDocument/2006/relationships/tags" Target="../tags/tag205.xml"/><Relationship Id="rId9" Type="http://schemas.openxmlformats.org/officeDocument/2006/relationships/tags" Target="../tags/tag210.xml"/><Relationship Id="rId14" Type="http://schemas.openxmlformats.org/officeDocument/2006/relationships/tags" Target="../tags/tag21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2" name="Yanni - With An Orchid"/>
          <p:cNvPicPr/>
          <p:nvPr>
            <a:audioFile r:link="rId2"/>
            <p:extLst>
              <p:ext uri="{DAA4B4D4-6D71-4841-9C94-3DE7FCFB9230}">
                <p14:media xmlns:p14="http://schemas.microsoft.com/office/powerpoint/2010/main" r:link="rId3">
                  <p14:trim st="33000"/>
                </p14:media>
              </p:ext>
            </p:extLst>
          </p:nvPr>
        </p:nvPicPr>
        <p:blipFill>
          <a:blip r:embed="rId7"/>
          <a:stretch>
            <a:fillRect/>
          </a:stretch>
        </p:blipFill>
        <p:spPr>
          <a:xfrm>
            <a:off x="-71755" y="4612005"/>
            <a:ext cx="619125" cy="619125"/>
          </a:xfrm>
          <a:prstGeom prst="rect">
            <a:avLst/>
          </a:prstGeom>
        </p:spPr>
      </p:pic>
      <p:sp>
        <p:nvSpPr>
          <p:cNvPr id="6" name="矩形 5">
            <a:extLst>
              <a:ext uri="{FF2B5EF4-FFF2-40B4-BE49-F238E27FC236}">
                <a16:creationId xmlns:a16="http://schemas.microsoft.com/office/drawing/2014/main" xmlns="" id="{3301F408-4E85-42CC-8F68-E530069DF43D}"/>
              </a:ext>
            </a:extLst>
          </p:cNvPr>
          <p:cNvSpPr/>
          <p:nvPr/>
        </p:nvSpPr>
        <p:spPr>
          <a:xfrm>
            <a:off x="2473925" y="1226506"/>
            <a:ext cx="5567550" cy="769441"/>
          </a:xfrm>
          <a:prstGeom prst="rect">
            <a:avLst/>
          </a:prstGeom>
          <a:noFill/>
          <a:effectLst>
            <a:outerShdw blurRad="50800" dist="38100" algn="l" rotWithShape="0">
              <a:schemeClr val="accent4">
                <a:alpha val="40000"/>
              </a:schemeClr>
            </a:outerShdw>
          </a:effectLst>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zh-CN" altLang="en-US" sz="4400" b="1" dirty="0">
                <a:ln/>
                <a:solidFill>
                  <a:srgbClr val="DA242F"/>
                </a:solidFill>
                <a:latin typeface="禹卫书法行书简体&#10;" panose="02000603000000000000" pitchFamily="2" charset="-122"/>
                <a:ea typeface="禹卫书法行书简体&#10;" panose="02000603000000000000" pitchFamily="2" charset="-122"/>
              </a:rPr>
              <a:t>志愿服务英文</a:t>
            </a:r>
            <a:r>
              <a:rPr lang="en-US" altLang="zh-CN" sz="4400" b="1" dirty="0" err="1">
                <a:ln/>
                <a:solidFill>
                  <a:srgbClr val="DA242F"/>
                </a:solidFill>
                <a:latin typeface="禹卫书法行书简体&#10;" panose="02000603000000000000" pitchFamily="2" charset="-122"/>
                <a:ea typeface="禹卫书法行书简体&#10;" panose="02000603000000000000" pitchFamily="2" charset="-122"/>
              </a:rPr>
              <a:t>ppt</a:t>
            </a:r>
            <a:r>
              <a:rPr lang="zh-CN" altLang="en-US" sz="4400" b="1" dirty="0">
                <a:ln/>
                <a:solidFill>
                  <a:srgbClr val="DA242F"/>
                </a:solidFill>
                <a:latin typeface="禹卫书法行书简体&#10;" panose="02000603000000000000" pitchFamily="2" charset="-122"/>
                <a:ea typeface="禹卫书法行书简体&#10;" panose="02000603000000000000" pitchFamily="2" charset="-122"/>
              </a:rPr>
              <a:t>模板</a:t>
            </a:r>
            <a:endParaRPr lang="zh-CN" altLang="en-US" sz="4400" b="1" cap="none" spc="0" dirty="0">
              <a:ln/>
              <a:solidFill>
                <a:srgbClr val="DA242F"/>
              </a:solidFill>
              <a:effectLst/>
            </a:endParaRPr>
          </a:p>
        </p:txBody>
      </p:sp>
    </p:spTree>
    <p:custDataLst>
      <p:tags r:id="rId1"/>
    </p:custDataLst>
  </p:cSld>
  <p:clrMapOvr>
    <a:masterClrMapping/>
  </p:clrMapOvr>
  <p:transition advTm="4675">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13" repeatCount="indefinite" fill="hold" display="0">
                  <p:stCondLst>
                    <p:cond delay="indefinite"/>
                  </p:stCondLst>
                  <p:endCondLst>
                    <p:cond evt="onStopAudio" delay="0">
                      <p:tgtEl>
                        <p:sldTgt/>
                      </p:tgtEl>
                    </p:cond>
                  </p:endCondLst>
                </p:cTn>
                <p:tgtEl>
                  <p:spTgt spid="2"/>
                </p:tgtEl>
              </p:cMediaNode>
            </p:audio>
          </p:childTnLst>
        </p:cTn>
      </p:par>
    </p:tnLst>
    <p:bldLst>
      <p:bldP spid="6" grpId="0"/>
    </p:bldLst>
  </p:timing>
  <p:extLst mod="1">
    <p:ext uri="{E180D4A7-C9FB-4DFB-919C-405C955672EB}">
      <p14:showEvtLst xmlns:p14="http://schemas.microsoft.com/office/powerpoint/2010/main">
        <p14:playEvt time="50"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7"/>
          <p:cNvSpPr/>
          <p:nvPr>
            <p:custDataLst>
              <p:tags r:id="rId2"/>
            </p:custDataLst>
          </p:nvPr>
        </p:nvSpPr>
        <p:spPr>
          <a:xfrm>
            <a:off x="4629947" y="1504922"/>
            <a:ext cx="2509812" cy="57150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28575" cap="sq">
            <a:solidFill>
              <a:srgbClr val="DDDDDD"/>
            </a:solidFill>
            <a:bevel/>
          </a:ln>
        </p:spPr>
        <p:style>
          <a:lnRef idx="2">
            <a:schemeClr val="accent1">
              <a:shade val="50000"/>
            </a:schemeClr>
          </a:lnRef>
          <a:fillRef idx="1">
            <a:schemeClr val="accent1"/>
          </a:fillRef>
          <a:effectRef idx="0">
            <a:schemeClr val="accent1"/>
          </a:effectRef>
          <a:fontRef idx="minor">
            <a:schemeClr val="lt1"/>
          </a:fontRef>
        </p:style>
        <p:txBody>
          <a:bodyPr lIns="243000" tIns="0" rIns="81000" bIns="108000" anchor="b">
            <a:normAutofit/>
          </a:bodyPr>
          <a:lstStyle/>
          <a:p>
            <a:pPr algn="ctr">
              <a:defRPr/>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志愿者</a:t>
            </a:r>
          </a:p>
        </p:txBody>
      </p:sp>
      <p:sp>
        <p:nvSpPr>
          <p:cNvPr id="11" name="任意多边形 26"/>
          <p:cNvSpPr/>
          <p:nvPr>
            <p:custDataLst>
              <p:tags r:id="rId3"/>
            </p:custDataLst>
          </p:nvPr>
        </p:nvSpPr>
        <p:spPr>
          <a:xfrm>
            <a:off x="4440983" y="1670419"/>
            <a:ext cx="411956" cy="411956"/>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35000" rIns="0" bIns="0" anchor="ctr"/>
          <a:lstStyle/>
          <a:p>
            <a:pPr algn="ctr">
              <a:defRPr/>
            </a:pPr>
            <a:r>
              <a:rPr lang="en-US" altLang="zh-CN" b="1" dirty="0">
                <a:solidFill>
                  <a:srgbClr val="FFFFFF"/>
                </a:solidFill>
                <a:latin typeface="微软雅黑" panose="020B0503020204020204" pitchFamily="34" charset="-122"/>
                <a:ea typeface="微软雅黑" panose="020B0503020204020204" pitchFamily="34" charset="-122"/>
              </a:rPr>
              <a:t>01</a:t>
            </a:r>
            <a:endParaRPr lang="zh-CN" altLang="en-US" b="1" dirty="0">
              <a:solidFill>
                <a:srgbClr val="FFFFFF"/>
              </a:solidFill>
              <a:latin typeface="微软雅黑" panose="020B0503020204020204" pitchFamily="34" charset="-122"/>
              <a:ea typeface="微软雅黑" panose="020B0503020204020204" pitchFamily="34" charset="-122"/>
            </a:endParaRPr>
          </a:p>
        </p:txBody>
      </p:sp>
      <p:sp>
        <p:nvSpPr>
          <p:cNvPr id="12" name="矩形 11"/>
          <p:cNvSpPr/>
          <p:nvPr>
            <p:custDataLst>
              <p:tags r:id="rId4"/>
            </p:custDataLst>
          </p:nvPr>
        </p:nvSpPr>
        <p:spPr>
          <a:xfrm>
            <a:off x="4741020" y="1656132"/>
            <a:ext cx="122635" cy="126206"/>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62000" rIns="135000" bIns="0" anchor="ctr"/>
          <a:lstStyle/>
          <a:p>
            <a:pPr algn="ctr">
              <a:defRPr/>
            </a:pPr>
            <a:endParaRPr lang="zh-CN" altLang="en-US" sz="300">
              <a:latin typeface="Arial" panose="020B0604020202020204" pitchFamily="34" charset="0"/>
              <a:ea typeface="黑体" panose="02010609060101010101" pitchFamily="49" charset="-122"/>
            </a:endParaRPr>
          </a:p>
        </p:txBody>
      </p:sp>
      <p:sp>
        <p:nvSpPr>
          <p:cNvPr id="13" name="矩形 7"/>
          <p:cNvSpPr/>
          <p:nvPr>
            <p:custDataLst>
              <p:tags r:id="rId5"/>
            </p:custDataLst>
          </p:nvPr>
        </p:nvSpPr>
        <p:spPr>
          <a:xfrm>
            <a:off x="4673491" y="2504025"/>
            <a:ext cx="2509812" cy="57150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28575" cap="sq">
            <a:solidFill>
              <a:srgbClr val="DDDDDD"/>
            </a:solidFill>
            <a:bevel/>
          </a:ln>
        </p:spPr>
        <p:style>
          <a:lnRef idx="2">
            <a:schemeClr val="accent1">
              <a:shade val="50000"/>
            </a:schemeClr>
          </a:lnRef>
          <a:fillRef idx="1">
            <a:schemeClr val="accent1"/>
          </a:fillRef>
          <a:effectRef idx="0">
            <a:schemeClr val="accent1"/>
          </a:effectRef>
          <a:fontRef idx="minor">
            <a:schemeClr val="lt1"/>
          </a:fontRef>
        </p:style>
        <p:txBody>
          <a:bodyPr lIns="243000" tIns="0" rIns="81000" bIns="108000" anchor="b">
            <a:normAutofit/>
          </a:bodyPr>
          <a:lstStyle/>
          <a:p>
            <a:pPr algn="ctr">
              <a:defRPr/>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志愿服务</a:t>
            </a:r>
          </a:p>
        </p:txBody>
      </p:sp>
      <p:sp>
        <p:nvSpPr>
          <p:cNvPr id="14" name="任意多边形 46"/>
          <p:cNvSpPr/>
          <p:nvPr>
            <p:custDataLst>
              <p:tags r:id="rId6"/>
            </p:custDataLst>
          </p:nvPr>
        </p:nvSpPr>
        <p:spPr>
          <a:xfrm>
            <a:off x="4440983" y="2668332"/>
            <a:ext cx="411956" cy="411956"/>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35000" rIns="0" bIns="0" anchor="ctr"/>
          <a:lstStyle/>
          <a:p>
            <a:pPr algn="ctr">
              <a:defRPr/>
            </a:pPr>
            <a:r>
              <a:rPr lang="en-US" altLang="zh-CN" b="1" dirty="0">
                <a:solidFill>
                  <a:srgbClr val="FFFFFF"/>
                </a:solidFill>
                <a:latin typeface="微软雅黑" panose="020B0503020204020204" pitchFamily="34" charset="-122"/>
                <a:ea typeface="微软雅黑" panose="020B0503020204020204" pitchFamily="34" charset="-122"/>
              </a:rPr>
              <a:t>02</a:t>
            </a:r>
            <a:endParaRPr lang="zh-CN" altLang="en-US" b="1" dirty="0">
              <a:solidFill>
                <a:srgbClr val="FFFFFF"/>
              </a:solidFill>
              <a:latin typeface="微软雅黑" panose="020B0503020204020204" pitchFamily="34" charset="-122"/>
              <a:ea typeface="微软雅黑" panose="020B0503020204020204" pitchFamily="34" charset="-122"/>
            </a:endParaRPr>
          </a:p>
        </p:txBody>
      </p:sp>
      <p:sp>
        <p:nvSpPr>
          <p:cNvPr id="15" name="矩形 14"/>
          <p:cNvSpPr/>
          <p:nvPr>
            <p:custDataLst>
              <p:tags r:id="rId7"/>
            </p:custDataLst>
          </p:nvPr>
        </p:nvSpPr>
        <p:spPr>
          <a:xfrm>
            <a:off x="4741020" y="2654043"/>
            <a:ext cx="122635" cy="127397"/>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62000" rIns="135000" bIns="0" anchor="ctr"/>
          <a:lstStyle/>
          <a:p>
            <a:pPr algn="ctr">
              <a:defRPr/>
            </a:pPr>
            <a:endParaRPr lang="zh-CN" altLang="en-US" sz="300">
              <a:latin typeface="Arial" panose="020B0604020202020204" pitchFamily="34" charset="0"/>
              <a:ea typeface="黑体" panose="02010609060101010101" pitchFamily="49" charset="-122"/>
            </a:endParaRPr>
          </a:p>
        </p:txBody>
      </p:sp>
      <p:sp>
        <p:nvSpPr>
          <p:cNvPr id="16" name="矩形 7"/>
          <p:cNvSpPr/>
          <p:nvPr>
            <p:custDataLst>
              <p:tags r:id="rId8"/>
            </p:custDataLst>
          </p:nvPr>
        </p:nvSpPr>
        <p:spPr>
          <a:xfrm>
            <a:off x="4673491" y="3501937"/>
            <a:ext cx="2509812" cy="57150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28575" cap="sq">
            <a:solidFill>
              <a:srgbClr val="DDDDDD"/>
            </a:solidFill>
            <a:bevel/>
          </a:ln>
        </p:spPr>
        <p:style>
          <a:lnRef idx="2">
            <a:schemeClr val="accent1">
              <a:shade val="50000"/>
            </a:schemeClr>
          </a:lnRef>
          <a:fillRef idx="1">
            <a:schemeClr val="accent1"/>
          </a:fillRef>
          <a:effectRef idx="0">
            <a:schemeClr val="accent1"/>
          </a:effectRef>
          <a:fontRef idx="minor">
            <a:schemeClr val="lt1"/>
          </a:fontRef>
        </p:style>
        <p:txBody>
          <a:bodyPr lIns="243000" tIns="0" rIns="81000" bIns="108000" anchor="b">
            <a:normAutofit/>
          </a:bodyPr>
          <a:lstStyle/>
          <a:p>
            <a:pPr algn="ctr">
              <a:defRPr/>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志愿精神</a:t>
            </a:r>
          </a:p>
        </p:txBody>
      </p:sp>
      <p:sp>
        <p:nvSpPr>
          <p:cNvPr id="17" name="任意多边形 51"/>
          <p:cNvSpPr/>
          <p:nvPr>
            <p:custDataLst>
              <p:tags r:id="rId9"/>
            </p:custDataLst>
          </p:nvPr>
        </p:nvSpPr>
        <p:spPr>
          <a:xfrm>
            <a:off x="4440983" y="3666243"/>
            <a:ext cx="411956" cy="413147"/>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35000" rIns="0" bIns="0" anchor="ctr"/>
          <a:lstStyle/>
          <a:p>
            <a:pPr algn="ctr">
              <a:defRPr/>
            </a:pPr>
            <a:r>
              <a:rPr lang="en-US" altLang="zh-CN" b="1">
                <a:solidFill>
                  <a:srgbClr val="FFFFFF"/>
                </a:solidFill>
                <a:latin typeface="微软雅黑" panose="020B0503020204020204" pitchFamily="34" charset="-122"/>
                <a:ea typeface="微软雅黑" panose="020B0503020204020204" pitchFamily="34" charset="-122"/>
              </a:rPr>
              <a:t>03</a:t>
            </a:r>
            <a:endParaRPr lang="zh-CN" altLang="en-US" b="1">
              <a:solidFill>
                <a:srgbClr val="FFFFFF"/>
              </a:solidFill>
              <a:latin typeface="微软雅黑" panose="020B0503020204020204" pitchFamily="34" charset="-122"/>
              <a:ea typeface="微软雅黑" panose="020B0503020204020204" pitchFamily="34" charset="-122"/>
            </a:endParaRPr>
          </a:p>
        </p:txBody>
      </p:sp>
      <p:sp>
        <p:nvSpPr>
          <p:cNvPr id="18" name="矩形 17"/>
          <p:cNvSpPr/>
          <p:nvPr>
            <p:custDataLst>
              <p:tags r:id="rId10"/>
            </p:custDataLst>
          </p:nvPr>
        </p:nvSpPr>
        <p:spPr>
          <a:xfrm>
            <a:off x="4741020" y="3653147"/>
            <a:ext cx="122635" cy="126206"/>
          </a:xfrm>
          <a:prstGeom prst="rect">
            <a:avLst/>
          </a:prstGeom>
          <a:solidFill>
            <a:srgbClr val="D1325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62000" rIns="135000" bIns="0" anchor="ctr"/>
          <a:lstStyle/>
          <a:p>
            <a:pPr algn="ctr">
              <a:defRPr/>
            </a:pPr>
            <a:endParaRPr lang="zh-CN" altLang="en-US" sz="300">
              <a:latin typeface="Arial" panose="020B0604020202020204" pitchFamily="34" charset="0"/>
              <a:ea typeface="黑体" panose="02010609060101010101" pitchFamily="49" charset="-122"/>
            </a:endParaRPr>
          </a:p>
        </p:txBody>
      </p:sp>
      <p:sp>
        <p:nvSpPr>
          <p:cNvPr id="19" name="文本框 18"/>
          <p:cNvSpPr txBox="1"/>
          <p:nvPr>
            <p:custDataLst>
              <p:tags r:id="rId11"/>
            </p:custDataLst>
          </p:nvPr>
        </p:nvSpPr>
        <p:spPr>
          <a:xfrm>
            <a:off x="650157" y="3710058"/>
            <a:ext cx="4023334" cy="369332"/>
          </a:xfrm>
          <a:prstGeom prst="rect">
            <a:avLst/>
          </a:prstGeom>
          <a:noFill/>
        </p:spPr>
        <p:txBody>
          <a:bodyPr wrap="square">
            <a:spAutoFit/>
          </a:bodyPr>
          <a:lstStyle/>
          <a:p>
            <a:pPr algn="ctr">
              <a:defRPr/>
            </a:pPr>
            <a:r>
              <a:rPr lang="en-US" altLang="zh-CN" b="1" dirty="0">
                <a:ln w="19050">
                  <a:solidFill>
                    <a:srgbClr val="FFFFFF"/>
                  </a:solidFill>
                </a:ln>
                <a:solidFill>
                  <a:srgbClr val="EE1C2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CONTENTS</a:t>
            </a:r>
            <a:endParaRPr lang="zh-CN" altLang="en-US" b="1" dirty="0">
              <a:ln w="19050">
                <a:solidFill>
                  <a:srgbClr val="FFFFFF"/>
                </a:solidFill>
              </a:ln>
              <a:solidFill>
                <a:srgbClr val="EE1C2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 name="文本框 1"/>
          <p:cNvSpPr txBox="1">
            <a:spLocks noChangeArrowheads="1"/>
          </p:cNvSpPr>
          <p:nvPr>
            <p:custDataLst>
              <p:tags r:id="rId12"/>
            </p:custDataLst>
          </p:nvPr>
        </p:nvSpPr>
        <p:spPr bwMode="auto">
          <a:xfrm>
            <a:off x="106582" y="3242889"/>
            <a:ext cx="335214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700" b="1" dirty="0">
                <a:ln w="19050">
                  <a:solidFill>
                    <a:srgbClr val="FFFFFF"/>
                  </a:solidFill>
                </a:ln>
                <a:solidFill>
                  <a:srgbClr val="EE1C2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目录</a:t>
            </a:r>
          </a:p>
        </p:txBody>
      </p:sp>
      <p:pic>
        <p:nvPicPr>
          <p:cNvPr id="21" name="图片 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31651" y="1649712"/>
            <a:ext cx="2060346" cy="2060346"/>
          </a:xfrm>
          <a:prstGeom prst="rect">
            <a:avLst/>
          </a:prstGeom>
        </p:spPr>
      </p:pic>
    </p:spTree>
    <p:custDataLst>
      <p:tags r:id="rId1"/>
    </p:custDataLst>
  </p:cSld>
  <p:clrMapOvr>
    <a:masterClrMapping/>
  </p:clrMapOvr>
  <p:transition advTm="1936">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0-#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0-#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0-#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0-#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0-#ppt_w/2"/>
                                          </p:val>
                                        </p:tav>
                                        <p:tav tm="100000">
                                          <p:val>
                                            <p:strVal val="#ppt_x"/>
                                          </p:val>
                                        </p:tav>
                                      </p:tavLst>
                                    </p:anim>
                                    <p:anim calcmode="lin" valueType="num">
                                      <p:cBhvr additive="base">
                                        <p:cTn id="50" dur="500" fill="hold"/>
                                        <p:tgtEl>
                                          <p:spTgt spid="10"/>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0-#ppt_w/2"/>
                                          </p:val>
                                        </p:tav>
                                        <p:tav tm="100000">
                                          <p:val>
                                            <p:strVal val="#ppt_x"/>
                                          </p:val>
                                        </p:tav>
                                      </p:tavLst>
                                    </p:anim>
                                    <p:anim calcmode="lin" valueType="num">
                                      <p:cBhvr additive="base">
                                        <p:cTn id="54"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志愿者</a:t>
            </a:r>
          </a:p>
        </p:txBody>
      </p:sp>
      <p:sp>
        <p:nvSpPr>
          <p:cNvPr id="19" name="MH_Picture_1"/>
          <p:cNvSpPr/>
          <p:nvPr>
            <p:custDataLst>
              <p:tags r:id="rId3"/>
            </p:custDataLst>
          </p:nvPr>
        </p:nvSpPr>
        <p:spPr bwMode="auto">
          <a:xfrm>
            <a:off x="1817910" y="1534884"/>
            <a:ext cx="1598196" cy="1624765"/>
          </a:xfrm>
          <a:prstGeom prst="rect">
            <a:avLst/>
          </a:prstGeom>
          <a:blipFill dpi="0" rotWithShape="1">
            <a:blip r:embed="rId11"/>
            <a:srcRect/>
            <a:stretch>
              <a:fillRect/>
            </a:stretch>
          </a:blipFill>
          <a:ln>
            <a:noFill/>
          </a:ln>
          <a:effectLst/>
        </p:spPr>
        <p:txBody>
          <a:bodyPr rtlCol="0" anchor="ctr"/>
          <a:lstStyle/>
          <a:p>
            <a:pPr algn="ctr" eaLnBrk="1" hangingPunct="1">
              <a:spcBef>
                <a:spcPct val="0"/>
              </a:spcBef>
              <a:buFontTx/>
              <a:buNone/>
            </a:pPr>
            <a:endParaRPr lang="zh-CN" altLang="en-US" sz="1350">
              <a:solidFill>
                <a:srgbClr val="FFFFFF"/>
              </a:solidFill>
            </a:endParaRPr>
          </a:p>
        </p:txBody>
      </p:sp>
      <p:sp>
        <p:nvSpPr>
          <p:cNvPr id="20" name="MH_Picture_2"/>
          <p:cNvSpPr/>
          <p:nvPr>
            <p:custDataLst>
              <p:tags r:id="rId4"/>
            </p:custDataLst>
          </p:nvPr>
        </p:nvSpPr>
        <p:spPr bwMode="auto">
          <a:xfrm>
            <a:off x="3464511" y="1534884"/>
            <a:ext cx="1598196" cy="1624765"/>
          </a:xfrm>
          <a:prstGeom prst="rect">
            <a:avLst/>
          </a:prstGeom>
          <a:blipFill dpi="0" rotWithShape="1">
            <a:blip r:embed="rId12"/>
            <a:srcRect/>
            <a:stretch>
              <a:fillRect/>
            </a:stretch>
          </a:blipFill>
          <a:ln>
            <a:noFill/>
          </a:ln>
          <a:effectLst/>
        </p:spPr>
        <p:txBody>
          <a:bodyPr rtlCol="0" anchor="ctr"/>
          <a:lstStyle/>
          <a:p>
            <a:pPr algn="ctr" eaLnBrk="1" hangingPunct="1">
              <a:spcBef>
                <a:spcPct val="0"/>
              </a:spcBef>
              <a:buFontTx/>
              <a:buNone/>
            </a:pPr>
            <a:endParaRPr lang="zh-CN" altLang="en-US" sz="1350">
              <a:solidFill>
                <a:srgbClr val="FFFFFF"/>
              </a:solidFill>
            </a:endParaRPr>
          </a:p>
        </p:txBody>
      </p:sp>
      <p:sp>
        <p:nvSpPr>
          <p:cNvPr id="21" name="MH_Picture_3"/>
          <p:cNvSpPr/>
          <p:nvPr>
            <p:custDataLst>
              <p:tags r:id="rId5"/>
            </p:custDataLst>
          </p:nvPr>
        </p:nvSpPr>
        <p:spPr bwMode="auto">
          <a:xfrm>
            <a:off x="1817910" y="3194960"/>
            <a:ext cx="1598196" cy="1246414"/>
          </a:xfrm>
          <a:prstGeom prst="rect">
            <a:avLst/>
          </a:prstGeom>
          <a:blipFill dpi="0" rotWithShape="1">
            <a:blip r:embed="rId13"/>
            <a:srcRect/>
            <a:stretch>
              <a:fillRect/>
            </a:stretch>
          </a:blipFill>
          <a:ln>
            <a:noFill/>
          </a:ln>
          <a:effectLst/>
        </p:spPr>
        <p:txBody>
          <a:bodyPr rtlCol="0" anchor="ctr"/>
          <a:lstStyle/>
          <a:p>
            <a:pPr algn="ctr" eaLnBrk="1" hangingPunct="1">
              <a:spcBef>
                <a:spcPct val="0"/>
              </a:spcBef>
              <a:buFontTx/>
              <a:buNone/>
            </a:pPr>
            <a:endParaRPr lang="zh-CN" altLang="en-US" sz="1350">
              <a:solidFill>
                <a:srgbClr val="FFFFFF"/>
              </a:solidFill>
            </a:endParaRPr>
          </a:p>
        </p:txBody>
      </p:sp>
      <p:sp>
        <p:nvSpPr>
          <p:cNvPr id="22" name="MH_Text_1"/>
          <p:cNvSpPr/>
          <p:nvPr>
            <p:custDataLst>
              <p:tags r:id="rId6"/>
            </p:custDataLst>
          </p:nvPr>
        </p:nvSpPr>
        <p:spPr bwMode="auto">
          <a:xfrm>
            <a:off x="3461332" y="3194960"/>
            <a:ext cx="3999727" cy="1246414"/>
          </a:xfrm>
          <a:prstGeom prst="rect">
            <a:avLst/>
          </a:prstGeom>
          <a:solidFill>
            <a:srgbClr val="D1325B"/>
          </a:solidFill>
          <a:ln>
            <a:noFill/>
          </a:ln>
        </p:spPr>
        <p:txBody>
          <a:bodyPr wrap="square" lIns="135000" tIns="35100" rIns="27000" rtlCol="0" anchor="ctr" anchorCtr="0">
            <a:noAutofit/>
          </a:bodyPr>
          <a:lstStyle/>
          <a:p>
            <a:pPr>
              <a:lnSpc>
                <a:spcPct val="150000"/>
              </a:lnSpc>
              <a:spcBef>
                <a:spcPts val="450"/>
              </a:spcBef>
              <a:buClr>
                <a:schemeClr val="bg1"/>
              </a:buClr>
              <a:buSzPct val="80000"/>
            </a:pPr>
            <a:r>
              <a:rPr lang="zh-CN" altLang="en-US" sz="1600" b="1" dirty="0">
                <a:solidFill>
                  <a:srgbClr val="FFC000"/>
                </a:solidFill>
                <a:latin typeface="微软雅黑" panose="020B0503020204020204" pitchFamily="34" charset="-122"/>
                <a:ea typeface="微软雅黑" panose="020B0503020204020204" pitchFamily="34" charset="-122"/>
              </a:rPr>
              <a:t> </a:t>
            </a:r>
            <a:r>
              <a:rPr lang="zh-CN" altLang="en-US" sz="1600" b="1" dirty="0">
                <a:solidFill>
                  <a:schemeClr val="bg1">
                    <a:lumMod val="95000"/>
                  </a:schemeClr>
                </a:solidFill>
                <a:latin typeface="微软雅黑" panose="020B0503020204020204" pitchFamily="34" charset="-122"/>
                <a:ea typeface="微软雅黑" panose="020B0503020204020204" pitchFamily="34" charset="-122"/>
              </a:rPr>
              <a:t>志愿者是健康社会的生命之血</a:t>
            </a:r>
            <a:r>
              <a:rPr lang="en-US" altLang="zh-CN" sz="1600" b="1" dirty="0">
                <a:solidFill>
                  <a:schemeClr val="bg1">
                    <a:lumMod val="95000"/>
                  </a:schemeClr>
                </a:solidFill>
                <a:latin typeface="微软雅黑" panose="020B0503020204020204" pitchFamily="34" charset="-122"/>
                <a:ea typeface="微软雅黑" panose="020B0503020204020204" pitchFamily="34" charset="-122"/>
              </a:rPr>
              <a:t/>
            </a:r>
            <a:br>
              <a:rPr lang="en-US" altLang="zh-CN" sz="1600" b="1" dirty="0">
                <a:solidFill>
                  <a:schemeClr val="bg1">
                    <a:lumMod val="95000"/>
                  </a:schemeClr>
                </a:solidFill>
                <a:latin typeface="微软雅黑" panose="020B0503020204020204" pitchFamily="34" charset="-122"/>
                <a:ea typeface="微软雅黑" panose="020B0503020204020204" pitchFamily="34" charset="-122"/>
              </a:rPr>
            </a:br>
            <a:r>
              <a:rPr lang="en-US" altLang="zh-CN" sz="16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1600" b="1" dirty="0">
                <a:solidFill>
                  <a:schemeClr val="bg1">
                    <a:lumMod val="95000"/>
                  </a:schemeClr>
                </a:solidFill>
                <a:latin typeface="微软雅黑" panose="020B0503020204020204" pitchFamily="34" charset="-122"/>
                <a:ea typeface="微软雅黑" panose="020B0503020204020204" pitchFamily="34" charset="-122"/>
              </a:rPr>
              <a:t>马克</a:t>
            </a:r>
            <a:r>
              <a:rPr lang="en-US" altLang="zh-CN" sz="1600" b="1" dirty="0">
                <a:solidFill>
                  <a:schemeClr val="bg1">
                    <a:lumMod val="95000"/>
                  </a:schemeClr>
                </a:solidFill>
                <a:latin typeface="微软雅黑" panose="020B0503020204020204" pitchFamily="34" charset="-122"/>
                <a:ea typeface="微软雅黑" panose="020B0503020204020204" pitchFamily="34" charset="-122"/>
              </a:rPr>
              <a:t>●</a:t>
            </a:r>
            <a:r>
              <a:rPr lang="zh-CN" altLang="en-US" sz="1600" b="1" dirty="0">
                <a:solidFill>
                  <a:schemeClr val="bg1">
                    <a:lumMod val="95000"/>
                  </a:schemeClr>
                </a:solidFill>
                <a:latin typeface="微软雅黑" panose="020B0503020204020204" pitchFamily="34" charset="-122"/>
                <a:ea typeface="微软雅黑" panose="020B0503020204020204" pitchFamily="34" charset="-122"/>
              </a:rPr>
              <a:t>布朗</a:t>
            </a:r>
            <a:endParaRPr lang="zh-CN" altLang="en-US" sz="1600" dirty="0">
              <a:solidFill>
                <a:schemeClr val="bg1">
                  <a:lumMod val="95000"/>
                </a:schemeClr>
              </a:solidFill>
              <a:latin typeface="Calibri" panose="020F0502020204030204" pitchFamily="34" charset="0"/>
              <a:ea typeface="微软雅黑" panose="020B0503020204020204" pitchFamily="34" charset="-122"/>
            </a:endParaRPr>
          </a:p>
        </p:txBody>
      </p:sp>
      <p:sp>
        <p:nvSpPr>
          <p:cNvPr id="23" name="MH_Desc_1"/>
          <p:cNvSpPr txBox="1"/>
          <p:nvPr>
            <p:custDataLst>
              <p:tags r:id="rId7"/>
            </p:custDataLst>
          </p:nvPr>
        </p:nvSpPr>
        <p:spPr>
          <a:xfrm>
            <a:off x="5040935" y="1545003"/>
            <a:ext cx="2632573" cy="1649957"/>
          </a:xfrm>
          <a:prstGeom prst="rect">
            <a:avLst/>
          </a:prstGeom>
          <a:noFill/>
        </p:spPr>
        <p:txBody>
          <a:bodyPr wrap="square" lIns="108000" tIns="35100" rIns="108000" rtlCol="0" anchor="ctr" anchorCtr="0">
            <a:noAutofit/>
          </a:bodyPr>
          <a:lstStyle/>
          <a:p>
            <a:pPr>
              <a:lnSpc>
                <a:spcPct val="90000"/>
              </a:lnSpc>
              <a:buFont typeface="Wingdings" panose="05000000000000000000" pitchFamily="2" charset="2"/>
              <a:buNone/>
            </a:pPr>
            <a:r>
              <a:rPr lang="zh-CN" altLang="en-GB" sz="1300" dirty="0">
                <a:solidFill>
                  <a:schemeClr val="bg1">
                    <a:lumMod val="50000"/>
                  </a:schemeClr>
                </a:solidFill>
                <a:latin typeface="微软雅黑" panose="020B0503020204020204" pitchFamily="34" charset="-122"/>
                <a:ea typeface="微软雅黑" panose="020B0503020204020204" pitchFamily="34" charset="-122"/>
              </a:rPr>
              <a:t>志愿者是指在不为任何物质报酬的情况下，为改进社会而提供服务、贡献个人时间及精神的人。</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nSpc>
                <a:spcPct val="90000"/>
              </a:lnSpc>
              <a:buFont typeface="Wingdings" panose="05000000000000000000" pitchFamily="2" charset="2"/>
              <a:buNone/>
            </a:pP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nSpc>
                <a:spcPct val="90000"/>
              </a:lnSpc>
              <a:buFont typeface="Wingdings" panose="05000000000000000000" pitchFamily="2" charset="2"/>
              <a:buNone/>
            </a:pPr>
            <a:r>
              <a:rPr lang="zh-CN" altLang="en-GB" sz="1300" dirty="0">
                <a:solidFill>
                  <a:schemeClr val="bg1">
                    <a:lumMod val="50000"/>
                  </a:schemeClr>
                </a:solidFill>
                <a:latin typeface="微软雅黑" panose="020B0503020204020204" pitchFamily="34" charset="-122"/>
                <a:ea typeface="微软雅黑" panose="020B0503020204020204" pitchFamily="34" charset="-122"/>
              </a:rPr>
              <a:t>志愿者是不受私人利益驱使、不受法律或政府强制，是基于道义、信念、良知、同情心和责任感而从事公益事业的人或人群。</a:t>
            </a:r>
            <a:endParaRPr lang="zh-CN" altLang="en-US"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MH_Other_1"/>
          <p:cNvSpPr txBox="1"/>
          <p:nvPr>
            <p:custDataLst>
              <p:tags r:id="rId8"/>
            </p:custDataLst>
          </p:nvPr>
        </p:nvSpPr>
        <p:spPr>
          <a:xfrm>
            <a:off x="1254509" y="967567"/>
            <a:ext cx="3323532" cy="126993"/>
          </a:xfrm>
          <a:prstGeom prst="rect">
            <a:avLst/>
          </a:prstGeom>
          <a:noFill/>
        </p:spPr>
        <p:txBody>
          <a:bodyPr wrap="square" lIns="0" tIns="0" rIns="0" bIns="0" anchor="ctr">
            <a:normAutofit lnSpcReduction="10000"/>
          </a:bodyPr>
          <a:lstStyle/>
          <a:p>
            <a:pP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等腰三角形 4"/>
          <p:cNvSpPr/>
          <p:nvPr/>
        </p:nvSpPr>
        <p:spPr>
          <a:xfrm rot="108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ustDataLst>
      <p:tags r:id="rId1"/>
    </p:custDataLst>
  </p:cSld>
  <p:clrMapOvr>
    <a:masterClrMapping/>
  </p:clrMapOvr>
  <p:transition advTm="3524">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down)">
                                      <p:cBhvr>
                                        <p:cTn id="8" dur="500"/>
                                        <p:tgtEl>
                                          <p:spTgt spid="5"/>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p:tgtEl>
                                          <p:spTgt spid="18"/>
                                        </p:tgtEl>
                                        <p:attrNameLst>
                                          <p:attrName>ppt_y</p:attrName>
                                        </p:attrNameLst>
                                      </p:cBhvr>
                                      <p:tavLst>
                                        <p:tav tm="0">
                                          <p:val>
                                            <p:strVal val="#ppt_y-#ppt_h*1.125000"/>
                                          </p:val>
                                        </p:tav>
                                        <p:tav tm="100000">
                                          <p:val>
                                            <p:strVal val="#ppt_y"/>
                                          </p:val>
                                        </p:tav>
                                      </p:tavLst>
                                    </p:anim>
                                    <p:animEffect transition="in" filter="wipe(down)">
                                      <p:cBhvr>
                                        <p:cTn id="12" dur="500"/>
                                        <p:tgtEl>
                                          <p:spTgt spid="18"/>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p:tgtEl>
                                          <p:spTgt spid="26"/>
                                        </p:tgtEl>
                                        <p:attrNameLst>
                                          <p:attrName>ppt_y</p:attrName>
                                        </p:attrNameLst>
                                      </p:cBhvr>
                                      <p:tavLst>
                                        <p:tav tm="0">
                                          <p:val>
                                            <p:strVal val="#ppt_y-#ppt_h*1.125000"/>
                                          </p:val>
                                        </p:tav>
                                        <p:tav tm="100000">
                                          <p:val>
                                            <p:strVal val="#ppt_y"/>
                                          </p:val>
                                        </p:tav>
                                      </p:tavLst>
                                    </p:anim>
                                    <p:animEffect transition="in" filter="wipe(down)">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1"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p:tgtEl>
                                          <p:spTgt spid="19"/>
                                        </p:tgtEl>
                                        <p:attrNameLst>
                                          <p:attrName>ppt_y</p:attrName>
                                        </p:attrNameLst>
                                      </p:cBhvr>
                                      <p:tavLst>
                                        <p:tav tm="0">
                                          <p:val>
                                            <p:strVal val="#ppt_y-#ppt_h*1.125000"/>
                                          </p:val>
                                        </p:tav>
                                        <p:tav tm="100000">
                                          <p:val>
                                            <p:strVal val="#ppt_y"/>
                                          </p:val>
                                        </p:tav>
                                      </p:tavLst>
                                    </p:anim>
                                    <p:animEffect transition="in" filter="wipe(down)">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p:tgtEl>
                                          <p:spTgt spid="20"/>
                                        </p:tgtEl>
                                        <p:attrNameLst>
                                          <p:attrName>ppt_y</p:attrName>
                                        </p:attrNameLst>
                                      </p:cBhvr>
                                      <p:tavLst>
                                        <p:tav tm="0">
                                          <p:val>
                                            <p:strVal val="#ppt_y-#ppt_h*1.125000"/>
                                          </p:val>
                                        </p:tav>
                                        <p:tav tm="100000">
                                          <p:val>
                                            <p:strVal val="#ppt_y"/>
                                          </p:val>
                                        </p:tav>
                                      </p:tavLst>
                                    </p:anim>
                                    <p:animEffect transition="in" filter="wipe(down)">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8"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p:tgtEl>
                                          <p:spTgt spid="21"/>
                                        </p:tgtEl>
                                        <p:attrNameLst>
                                          <p:attrName>ppt_x</p:attrName>
                                        </p:attrNameLst>
                                      </p:cBhvr>
                                      <p:tavLst>
                                        <p:tav tm="0">
                                          <p:val>
                                            <p:strVal val="#ppt_x-#ppt_w*1.125000"/>
                                          </p:val>
                                        </p:tav>
                                        <p:tav tm="100000">
                                          <p:val>
                                            <p:strVal val="#ppt_x"/>
                                          </p:val>
                                        </p:tav>
                                      </p:tavLst>
                                    </p:anim>
                                    <p:animEffect transition="in" filter="wipe(right)">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2"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p:tgtEl>
                                          <p:spTgt spid="23"/>
                                        </p:tgtEl>
                                        <p:attrNameLst>
                                          <p:attrName>ppt_x</p:attrName>
                                        </p:attrNameLst>
                                      </p:cBhvr>
                                      <p:tavLst>
                                        <p:tav tm="0">
                                          <p:val>
                                            <p:strVal val="#ppt_x+#ppt_w*1.125000"/>
                                          </p:val>
                                        </p:tav>
                                        <p:tav tm="100000">
                                          <p:val>
                                            <p:strVal val="#ppt_x"/>
                                          </p:val>
                                        </p:tav>
                                      </p:tavLst>
                                    </p:anim>
                                    <p:animEffect transition="in" filter="wipe(left)">
                                      <p:cBhvr>
                                        <p:cTn id="40" dur="500"/>
                                        <p:tgtEl>
                                          <p:spTgt spid="23"/>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p:tgtEl>
                                          <p:spTgt spid="22"/>
                                        </p:tgtEl>
                                        <p:attrNameLst>
                                          <p:attrName>ppt_y</p:attrName>
                                        </p:attrNameLst>
                                      </p:cBhvr>
                                      <p:tavLst>
                                        <p:tav tm="0">
                                          <p:val>
                                            <p:strVal val="#ppt_y+#ppt_h*1.125000"/>
                                          </p:val>
                                        </p:tav>
                                        <p:tav tm="100000">
                                          <p:val>
                                            <p:strVal val="#ppt_y"/>
                                          </p:val>
                                        </p:tav>
                                      </p:tavLst>
                                    </p:anim>
                                    <p:animEffect transition="in" filter="wipe(up)">
                                      <p:cBhvr>
                                        <p:cTn id="4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P spid="21" grpId="0" animBg="1"/>
      <p:bldP spid="22" grpId="0" animBg="1"/>
      <p:bldP spid="23" grpId="0"/>
      <p:bldP spid="26" grpId="0"/>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志愿者</a:t>
            </a:r>
          </a:p>
        </p:txBody>
      </p:sp>
      <p:sp>
        <p:nvSpPr>
          <p:cNvPr id="26"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等腰三角形 4"/>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951407" y="2380549"/>
            <a:ext cx="1284116" cy="1336407"/>
          </a:xfrm>
          <a:prstGeom prst="rect">
            <a:avLst/>
          </a:prstGeom>
        </p:spPr>
      </p:pic>
      <p:sp>
        <p:nvSpPr>
          <p:cNvPr id="34" name="MH_SubTitle_1"/>
          <p:cNvSpPr txBox="1"/>
          <p:nvPr>
            <p:custDataLst>
              <p:tags r:id="rId4"/>
            </p:custDataLst>
          </p:nvPr>
        </p:nvSpPr>
        <p:spPr>
          <a:xfrm>
            <a:off x="2035968" y="2452396"/>
            <a:ext cx="3322129" cy="373121"/>
          </a:xfrm>
          <a:prstGeom prst="rect">
            <a:avLst/>
          </a:prstGeom>
          <a:noFill/>
        </p:spPr>
        <p:txBody>
          <a:bodyPr wrap="square" rtlCol="0" anchor="ctr" anchorCtr="0">
            <a:noAutofit/>
          </a:bodyPr>
          <a:lstStyle/>
          <a:p>
            <a:pPr>
              <a:lnSpc>
                <a:spcPct val="11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社区志愿者</a:t>
            </a:r>
          </a:p>
        </p:txBody>
      </p:sp>
      <p:sp>
        <p:nvSpPr>
          <p:cNvPr id="35" name="MH_Other_1"/>
          <p:cNvSpPr/>
          <p:nvPr>
            <p:custDataLst>
              <p:tags r:id="rId5"/>
            </p:custDataLst>
          </p:nvPr>
        </p:nvSpPr>
        <p:spPr>
          <a:xfrm>
            <a:off x="2413201" y="2766273"/>
            <a:ext cx="527594" cy="527594"/>
          </a:xfrm>
          <a:custGeom>
            <a:avLst/>
            <a:gdLst>
              <a:gd name="connsiteX0" fmla="*/ 260058 w 520118"/>
              <a:gd name="connsiteY0" fmla="*/ 54528 h 520118"/>
              <a:gd name="connsiteX1" fmla="*/ 465588 w 520118"/>
              <a:gd name="connsiteY1" fmla="*/ 260058 h 520118"/>
              <a:gd name="connsiteX2" fmla="*/ 260058 w 520118"/>
              <a:gd name="connsiteY2" fmla="*/ 465588 h 520118"/>
              <a:gd name="connsiteX3" fmla="*/ 54528 w 520118"/>
              <a:gd name="connsiteY3" fmla="*/ 260058 h 520118"/>
              <a:gd name="connsiteX4" fmla="*/ 260058 w 520118"/>
              <a:gd name="connsiteY4" fmla="*/ 54528 h 520118"/>
              <a:gd name="connsiteX5" fmla="*/ 260058 w 520118"/>
              <a:gd name="connsiteY5" fmla="*/ 16504 h 520118"/>
              <a:gd name="connsiteX6" fmla="*/ 16503 w 520118"/>
              <a:gd name="connsiteY6" fmla="*/ 260059 h 520118"/>
              <a:gd name="connsiteX7" fmla="*/ 260058 w 520118"/>
              <a:gd name="connsiteY7" fmla="*/ 503614 h 520118"/>
              <a:gd name="connsiteX8" fmla="*/ 503613 w 520118"/>
              <a:gd name="connsiteY8" fmla="*/ 260059 h 520118"/>
              <a:gd name="connsiteX9" fmla="*/ 260058 w 520118"/>
              <a:gd name="connsiteY9" fmla="*/ 16504 h 520118"/>
              <a:gd name="connsiteX10" fmla="*/ 260059 w 520118"/>
              <a:gd name="connsiteY10" fmla="*/ 0 h 520118"/>
              <a:gd name="connsiteX11" fmla="*/ 520118 w 520118"/>
              <a:gd name="connsiteY11" fmla="*/ 260059 h 520118"/>
              <a:gd name="connsiteX12" fmla="*/ 260059 w 520118"/>
              <a:gd name="connsiteY12" fmla="*/ 520118 h 520118"/>
              <a:gd name="connsiteX13" fmla="*/ 0 w 520118"/>
              <a:gd name="connsiteY13" fmla="*/ 260059 h 520118"/>
              <a:gd name="connsiteX14" fmla="*/ 260059 w 520118"/>
              <a:gd name="connsiteY14" fmla="*/ 0 h 520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0118" h="520118">
                <a:moveTo>
                  <a:pt x="260058" y="54528"/>
                </a:moveTo>
                <a:cubicBezTo>
                  <a:pt x="373569" y="54528"/>
                  <a:pt x="465588" y="146547"/>
                  <a:pt x="465588" y="260058"/>
                </a:cubicBezTo>
                <a:cubicBezTo>
                  <a:pt x="465588" y="373569"/>
                  <a:pt x="373569" y="465588"/>
                  <a:pt x="260058" y="465588"/>
                </a:cubicBezTo>
                <a:cubicBezTo>
                  <a:pt x="146547" y="465588"/>
                  <a:pt x="54528" y="373569"/>
                  <a:pt x="54528" y="260058"/>
                </a:cubicBezTo>
                <a:cubicBezTo>
                  <a:pt x="54528" y="146547"/>
                  <a:pt x="146547" y="54528"/>
                  <a:pt x="260058" y="54528"/>
                </a:cubicBezTo>
                <a:close/>
                <a:moveTo>
                  <a:pt x="260058" y="16504"/>
                </a:moveTo>
                <a:cubicBezTo>
                  <a:pt x="125546" y="16504"/>
                  <a:pt x="16503" y="125547"/>
                  <a:pt x="16503" y="260059"/>
                </a:cubicBezTo>
                <a:cubicBezTo>
                  <a:pt x="16503" y="394571"/>
                  <a:pt x="125546" y="503614"/>
                  <a:pt x="260058" y="503614"/>
                </a:cubicBezTo>
                <a:cubicBezTo>
                  <a:pt x="394570" y="503614"/>
                  <a:pt x="503613" y="394571"/>
                  <a:pt x="503613" y="260059"/>
                </a:cubicBezTo>
                <a:cubicBezTo>
                  <a:pt x="503613" y="125547"/>
                  <a:pt x="394570" y="16504"/>
                  <a:pt x="260058" y="16504"/>
                </a:cubicBezTo>
                <a:close/>
                <a:moveTo>
                  <a:pt x="260059" y="0"/>
                </a:moveTo>
                <a:cubicBezTo>
                  <a:pt x="403686" y="0"/>
                  <a:pt x="520118" y="116432"/>
                  <a:pt x="520118" y="260059"/>
                </a:cubicBezTo>
                <a:cubicBezTo>
                  <a:pt x="520118" y="403686"/>
                  <a:pt x="403686" y="520118"/>
                  <a:pt x="260059" y="520118"/>
                </a:cubicBezTo>
                <a:cubicBezTo>
                  <a:pt x="116432" y="520118"/>
                  <a:pt x="0" y="403686"/>
                  <a:pt x="0" y="260059"/>
                </a:cubicBezTo>
                <a:cubicBezTo>
                  <a:pt x="0" y="116432"/>
                  <a:pt x="116432" y="0"/>
                  <a:pt x="26005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A</a:t>
            </a:r>
            <a:endParaRPr lang="zh-CN" altLang="en-US" sz="14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MH_Other_2"/>
          <p:cNvSpPr/>
          <p:nvPr>
            <p:custDataLst>
              <p:tags r:id="rId6"/>
            </p:custDataLst>
          </p:nvPr>
        </p:nvSpPr>
        <p:spPr>
          <a:xfrm>
            <a:off x="3046580" y="1966526"/>
            <a:ext cx="527594" cy="527594"/>
          </a:xfrm>
          <a:custGeom>
            <a:avLst/>
            <a:gdLst>
              <a:gd name="connsiteX0" fmla="*/ 260058 w 520118"/>
              <a:gd name="connsiteY0" fmla="*/ 54528 h 520118"/>
              <a:gd name="connsiteX1" fmla="*/ 465588 w 520118"/>
              <a:gd name="connsiteY1" fmla="*/ 260058 h 520118"/>
              <a:gd name="connsiteX2" fmla="*/ 260058 w 520118"/>
              <a:gd name="connsiteY2" fmla="*/ 465588 h 520118"/>
              <a:gd name="connsiteX3" fmla="*/ 54528 w 520118"/>
              <a:gd name="connsiteY3" fmla="*/ 260058 h 520118"/>
              <a:gd name="connsiteX4" fmla="*/ 260058 w 520118"/>
              <a:gd name="connsiteY4" fmla="*/ 54528 h 520118"/>
              <a:gd name="connsiteX5" fmla="*/ 260058 w 520118"/>
              <a:gd name="connsiteY5" fmla="*/ 16504 h 520118"/>
              <a:gd name="connsiteX6" fmla="*/ 16503 w 520118"/>
              <a:gd name="connsiteY6" fmla="*/ 260059 h 520118"/>
              <a:gd name="connsiteX7" fmla="*/ 260058 w 520118"/>
              <a:gd name="connsiteY7" fmla="*/ 503614 h 520118"/>
              <a:gd name="connsiteX8" fmla="*/ 503613 w 520118"/>
              <a:gd name="connsiteY8" fmla="*/ 260059 h 520118"/>
              <a:gd name="connsiteX9" fmla="*/ 260058 w 520118"/>
              <a:gd name="connsiteY9" fmla="*/ 16504 h 520118"/>
              <a:gd name="connsiteX10" fmla="*/ 260059 w 520118"/>
              <a:gd name="connsiteY10" fmla="*/ 0 h 520118"/>
              <a:gd name="connsiteX11" fmla="*/ 520118 w 520118"/>
              <a:gd name="connsiteY11" fmla="*/ 260059 h 520118"/>
              <a:gd name="connsiteX12" fmla="*/ 260059 w 520118"/>
              <a:gd name="connsiteY12" fmla="*/ 520118 h 520118"/>
              <a:gd name="connsiteX13" fmla="*/ 0 w 520118"/>
              <a:gd name="connsiteY13" fmla="*/ 260059 h 520118"/>
              <a:gd name="connsiteX14" fmla="*/ 260059 w 520118"/>
              <a:gd name="connsiteY14" fmla="*/ 0 h 520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0118" h="520118">
                <a:moveTo>
                  <a:pt x="260058" y="54528"/>
                </a:moveTo>
                <a:cubicBezTo>
                  <a:pt x="373569" y="54528"/>
                  <a:pt x="465588" y="146547"/>
                  <a:pt x="465588" y="260058"/>
                </a:cubicBezTo>
                <a:cubicBezTo>
                  <a:pt x="465588" y="373569"/>
                  <a:pt x="373569" y="465588"/>
                  <a:pt x="260058" y="465588"/>
                </a:cubicBezTo>
                <a:cubicBezTo>
                  <a:pt x="146547" y="465588"/>
                  <a:pt x="54528" y="373569"/>
                  <a:pt x="54528" y="260058"/>
                </a:cubicBezTo>
                <a:cubicBezTo>
                  <a:pt x="54528" y="146547"/>
                  <a:pt x="146547" y="54528"/>
                  <a:pt x="260058" y="54528"/>
                </a:cubicBezTo>
                <a:close/>
                <a:moveTo>
                  <a:pt x="260058" y="16504"/>
                </a:moveTo>
                <a:cubicBezTo>
                  <a:pt x="125546" y="16504"/>
                  <a:pt x="16503" y="125547"/>
                  <a:pt x="16503" y="260059"/>
                </a:cubicBezTo>
                <a:cubicBezTo>
                  <a:pt x="16503" y="394571"/>
                  <a:pt x="125546" y="503614"/>
                  <a:pt x="260058" y="503614"/>
                </a:cubicBezTo>
                <a:cubicBezTo>
                  <a:pt x="394570" y="503614"/>
                  <a:pt x="503613" y="394571"/>
                  <a:pt x="503613" y="260059"/>
                </a:cubicBezTo>
                <a:cubicBezTo>
                  <a:pt x="503613" y="125547"/>
                  <a:pt x="394570" y="16504"/>
                  <a:pt x="260058" y="16504"/>
                </a:cubicBezTo>
                <a:close/>
                <a:moveTo>
                  <a:pt x="260059" y="0"/>
                </a:moveTo>
                <a:cubicBezTo>
                  <a:pt x="403686" y="0"/>
                  <a:pt x="520118" y="116432"/>
                  <a:pt x="520118" y="260059"/>
                </a:cubicBezTo>
                <a:cubicBezTo>
                  <a:pt x="520118" y="403686"/>
                  <a:pt x="403686" y="520118"/>
                  <a:pt x="260059" y="520118"/>
                </a:cubicBezTo>
                <a:cubicBezTo>
                  <a:pt x="116432" y="520118"/>
                  <a:pt x="0" y="403686"/>
                  <a:pt x="0" y="260059"/>
                </a:cubicBezTo>
                <a:cubicBezTo>
                  <a:pt x="0" y="116432"/>
                  <a:pt x="116432" y="0"/>
                  <a:pt x="26005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B</a:t>
            </a:r>
            <a:endParaRPr lang="zh-CN" altLang="en-US" sz="14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MH_SubTitle_2"/>
          <p:cNvSpPr txBox="1"/>
          <p:nvPr>
            <p:custDataLst>
              <p:tags r:id="rId7"/>
            </p:custDataLst>
          </p:nvPr>
        </p:nvSpPr>
        <p:spPr>
          <a:xfrm>
            <a:off x="2676998" y="1595030"/>
            <a:ext cx="3322129" cy="373121"/>
          </a:xfrm>
          <a:prstGeom prst="rect">
            <a:avLst/>
          </a:prstGeom>
          <a:noFill/>
        </p:spPr>
        <p:txBody>
          <a:bodyPr wrap="square" rtlCol="0" anchor="ctr" anchorCtr="0">
            <a:noAutofit/>
          </a:bodyPr>
          <a:lstStyle/>
          <a:p>
            <a:pPr>
              <a:lnSpc>
                <a:spcPct val="11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受薪志愿者</a:t>
            </a:r>
          </a:p>
        </p:txBody>
      </p:sp>
      <p:sp>
        <p:nvSpPr>
          <p:cNvPr id="38" name="MH_Other_3"/>
          <p:cNvSpPr/>
          <p:nvPr>
            <p:custDataLst>
              <p:tags r:id="rId8"/>
            </p:custDataLst>
          </p:nvPr>
        </p:nvSpPr>
        <p:spPr>
          <a:xfrm>
            <a:off x="4228476" y="1572599"/>
            <a:ext cx="527594" cy="527594"/>
          </a:xfrm>
          <a:custGeom>
            <a:avLst/>
            <a:gdLst>
              <a:gd name="connsiteX0" fmla="*/ 260058 w 520118"/>
              <a:gd name="connsiteY0" fmla="*/ 54528 h 520118"/>
              <a:gd name="connsiteX1" fmla="*/ 465588 w 520118"/>
              <a:gd name="connsiteY1" fmla="*/ 260058 h 520118"/>
              <a:gd name="connsiteX2" fmla="*/ 260058 w 520118"/>
              <a:gd name="connsiteY2" fmla="*/ 465588 h 520118"/>
              <a:gd name="connsiteX3" fmla="*/ 54528 w 520118"/>
              <a:gd name="connsiteY3" fmla="*/ 260058 h 520118"/>
              <a:gd name="connsiteX4" fmla="*/ 260058 w 520118"/>
              <a:gd name="connsiteY4" fmla="*/ 54528 h 520118"/>
              <a:gd name="connsiteX5" fmla="*/ 260058 w 520118"/>
              <a:gd name="connsiteY5" fmla="*/ 16504 h 520118"/>
              <a:gd name="connsiteX6" fmla="*/ 16503 w 520118"/>
              <a:gd name="connsiteY6" fmla="*/ 260059 h 520118"/>
              <a:gd name="connsiteX7" fmla="*/ 260058 w 520118"/>
              <a:gd name="connsiteY7" fmla="*/ 503614 h 520118"/>
              <a:gd name="connsiteX8" fmla="*/ 503613 w 520118"/>
              <a:gd name="connsiteY8" fmla="*/ 260059 h 520118"/>
              <a:gd name="connsiteX9" fmla="*/ 260058 w 520118"/>
              <a:gd name="connsiteY9" fmla="*/ 16504 h 520118"/>
              <a:gd name="connsiteX10" fmla="*/ 260059 w 520118"/>
              <a:gd name="connsiteY10" fmla="*/ 0 h 520118"/>
              <a:gd name="connsiteX11" fmla="*/ 520118 w 520118"/>
              <a:gd name="connsiteY11" fmla="*/ 260059 h 520118"/>
              <a:gd name="connsiteX12" fmla="*/ 260059 w 520118"/>
              <a:gd name="connsiteY12" fmla="*/ 520118 h 520118"/>
              <a:gd name="connsiteX13" fmla="*/ 0 w 520118"/>
              <a:gd name="connsiteY13" fmla="*/ 260059 h 520118"/>
              <a:gd name="connsiteX14" fmla="*/ 260059 w 520118"/>
              <a:gd name="connsiteY14" fmla="*/ 0 h 520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0118" h="520118">
                <a:moveTo>
                  <a:pt x="260058" y="54528"/>
                </a:moveTo>
                <a:cubicBezTo>
                  <a:pt x="373569" y="54528"/>
                  <a:pt x="465588" y="146547"/>
                  <a:pt x="465588" y="260058"/>
                </a:cubicBezTo>
                <a:cubicBezTo>
                  <a:pt x="465588" y="373569"/>
                  <a:pt x="373569" y="465588"/>
                  <a:pt x="260058" y="465588"/>
                </a:cubicBezTo>
                <a:cubicBezTo>
                  <a:pt x="146547" y="465588"/>
                  <a:pt x="54528" y="373569"/>
                  <a:pt x="54528" y="260058"/>
                </a:cubicBezTo>
                <a:cubicBezTo>
                  <a:pt x="54528" y="146547"/>
                  <a:pt x="146547" y="54528"/>
                  <a:pt x="260058" y="54528"/>
                </a:cubicBezTo>
                <a:close/>
                <a:moveTo>
                  <a:pt x="260058" y="16504"/>
                </a:moveTo>
                <a:cubicBezTo>
                  <a:pt x="125546" y="16504"/>
                  <a:pt x="16503" y="125547"/>
                  <a:pt x="16503" y="260059"/>
                </a:cubicBezTo>
                <a:cubicBezTo>
                  <a:pt x="16503" y="394571"/>
                  <a:pt x="125546" y="503614"/>
                  <a:pt x="260058" y="503614"/>
                </a:cubicBezTo>
                <a:cubicBezTo>
                  <a:pt x="394570" y="503614"/>
                  <a:pt x="503613" y="394571"/>
                  <a:pt x="503613" y="260059"/>
                </a:cubicBezTo>
                <a:cubicBezTo>
                  <a:pt x="503613" y="125547"/>
                  <a:pt x="394570" y="16504"/>
                  <a:pt x="260058" y="16504"/>
                </a:cubicBezTo>
                <a:close/>
                <a:moveTo>
                  <a:pt x="260059" y="0"/>
                </a:moveTo>
                <a:cubicBezTo>
                  <a:pt x="403686" y="0"/>
                  <a:pt x="520118" y="116432"/>
                  <a:pt x="520118" y="260059"/>
                </a:cubicBezTo>
                <a:cubicBezTo>
                  <a:pt x="520118" y="403686"/>
                  <a:pt x="403686" y="520118"/>
                  <a:pt x="260059" y="520118"/>
                </a:cubicBezTo>
                <a:cubicBezTo>
                  <a:pt x="116432" y="520118"/>
                  <a:pt x="0" y="403686"/>
                  <a:pt x="0" y="260059"/>
                </a:cubicBezTo>
                <a:cubicBezTo>
                  <a:pt x="0" y="116432"/>
                  <a:pt x="116432" y="0"/>
                  <a:pt x="26005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a:solidFill>
                  <a:srgbClr val="FFFFFF"/>
                </a:solidFill>
                <a:latin typeface="微软雅黑" panose="020B0503020204020204" pitchFamily="34" charset="-122"/>
                <a:ea typeface="微软雅黑" panose="020B0503020204020204" pitchFamily="34" charset="-122"/>
                <a:cs typeface="Arial" panose="020B0604020202020204" pitchFamily="34" charset="0"/>
              </a:rPr>
              <a:t>C</a:t>
            </a:r>
            <a:endParaRPr lang="zh-CN" altLang="en-US" sz="14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MH_SubTitle_3"/>
          <p:cNvSpPr txBox="1"/>
          <p:nvPr>
            <p:custDataLst>
              <p:tags r:id="rId9"/>
            </p:custDataLst>
          </p:nvPr>
        </p:nvSpPr>
        <p:spPr>
          <a:xfrm>
            <a:off x="3905937" y="1109968"/>
            <a:ext cx="3322129" cy="373121"/>
          </a:xfrm>
          <a:prstGeom prst="rect">
            <a:avLst/>
          </a:prstGeom>
          <a:noFill/>
        </p:spPr>
        <p:txBody>
          <a:bodyPr wrap="square" rtlCol="0" anchor="ctr" anchorCtr="0">
            <a:noAutofit/>
          </a:bodyPr>
          <a:lstStyle/>
          <a:p>
            <a:pPr>
              <a:lnSpc>
                <a:spcPct val="11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服务志愿者</a:t>
            </a:r>
          </a:p>
        </p:txBody>
      </p:sp>
      <p:sp>
        <p:nvSpPr>
          <p:cNvPr id="40" name="MH_Other_4"/>
          <p:cNvSpPr/>
          <p:nvPr>
            <p:custDataLst>
              <p:tags r:id="rId10"/>
            </p:custDataLst>
          </p:nvPr>
        </p:nvSpPr>
        <p:spPr>
          <a:xfrm>
            <a:off x="6239510" y="2743835"/>
            <a:ext cx="573405" cy="572135"/>
          </a:xfrm>
          <a:custGeom>
            <a:avLst/>
            <a:gdLst>
              <a:gd name="connsiteX0" fmla="*/ 260058 w 520118"/>
              <a:gd name="connsiteY0" fmla="*/ 54528 h 520118"/>
              <a:gd name="connsiteX1" fmla="*/ 465588 w 520118"/>
              <a:gd name="connsiteY1" fmla="*/ 260058 h 520118"/>
              <a:gd name="connsiteX2" fmla="*/ 260058 w 520118"/>
              <a:gd name="connsiteY2" fmla="*/ 465588 h 520118"/>
              <a:gd name="connsiteX3" fmla="*/ 54528 w 520118"/>
              <a:gd name="connsiteY3" fmla="*/ 260058 h 520118"/>
              <a:gd name="connsiteX4" fmla="*/ 260058 w 520118"/>
              <a:gd name="connsiteY4" fmla="*/ 54528 h 520118"/>
              <a:gd name="connsiteX5" fmla="*/ 260058 w 520118"/>
              <a:gd name="connsiteY5" fmla="*/ 16504 h 520118"/>
              <a:gd name="connsiteX6" fmla="*/ 16503 w 520118"/>
              <a:gd name="connsiteY6" fmla="*/ 260059 h 520118"/>
              <a:gd name="connsiteX7" fmla="*/ 260058 w 520118"/>
              <a:gd name="connsiteY7" fmla="*/ 503614 h 520118"/>
              <a:gd name="connsiteX8" fmla="*/ 503613 w 520118"/>
              <a:gd name="connsiteY8" fmla="*/ 260059 h 520118"/>
              <a:gd name="connsiteX9" fmla="*/ 260058 w 520118"/>
              <a:gd name="connsiteY9" fmla="*/ 16504 h 520118"/>
              <a:gd name="connsiteX10" fmla="*/ 260059 w 520118"/>
              <a:gd name="connsiteY10" fmla="*/ 0 h 520118"/>
              <a:gd name="connsiteX11" fmla="*/ 520118 w 520118"/>
              <a:gd name="connsiteY11" fmla="*/ 260059 h 520118"/>
              <a:gd name="connsiteX12" fmla="*/ 260059 w 520118"/>
              <a:gd name="connsiteY12" fmla="*/ 520118 h 520118"/>
              <a:gd name="connsiteX13" fmla="*/ 0 w 520118"/>
              <a:gd name="connsiteY13" fmla="*/ 260059 h 520118"/>
              <a:gd name="connsiteX14" fmla="*/ 260059 w 520118"/>
              <a:gd name="connsiteY14" fmla="*/ 0 h 520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0118" h="520118">
                <a:moveTo>
                  <a:pt x="260058" y="54528"/>
                </a:moveTo>
                <a:cubicBezTo>
                  <a:pt x="373569" y="54528"/>
                  <a:pt x="465588" y="146547"/>
                  <a:pt x="465588" y="260058"/>
                </a:cubicBezTo>
                <a:cubicBezTo>
                  <a:pt x="465588" y="373569"/>
                  <a:pt x="373569" y="465588"/>
                  <a:pt x="260058" y="465588"/>
                </a:cubicBezTo>
                <a:cubicBezTo>
                  <a:pt x="146547" y="465588"/>
                  <a:pt x="54528" y="373569"/>
                  <a:pt x="54528" y="260058"/>
                </a:cubicBezTo>
                <a:cubicBezTo>
                  <a:pt x="54528" y="146547"/>
                  <a:pt x="146547" y="54528"/>
                  <a:pt x="260058" y="54528"/>
                </a:cubicBezTo>
                <a:close/>
                <a:moveTo>
                  <a:pt x="260058" y="16504"/>
                </a:moveTo>
                <a:cubicBezTo>
                  <a:pt x="125546" y="16504"/>
                  <a:pt x="16503" y="125547"/>
                  <a:pt x="16503" y="260059"/>
                </a:cubicBezTo>
                <a:cubicBezTo>
                  <a:pt x="16503" y="394571"/>
                  <a:pt x="125546" y="503614"/>
                  <a:pt x="260058" y="503614"/>
                </a:cubicBezTo>
                <a:cubicBezTo>
                  <a:pt x="394570" y="503614"/>
                  <a:pt x="503613" y="394571"/>
                  <a:pt x="503613" y="260059"/>
                </a:cubicBezTo>
                <a:cubicBezTo>
                  <a:pt x="503613" y="125547"/>
                  <a:pt x="394570" y="16504"/>
                  <a:pt x="260058" y="16504"/>
                </a:cubicBezTo>
                <a:close/>
                <a:moveTo>
                  <a:pt x="260059" y="0"/>
                </a:moveTo>
                <a:cubicBezTo>
                  <a:pt x="403686" y="0"/>
                  <a:pt x="520118" y="116432"/>
                  <a:pt x="520118" y="260059"/>
                </a:cubicBezTo>
                <a:cubicBezTo>
                  <a:pt x="520118" y="403686"/>
                  <a:pt x="403686" y="520118"/>
                  <a:pt x="260059" y="520118"/>
                </a:cubicBezTo>
                <a:cubicBezTo>
                  <a:pt x="116432" y="520118"/>
                  <a:pt x="0" y="403686"/>
                  <a:pt x="0" y="260059"/>
                </a:cubicBezTo>
                <a:cubicBezTo>
                  <a:pt x="0" y="116432"/>
                  <a:pt x="116432" y="0"/>
                  <a:pt x="260059" y="0"/>
                </a:cubicBezTo>
                <a:close/>
              </a:path>
            </a:pathLst>
          </a:cu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E</a:t>
            </a:r>
            <a:endParaRPr lang="zh-CN" altLang="en-US" sz="14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MH_SubTitle_5"/>
          <p:cNvSpPr txBox="1"/>
          <p:nvPr>
            <p:custDataLst>
              <p:tags r:id="rId11"/>
            </p:custDataLst>
          </p:nvPr>
        </p:nvSpPr>
        <p:spPr>
          <a:xfrm>
            <a:off x="6010913" y="2393152"/>
            <a:ext cx="3322129" cy="373121"/>
          </a:xfrm>
          <a:prstGeom prst="rect">
            <a:avLst/>
          </a:prstGeom>
          <a:noFill/>
        </p:spPr>
        <p:txBody>
          <a:bodyPr wrap="square" rtlCol="0" anchor="ctr" anchorCtr="0">
            <a:noAutofit/>
          </a:bodyPr>
          <a:lstStyle/>
          <a:p>
            <a:pPr>
              <a:lnSpc>
                <a:spcPct val="11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公司志愿者</a:t>
            </a:r>
          </a:p>
        </p:txBody>
      </p:sp>
      <p:sp>
        <p:nvSpPr>
          <p:cNvPr id="42" name="MH_Other_6"/>
          <p:cNvSpPr/>
          <p:nvPr>
            <p:custDataLst>
              <p:tags r:id="rId12"/>
            </p:custDataLst>
          </p:nvPr>
        </p:nvSpPr>
        <p:spPr>
          <a:xfrm>
            <a:off x="5401179" y="1966526"/>
            <a:ext cx="527594" cy="527594"/>
          </a:xfrm>
          <a:custGeom>
            <a:avLst/>
            <a:gdLst>
              <a:gd name="connsiteX0" fmla="*/ 260058 w 520118"/>
              <a:gd name="connsiteY0" fmla="*/ 54528 h 520118"/>
              <a:gd name="connsiteX1" fmla="*/ 465588 w 520118"/>
              <a:gd name="connsiteY1" fmla="*/ 260058 h 520118"/>
              <a:gd name="connsiteX2" fmla="*/ 260058 w 520118"/>
              <a:gd name="connsiteY2" fmla="*/ 465588 h 520118"/>
              <a:gd name="connsiteX3" fmla="*/ 54528 w 520118"/>
              <a:gd name="connsiteY3" fmla="*/ 260058 h 520118"/>
              <a:gd name="connsiteX4" fmla="*/ 260058 w 520118"/>
              <a:gd name="connsiteY4" fmla="*/ 54528 h 520118"/>
              <a:gd name="connsiteX5" fmla="*/ 260058 w 520118"/>
              <a:gd name="connsiteY5" fmla="*/ 16504 h 520118"/>
              <a:gd name="connsiteX6" fmla="*/ 16503 w 520118"/>
              <a:gd name="connsiteY6" fmla="*/ 260059 h 520118"/>
              <a:gd name="connsiteX7" fmla="*/ 260058 w 520118"/>
              <a:gd name="connsiteY7" fmla="*/ 503614 h 520118"/>
              <a:gd name="connsiteX8" fmla="*/ 503613 w 520118"/>
              <a:gd name="connsiteY8" fmla="*/ 260059 h 520118"/>
              <a:gd name="connsiteX9" fmla="*/ 260058 w 520118"/>
              <a:gd name="connsiteY9" fmla="*/ 16504 h 520118"/>
              <a:gd name="connsiteX10" fmla="*/ 260059 w 520118"/>
              <a:gd name="connsiteY10" fmla="*/ 0 h 520118"/>
              <a:gd name="connsiteX11" fmla="*/ 520118 w 520118"/>
              <a:gd name="connsiteY11" fmla="*/ 260059 h 520118"/>
              <a:gd name="connsiteX12" fmla="*/ 260059 w 520118"/>
              <a:gd name="connsiteY12" fmla="*/ 520118 h 520118"/>
              <a:gd name="connsiteX13" fmla="*/ 0 w 520118"/>
              <a:gd name="connsiteY13" fmla="*/ 260059 h 520118"/>
              <a:gd name="connsiteX14" fmla="*/ 260059 w 520118"/>
              <a:gd name="connsiteY14" fmla="*/ 0 h 520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0118" h="520118">
                <a:moveTo>
                  <a:pt x="260058" y="54528"/>
                </a:moveTo>
                <a:cubicBezTo>
                  <a:pt x="373569" y="54528"/>
                  <a:pt x="465588" y="146547"/>
                  <a:pt x="465588" y="260058"/>
                </a:cubicBezTo>
                <a:cubicBezTo>
                  <a:pt x="465588" y="373569"/>
                  <a:pt x="373569" y="465588"/>
                  <a:pt x="260058" y="465588"/>
                </a:cubicBezTo>
                <a:cubicBezTo>
                  <a:pt x="146547" y="465588"/>
                  <a:pt x="54528" y="373569"/>
                  <a:pt x="54528" y="260058"/>
                </a:cubicBezTo>
                <a:cubicBezTo>
                  <a:pt x="54528" y="146547"/>
                  <a:pt x="146547" y="54528"/>
                  <a:pt x="260058" y="54528"/>
                </a:cubicBezTo>
                <a:close/>
                <a:moveTo>
                  <a:pt x="260058" y="16504"/>
                </a:moveTo>
                <a:cubicBezTo>
                  <a:pt x="125546" y="16504"/>
                  <a:pt x="16503" y="125547"/>
                  <a:pt x="16503" y="260059"/>
                </a:cubicBezTo>
                <a:cubicBezTo>
                  <a:pt x="16503" y="394571"/>
                  <a:pt x="125546" y="503614"/>
                  <a:pt x="260058" y="503614"/>
                </a:cubicBezTo>
                <a:cubicBezTo>
                  <a:pt x="394570" y="503614"/>
                  <a:pt x="503613" y="394571"/>
                  <a:pt x="503613" y="260059"/>
                </a:cubicBezTo>
                <a:cubicBezTo>
                  <a:pt x="503613" y="125547"/>
                  <a:pt x="394570" y="16504"/>
                  <a:pt x="260058" y="16504"/>
                </a:cubicBezTo>
                <a:close/>
                <a:moveTo>
                  <a:pt x="260059" y="0"/>
                </a:moveTo>
                <a:cubicBezTo>
                  <a:pt x="403686" y="0"/>
                  <a:pt x="520118" y="116432"/>
                  <a:pt x="520118" y="260059"/>
                </a:cubicBezTo>
                <a:cubicBezTo>
                  <a:pt x="520118" y="403686"/>
                  <a:pt x="403686" y="520118"/>
                  <a:pt x="260059" y="520118"/>
                </a:cubicBezTo>
                <a:cubicBezTo>
                  <a:pt x="116432" y="520118"/>
                  <a:pt x="0" y="403686"/>
                  <a:pt x="0" y="260059"/>
                </a:cubicBezTo>
                <a:cubicBezTo>
                  <a:pt x="0" y="116432"/>
                  <a:pt x="116432" y="0"/>
                  <a:pt x="260059"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D</a:t>
            </a:r>
            <a:endParaRPr lang="zh-CN" altLang="en-US" sz="14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MH_SubTitle_4"/>
          <p:cNvSpPr txBox="1"/>
          <p:nvPr>
            <p:custDataLst>
              <p:tags r:id="rId13"/>
            </p:custDataLst>
          </p:nvPr>
        </p:nvSpPr>
        <p:spPr>
          <a:xfrm>
            <a:off x="5134711" y="1596655"/>
            <a:ext cx="3322129" cy="373121"/>
          </a:xfrm>
          <a:prstGeom prst="rect">
            <a:avLst/>
          </a:prstGeom>
          <a:noFill/>
        </p:spPr>
        <p:txBody>
          <a:bodyPr wrap="square" rtlCol="0" anchor="ctr" anchorCtr="0">
            <a:noAutofit/>
          </a:bodyPr>
          <a:lstStyle/>
          <a:p>
            <a:pPr>
              <a:lnSpc>
                <a:spcPct val="11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家庭志愿者</a:t>
            </a:r>
          </a:p>
        </p:txBody>
      </p:sp>
      <p:cxnSp>
        <p:nvCxnSpPr>
          <p:cNvPr id="44" name="MH_Other_2"/>
          <p:cNvCxnSpPr>
            <a:cxnSpLocks noChangeShapeType="1"/>
          </p:cNvCxnSpPr>
          <p:nvPr>
            <p:custDataLst>
              <p:tags r:id="rId14"/>
            </p:custDataLst>
          </p:nvPr>
        </p:nvCxnSpPr>
        <p:spPr bwMode="auto">
          <a:xfrm>
            <a:off x="2035968" y="3662529"/>
            <a:ext cx="5214938" cy="0"/>
          </a:xfrm>
          <a:prstGeom prst="line">
            <a:avLst/>
          </a:prstGeom>
          <a:noFill/>
          <a:ln w="12700">
            <a:solidFill>
              <a:srgbClr val="D1325B"/>
            </a:solidFill>
            <a:round/>
          </a:ln>
          <a:extLst>
            <a:ext uri="{909E8E84-426E-40DD-AFC4-6F175D3DCCD1}">
              <a14:hiddenFill xmlns:a14="http://schemas.microsoft.com/office/drawing/2010/main">
                <a:noFill/>
              </a14:hiddenFill>
            </a:ext>
          </a:extLst>
        </p:spPr>
      </p:cxnSp>
      <p:sp>
        <p:nvSpPr>
          <p:cNvPr id="4" name="矩形 3"/>
          <p:cNvSpPr/>
          <p:nvPr/>
        </p:nvSpPr>
        <p:spPr>
          <a:xfrm>
            <a:off x="710779" y="3732659"/>
            <a:ext cx="7887088" cy="1200329"/>
          </a:xfrm>
          <a:prstGeom prst="rect">
            <a:avLst/>
          </a:prstGeom>
        </p:spPr>
        <p:txBody>
          <a:bodyPr wrap="square">
            <a:spAutoFit/>
          </a:bodyPr>
          <a:lstStyle/>
          <a:p>
            <a:r>
              <a:rPr lang="zh-CN" altLang="en-US" sz="1200" dirty="0">
                <a:solidFill>
                  <a:srgbClr val="8A7769"/>
                </a:solidFill>
                <a:latin typeface="微软雅黑" panose="020B0503020204020204" pitchFamily="34" charset="-122"/>
                <a:ea typeface="微软雅黑" panose="020B0503020204020204" pitchFamily="34" charset="-122"/>
              </a:rPr>
              <a:t>本世纪以来，社会变革加速，开明的自私观逐渐流行，志愿者从</a:t>
            </a:r>
            <a:r>
              <a:rPr lang="zh-CN" altLang="en-US" sz="12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帮助他人的利他观，转向助人助己。</a:t>
            </a:r>
            <a:endParaRPr lang="en-US" altLang="zh-CN" sz="12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endParaRPr lang="en-US" altLang="zh-CN" sz="1200" b="1" dirty="0">
              <a:solidFill>
                <a:srgbClr val="00529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r>
              <a:rPr lang="zh-CN" altLang="en-US" sz="1200" dirty="0">
                <a:solidFill>
                  <a:srgbClr val="8A7769"/>
                </a:solidFill>
                <a:latin typeface="微软雅黑" panose="020B0503020204020204" pitchFamily="34" charset="-122"/>
                <a:ea typeface="微软雅黑" panose="020B0503020204020204" pitchFamily="34" charset="-122"/>
              </a:rPr>
              <a:t>当代的志愿者在思考</a:t>
            </a:r>
            <a:r>
              <a:rPr lang="zh-CN" altLang="en-US" sz="12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我能做些什么</a:t>
            </a:r>
            <a:r>
              <a:rPr lang="zh-CN" altLang="en-US" sz="1200" b="1" dirty="0">
                <a:solidFill>
                  <a:srgbClr val="D1325B"/>
                </a:solidFill>
                <a:latin typeface="微软雅黑" panose="020B0503020204020204" pitchFamily="34" charset="-122"/>
                <a:ea typeface="微软雅黑" panose="020B0503020204020204" pitchFamily="34" charset="-122"/>
              </a:rPr>
              <a:t>的</a:t>
            </a:r>
            <a:r>
              <a:rPr lang="zh-CN" altLang="en-US" sz="1200" dirty="0">
                <a:solidFill>
                  <a:srgbClr val="8A7769"/>
                </a:solidFill>
                <a:latin typeface="微软雅黑" panose="020B0503020204020204" pitchFamily="34" charset="-122"/>
                <a:ea typeface="微软雅黑" panose="020B0503020204020204" pitchFamily="34" charset="-122"/>
              </a:rPr>
              <a:t>同时，也在考虑</a:t>
            </a:r>
            <a:r>
              <a:rPr lang="zh-CN" altLang="en-US" sz="12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我能得到什么</a:t>
            </a:r>
            <a:r>
              <a:rPr lang="zh-CN" altLang="en-US" sz="1200" b="1" dirty="0">
                <a:solidFill>
                  <a:srgbClr val="C42B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altLang="zh-CN" sz="1200" b="1" dirty="0">
              <a:solidFill>
                <a:srgbClr val="C42B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endParaRPr lang="en-US" altLang="zh-CN" sz="1200" b="1" dirty="0">
              <a:solidFill>
                <a:srgbClr val="00529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r>
              <a:rPr lang="zh-CN" altLang="en-US" sz="1200" dirty="0">
                <a:solidFill>
                  <a:srgbClr val="8A7769"/>
                </a:solidFill>
                <a:latin typeface="微软雅黑" panose="020B0503020204020204" pitchFamily="34" charset="-122"/>
                <a:ea typeface="微软雅黑" panose="020B0503020204020204" pitchFamily="34" charset="-122"/>
              </a:rPr>
              <a:t>志愿工作在当今已经被认为是谋求个人发展，提高专业技术、提高社会地位、融入新社团、增加社会资本、改变生活方式、感受生活乐趣、获得有偿工作经验和就业等等的一种手段。</a:t>
            </a:r>
            <a:r>
              <a:rPr lang="zh-CN" altLang="en-US" sz="12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从事志愿工作的时间是一种能获得回报的投资。</a:t>
            </a:r>
            <a:r>
              <a:rPr lang="zh-CN" altLang="en-US" sz="1200" b="1" dirty="0">
                <a:solidFill>
                  <a:srgbClr val="00529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endParaRPr lang="zh-CN" altLang="en-US" sz="1200" dirty="0"/>
          </a:p>
        </p:txBody>
      </p:sp>
    </p:spTree>
    <p:custDataLst>
      <p:tags r:id="rId1"/>
    </p:custDataLst>
  </p:cSld>
  <p:clrMapOvr>
    <a:masterClrMapping/>
  </p:clrMapOvr>
  <p:transition advTm="4437">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p:tgtEl>
                                          <p:spTgt spid="18"/>
                                        </p:tgtEl>
                                        <p:attrNameLst>
                                          <p:attrName>ppt_x</p:attrName>
                                        </p:attrNameLst>
                                      </p:cBhvr>
                                      <p:tavLst>
                                        <p:tav tm="0">
                                          <p:val>
                                            <p:strVal val="#ppt_x-#ppt_w*1.125000"/>
                                          </p:val>
                                        </p:tav>
                                        <p:tav tm="100000">
                                          <p:val>
                                            <p:strVal val="#ppt_x"/>
                                          </p:val>
                                        </p:tav>
                                      </p:tavLst>
                                    </p:anim>
                                    <p:animEffect transition="in" filter="wipe(right)">
                                      <p:cBhvr>
                                        <p:cTn id="12" dur="500"/>
                                        <p:tgtEl>
                                          <p:spTgt spid="18"/>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p:tgtEl>
                                          <p:spTgt spid="26"/>
                                        </p:tgtEl>
                                        <p:attrNameLst>
                                          <p:attrName>ppt_x</p:attrName>
                                        </p:attrNameLst>
                                      </p:cBhvr>
                                      <p:tavLst>
                                        <p:tav tm="0">
                                          <p:val>
                                            <p:strVal val="#ppt_x-#ppt_w*1.125000"/>
                                          </p:val>
                                        </p:tav>
                                        <p:tav tm="100000">
                                          <p:val>
                                            <p:strVal val="#ppt_x"/>
                                          </p:val>
                                        </p:tav>
                                      </p:tavLst>
                                    </p:anim>
                                    <p:animEffect transition="in" filter="wipe(right)">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p:tgtEl>
                                          <p:spTgt spid="3"/>
                                        </p:tgtEl>
                                        <p:attrNameLst>
                                          <p:attrName>ppt_y</p:attrName>
                                        </p:attrNameLst>
                                      </p:cBhvr>
                                      <p:tavLst>
                                        <p:tav tm="0">
                                          <p:val>
                                            <p:strVal val="#ppt_y+#ppt_h*1.125000"/>
                                          </p:val>
                                        </p:tav>
                                        <p:tav tm="100000">
                                          <p:val>
                                            <p:strVal val="#ppt_y"/>
                                          </p:val>
                                        </p:tav>
                                      </p:tavLst>
                                    </p:anim>
                                    <p:animEffect transition="in" filter="wipe(up)">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p:tgtEl>
                                          <p:spTgt spid="35"/>
                                        </p:tgtEl>
                                        <p:attrNameLst>
                                          <p:attrName>ppt_y</p:attrName>
                                        </p:attrNameLst>
                                      </p:cBhvr>
                                      <p:tavLst>
                                        <p:tav tm="0">
                                          <p:val>
                                            <p:strVal val="#ppt_y+#ppt_h*1.125000"/>
                                          </p:val>
                                        </p:tav>
                                        <p:tav tm="100000">
                                          <p:val>
                                            <p:strVal val="#ppt_y"/>
                                          </p:val>
                                        </p:tav>
                                      </p:tavLst>
                                    </p:anim>
                                    <p:animEffect transition="in" filter="wipe(up)">
                                      <p:cBhvr>
                                        <p:cTn id="28" dur="500"/>
                                        <p:tgtEl>
                                          <p:spTgt spid="35"/>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additive="base">
                                        <p:cTn id="33" dur="500"/>
                                        <p:tgtEl>
                                          <p:spTgt spid="34"/>
                                        </p:tgtEl>
                                        <p:attrNameLst>
                                          <p:attrName>ppt_y</p:attrName>
                                        </p:attrNameLst>
                                      </p:cBhvr>
                                      <p:tavLst>
                                        <p:tav tm="0">
                                          <p:val>
                                            <p:strVal val="#ppt_y+#ppt_h*1.125000"/>
                                          </p:val>
                                        </p:tav>
                                        <p:tav tm="100000">
                                          <p:val>
                                            <p:strVal val="#ppt_y"/>
                                          </p:val>
                                        </p:tav>
                                      </p:tavLst>
                                    </p:anim>
                                    <p:animEffect transition="in" filter="wipe(up)">
                                      <p:cBhvr>
                                        <p:cTn id="34" dur="500"/>
                                        <p:tgtEl>
                                          <p:spTgt spid="34"/>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p:tgtEl>
                                          <p:spTgt spid="36"/>
                                        </p:tgtEl>
                                        <p:attrNameLst>
                                          <p:attrName>ppt_y</p:attrName>
                                        </p:attrNameLst>
                                      </p:cBhvr>
                                      <p:tavLst>
                                        <p:tav tm="0">
                                          <p:val>
                                            <p:strVal val="#ppt_y+#ppt_h*1.125000"/>
                                          </p:val>
                                        </p:tav>
                                        <p:tav tm="100000">
                                          <p:val>
                                            <p:strVal val="#ppt_y"/>
                                          </p:val>
                                        </p:tav>
                                      </p:tavLst>
                                    </p:anim>
                                    <p:animEffect transition="in" filter="wipe(up)">
                                      <p:cBhvr>
                                        <p:cTn id="40" dur="500"/>
                                        <p:tgtEl>
                                          <p:spTgt spid="36"/>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grpId="0" nodeType="clickEffect">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500"/>
                                        <p:tgtEl>
                                          <p:spTgt spid="37"/>
                                        </p:tgtEl>
                                        <p:attrNameLst>
                                          <p:attrName>ppt_y</p:attrName>
                                        </p:attrNameLst>
                                      </p:cBhvr>
                                      <p:tavLst>
                                        <p:tav tm="0">
                                          <p:val>
                                            <p:strVal val="#ppt_y+#ppt_h*1.125000"/>
                                          </p:val>
                                        </p:tav>
                                        <p:tav tm="100000">
                                          <p:val>
                                            <p:strVal val="#ppt_y"/>
                                          </p:val>
                                        </p:tav>
                                      </p:tavLst>
                                    </p:anim>
                                    <p:animEffect transition="in" filter="wipe(up)">
                                      <p:cBhvr>
                                        <p:cTn id="46" dur="5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grpId="0" nodeType="click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p:tgtEl>
                                          <p:spTgt spid="38"/>
                                        </p:tgtEl>
                                        <p:attrNameLst>
                                          <p:attrName>ppt_y</p:attrName>
                                        </p:attrNameLst>
                                      </p:cBhvr>
                                      <p:tavLst>
                                        <p:tav tm="0">
                                          <p:val>
                                            <p:strVal val="#ppt_y+#ppt_h*1.125000"/>
                                          </p:val>
                                        </p:tav>
                                        <p:tav tm="100000">
                                          <p:val>
                                            <p:strVal val="#ppt_y"/>
                                          </p:val>
                                        </p:tav>
                                      </p:tavLst>
                                    </p:anim>
                                    <p:animEffect transition="in" filter="wipe(up)">
                                      <p:cBhvr>
                                        <p:cTn id="52" dur="500"/>
                                        <p:tgtEl>
                                          <p:spTgt spid="38"/>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p:tgtEl>
                                          <p:spTgt spid="39"/>
                                        </p:tgtEl>
                                        <p:attrNameLst>
                                          <p:attrName>ppt_y</p:attrName>
                                        </p:attrNameLst>
                                      </p:cBhvr>
                                      <p:tavLst>
                                        <p:tav tm="0">
                                          <p:val>
                                            <p:strVal val="#ppt_y+#ppt_h*1.125000"/>
                                          </p:val>
                                        </p:tav>
                                        <p:tav tm="100000">
                                          <p:val>
                                            <p:strVal val="#ppt_y"/>
                                          </p:val>
                                        </p:tav>
                                      </p:tavLst>
                                    </p:anim>
                                    <p:animEffect transition="in" filter="wipe(up)">
                                      <p:cBhvr>
                                        <p:cTn id="58" dur="500"/>
                                        <p:tgtEl>
                                          <p:spTgt spid="39"/>
                                        </p:tgtEl>
                                      </p:cBhvr>
                                    </p:animEffect>
                                  </p:childTnLst>
                                </p:cTn>
                              </p:par>
                            </p:childTnLst>
                          </p:cTn>
                        </p:par>
                      </p:childTnLst>
                    </p:cTn>
                  </p:par>
                  <p:par>
                    <p:cTn id="59" fill="hold">
                      <p:stCondLst>
                        <p:cond delay="indefinite"/>
                      </p:stCondLst>
                      <p:childTnLst>
                        <p:par>
                          <p:cTn id="60" fill="hold">
                            <p:stCondLst>
                              <p:cond delay="0"/>
                            </p:stCondLst>
                            <p:childTnLst>
                              <p:par>
                                <p:cTn id="61" presetID="12" presetClass="entr" presetSubtype="4" fill="hold" grpId="0" nodeType="clickEffect">
                                  <p:stCondLst>
                                    <p:cond delay="0"/>
                                  </p:stCondLst>
                                  <p:childTnLst>
                                    <p:set>
                                      <p:cBhvr>
                                        <p:cTn id="62" dur="1" fill="hold">
                                          <p:stCondLst>
                                            <p:cond delay="0"/>
                                          </p:stCondLst>
                                        </p:cTn>
                                        <p:tgtEl>
                                          <p:spTgt spid="42"/>
                                        </p:tgtEl>
                                        <p:attrNameLst>
                                          <p:attrName>style.visibility</p:attrName>
                                        </p:attrNameLst>
                                      </p:cBhvr>
                                      <p:to>
                                        <p:strVal val="visible"/>
                                      </p:to>
                                    </p:set>
                                    <p:anim calcmode="lin" valueType="num">
                                      <p:cBhvr additive="base">
                                        <p:cTn id="63" dur="500"/>
                                        <p:tgtEl>
                                          <p:spTgt spid="42"/>
                                        </p:tgtEl>
                                        <p:attrNameLst>
                                          <p:attrName>ppt_y</p:attrName>
                                        </p:attrNameLst>
                                      </p:cBhvr>
                                      <p:tavLst>
                                        <p:tav tm="0">
                                          <p:val>
                                            <p:strVal val="#ppt_y+#ppt_h*1.125000"/>
                                          </p:val>
                                        </p:tav>
                                        <p:tav tm="100000">
                                          <p:val>
                                            <p:strVal val="#ppt_y"/>
                                          </p:val>
                                        </p:tav>
                                      </p:tavLst>
                                    </p:anim>
                                    <p:animEffect transition="in" filter="wipe(up)">
                                      <p:cBhvr>
                                        <p:cTn id="64" dur="500"/>
                                        <p:tgtEl>
                                          <p:spTgt spid="42"/>
                                        </p:tgtEl>
                                      </p:cBhvr>
                                    </p:animEffect>
                                  </p:childTnLst>
                                </p:cTn>
                              </p:par>
                            </p:childTnLst>
                          </p:cTn>
                        </p:par>
                      </p:childTnLst>
                    </p:cTn>
                  </p:par>
                  <p:par>
                    <p:cTn id="65" fill="hold">
                      <p:stCondLst>
                        <p:cond delay="indefinite"/>
                      </p:stCondLst>
                      <p:childTnLst>
                        <p:par>
                          <p:cTn id="66" fill="hold">
                            <p:stCondLst>
                              <p:cond delay="0"/>
                            </p:stCondLst>
                            <p:childTnLst>
                              <p:par>
                                <p:cTn id="67" presetID="12" presetClass="entr" presetSubtype="4" fill="hold" grpId="0" nodeType="click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additive="base">
                                        <p:cTn id="69" dur="500"/>
                                        <p:tgtEl>
                                          <p:spTgt spid="43"/>
                                        </p:tgtEl>
                                        <p:attrNameLst>
                                          <p:attrName>ppt_y</p:attrName>
                                        </p:attrNameLst>
                                      </p:cBhvr>
                                      <p:tavLst>
                                        <p:tav tm="0">
                                          <p:val>
                                            <p:strVal val="#ppt_y+#ppt_h*1.125000"/>
                                          </p:val>
                                        </p:tav>
                                        <p:tav tm="100000">
                                          <p:val>
                                            <p:strVal val="#ppt_y"/>
                                          </p:val>
                                        </p:tav>
                                      </p:tavLst>
                                    </p:anim>
                                    <p:animEffect transition="in" filter="wipe(up)">
                                      <p:cBhvr>
                                        <p:cTn id="70" dur="500"/>
                                        <p:tgtEl>
                                          <p:spTgt spid="43"/>
                                        </p:tgtEl>
                                      </p:cBhvr>
                                    </p:animEffect>
                                  </p:childTnLst>
                                </p:cTn>
                              </p:par>
                            </p:childTnLst>
                          </p:cTn>
                        </p:par>
                      </p:childTnLst>
                    </p:cTn>
                  </p:par>
                  <p:par>
                    <p:cTn id="71" fill="hold">
                      <p:stCondLst>
                        <p:cond delay="indefinite"/>
                      </p:stCondLst>
                      <p:childTnLst>
                        <p:par>
                          <p:cTn id="72" fill="hold">
                            <p:stCondLst>
                              <p:cond delay="0"/>
                            </p:stCondLst>
                            <p:childTnLst>
                              <p:par>
                                <p:cTn id="73" presetID="12" presetClass="entr" presetSubtype="4" fill="hold" grpId="0" nodeType="clickEffect">
                                  <p:stCondLst>
                                    <p:cond delay="0"/>
                                  </p:stCondLst>
                                  <p:childTnLst>
                                    <p:set>
                                      <p:cBhvr>
                                        <p:cTn id="74" dur="1" fill="hold">
                                          <p:stCondLst>
                                            <p:cond delay="0"/>
                                          </p:stCondLst>
                                        </p:cTn>
                                        <p:tgtEl>
                                          <p:spTgt spid="40"/>
                                        </p:tgtEl>
                                        <p:attrNameLst>
                                          <p:attrName>style.visibility</p:attrName>
                                        </p:attrNameLst>
                                      </p:cBhvr>
                                      <p:to>
                                        <p:strVal val="visible"/>
                                      </p:to>
                                    </p:set>
                                    <p:anim calcmode="lin" valueType="num">
                                      <p:cBhvr additive="base">
                                        <p:cTn id="75" dur="500"/>
                                        <p:tgtEl>
                                          <p:spTgt spid="40"/>
                                        </p:tgtEl>
                                        <p:attrNameLst>
                                          <p:attrName>ppt_y</p:attrName>
                                        </p:attrNameLst>
                                      </p:cBhvr>
                                      <p:tavLst>
                                        <p:tav tm="0">
                                          <p:val>
                                            <p:strVal val="#ppt_y+#ppt_h*1.125000"/>
                                          </p:val>
                                        </p:tav>
                                        <p:tav tm="100000">
                                          <p:val>
                                            <p:strVal val="#ppt_y"/>
                                          </p:val>
                                        </p:tav>
                                      </p:tavLst>
                                    </p:anim>
                                    <p:animEffect transition="in" filter="wipe(up)">
                                      <p:cBhvr>
                                        <p:cTn id="76" dur="500"/>
                                        <p:tgtEl>
                                          <p:spTgt spid="40"/>
                                        </p:tgtEl>
                                      </p:cBhvr>
                                    </p:animEffect>
                                  </p:childTnLst>
                                </p:cTn>
                              </p:par>
                            </p:childTnLst>
                          </p:cTn>
                        </p:par>
                      </p:childTnLst>
                    </p:cTn>
                  </p:par>
                  <p:par>
                    <p:cTn id="77" fill="hold">
                      <p:stCondLst>
                        <p:cond delay="indefinite"/>
                      </p:stCondLst>
                      <p:childTnLst>
                        <p:par>
                          <p:cTn id="78" fill="hold">
                            <p:stCondLst>
                              <p:cond delay="0"/>
                            </p:stCondLst>
                            <p:childTnLst>
                              <p:par>
                                <p:cTn id="79" presetID="12" presetClass="entr" presetSubtype="4" fill="hold" grpId="0" nodeType="click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additive="base">
                                        <p:cTn id="81" dur="500"/>
                                        <p:tgtEl>
                                          <p:spTgt spid="41"/>
                                        </p:tgtEl>
                                        <p:attrNameLst>
                                          <p:attrName>ppt_y</p:attrName>
                                        </p:attrNameLst>
                                      </p:cBhvr>
                                      <p:tavLst>
                                        <p:tav tm="0">
                                          <p:val>
                                            <p:strVal val="#ppt_y+#ppt_h*1.125000"/>
                                          </p:val>
                                        </p:tav>
                                        <p:tav tm="100000">
                                          <p:val>
                                            <p:strVal val="#ppt_y"/>
                                          </p:val>
                                        </p:tav>
                                      </p:tavLst>
                                    </p:anim>
                                    <p:animEffect transition="in" filter="wipe(up)">
                                      <p:cBhvr>
                                        <p:cTn id="82" dur="500"/>
                                        <p:tgtEl>
                                          <p:spTgt spid="41"/>
                                        </p:tgtEl>
                                      </p:cBhvr>
                                    </p:animEffect>
                                  </p:childTnLst>
                                </p:cTn>
                              </p:par>
                            </p:childTnLst>
                          </p:cTn>
                        </p:par>
                      </p:childTnLst>
                    </p:cTn>
                  </p:par>
                  <p:par>
                    <p:cTn id="83" fill="hold">
                      <p:stCondLst>
                        <p:cond delay="indefinite"/>
                      </p:stCondLst>
                      <p:childTnLst>
                        <p:par>
                          <p:cTn id="84" fill="hold">
                            <p:stCondLst>
                              <p:cond delay="0"/>
                            </p:stCondLst>
                            <p:childTnLst>
                              <p:par>
                                <p:cTn id="85" presetID="12" presetClass="entr" presetSubtype="4" fill="hold" nodeType="clickEffect">
                                  <p:stCondLst>
                                    <p:cond delay="0"/>
                                  </p:stCondLst>
                                  <p:childTnLst>
                                    <p:set>
                                      <p:cBhvr>
                                        <p:cTn id="86" dur="1" fill="hold">
                                          <p:stCondLst>
                                            <p:cond delay="0"/>
                                          </p:stCondLst>
                                        </p:cTn>
                                        <p:tgtEl>
                                          <p:spTgt spid="44"/>
                                        </p:tgtEl>
                                        <p:attrNameLst>
                                          <p:attrName>style.visibility</p:attrName>
                                        </p:attrNameLst>
                                      </p:cBhvr>
                                      <p:to>
                                        <p:strVal val="visible"/>
                                      </p:to>
                                    </p:set>
                                    <p:anim calcmode="lin" valueType="num">
                                      <p:cBhvr additive="base">
                                        <p:cTn id="87" dur="500"/>
                                        <p:tgtEl>
                                          <p:spTgt spid="44"/>
                                        </p:tgtEl>
                                        <p:attrNameLst>
                                          <p:attrName>ppt_y</p:attrName>
                                        </p:attrNameLst>
                                      </p:cBhvr>
                                      <p:tavLst>
                                        <p:tav tm="0">
                                          <p:val>
                                            <p:strVal val="#ppt_y+#ppt_h*1.125000"/>
                                          </p:val>
                                        </p:tav>
                                        <p:tav tm="100000">
                                          <p:val>
                                            <p:strVal val="#ppt_y"/>
                                          </p:val>
                                        </p:tav>
                                      </p:tavLst>
                                    </p:anim>
                                    <p:animEffect transition="in" filter="wipe(up)">
                                      <p:cBhvr>
                                        <p:cTn id="88" dur="500"/>
                                        <p:tgtEl>
                                          <p:spTgt spid="44"/>
                                        </p:tgtEl>
                                      </p:cBhvr>
                                    </p:animEffect>
                                  </p:childTnLst>
                                </p:cTn>
                              </p:par>
                            </p:childTnLst>
                          </p:cTn>
                        </p:par>
                      </p:childTnLst>
                    </p:cTn>
                  </p:par>
                  <p:par>
                    <p:cTn id="89" fill="hold">
                      <p:stCondLst>
                        <p:cond delay="indefinite"/>
                      </p:stCondLst>
                      <p:childTnLst>
                        <p:par>
                          <p:cTn id="90" fill="hold">
                            <p:stCondLst>
                              <p:cond delay="0"/>
                            </p:stCondLst>
                            <p:childTnLst>
                              <p:par>
                                <p:cTn id="91" presetID="12" presetClass="entr" presetSubtype="4" fill="hold" grpId="0" nodeType="clickEffect">
                                  <p:stCondLst>
                                    <p:cond delay="0"/>
                                  </p:stCondLst>
                                  <p:childTnLst>
                                    <p:set>
                                      <p:cBhvr>
                                        <p:cTn id="92" dur="1" fill="hold">
                                          <p:stCondLst>
                                            <p:cond delay="0"/>
                                          </p:stCondLst>
                                        </p:cTn>
                                        <p:tgtEl>
                                          <p:spTgt spid="4"/>
                                        </p:tgtEl>
                                        <p:attrNameLst>
                                          <p:attrName>style.visibility</p:attrName>
                                        </p:attrNameLst>
                                      </p:cBhvr>
                                      <p:to>
                                        <p:strVal val="visible"/>
                                      </p:to>
                                    </p:set>
                                    <p:anim calcmode="lin" valueType="num">
                                      <p:cBhvr additive="base">
                                        <p:cTn id="93" dur="500"/>
                                        <p:tgtEl>
                                          <p:spTgt spid="4"/>
                                        </p:tgtEl>
                                        <p:attrNameLst>
                                          <p:attrName>ppt_y</p:attrName>
                                        </p:attrNameLst>
                                      </p:cBhvr>
                                      <p:tavLst>
                                        <p:tav tm="0">
                                          <p:val>
                                            <p:strVal val="#ppt_y+#ppt_h*1.125000"/>
                                          </p:val>
                                        </p:tav>
                                        <p:tav tm="100000">
                                          <p:val>
                                            <p:strVal val="#ppt_y"/>
                                          </p:val>
                                        </p:tav>
                                      </p:tavLst>
                                    </p:anim>
                                    <p:animEffect transition="in" filter="wipe(up)">
                                      <p:cBhvr>
                                        <p:cTn id="9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5" grpId="0" animBg="1"/>
      <p:bldP spid="34" grpId="0"/>
      <p:bldP spid="35" grpId="0" animBg="1"/>
      <p:bldP spid="36" grpId="0" animBg="1"/>
      <p:bldP spid="37" grpId="0"/>
      <p:bldP spid="38" grpId="0" animBg="1"/>
      <p:bldP spid="39" grpId="0"/>
      <p:bldP spid="40" grpId="0" animBg="1"/>
      <p:bldP spid="41" grpId="0"/>
      <p:bldP spid="42" grpId="0" animBg="1"/>
      <p:bldP spid="4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志愿者的三大动机</a:t>
            </a:r>
          </a:p>
        </p:txBody>
      </p:sp>
      <p:sp>
        <p:nvSpPr>
          <p:cNvPr id="26"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等腰三角形 4"/>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nvSpPr>
        <p:spPr>
          <a:xfrm>
            <a:off x="2231160" y="3582957"/>
            <a:ext cx="902811" cy="307777"/>
          </a:xfrm>
          <a:prstGeom prst="rect">
            <a:avLst/>
          </a:prstGeom>
        </p:spPr>
        <p:txBody>
          <a:bodyPr wrap="none">
            <a:spAutoFit/>
          </a:bodyPr>
          <a:lstStyle/>
          <a:p>
            <a:pPr algn="ctr" eaLnBrk="1" hangingPunct="1">
              <a:buFont typeface="Wingdings" panose="05000000000000000000" pitchFamily="2" charset="2"/>
              <a:buNone/>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志愿精神</a:t>
            </a:r>
          </a:p>
        </p:txBody>
      </p:sp>
      <p:pic>
        <p:nvPicPr>
          <p:cNvPr id="7" name="图片 6"/>
          <p:cNvPicPr>
            <a:picLocks noChangeAspect="1"/>
          </p:cNvPicPr>
          <p:nvPr/>
        </p:nvPicPr>
        <p:blipFill>
          <a:blip r:embed="rId8"/>
          <a:stretch>
            <a:fillRect/>
          </a:stretch>
        </p:blipFill>
        <p:spPr>
          <a:xfrm>
            <a:off x="2002962" y="2283792"/>
            <a:ext cx="1491027" cy="1068041"/>
          </a:xfrm>
          <a:prstGeom prst="rect">
            <a:avLst/>
          </a:prstGeom>
        </p:spPr>
      </p:pic>
      <p:sp>
        <p:nvSpPr>
          <p:cNvPr id="24" name="矩形 23"/>
          <p:cNvSpPr/>
          <p:nvPr/>
        </p:nvSpPr>
        <p:spPr>
          <a:xfrm>
            <a:off x="3892305" y="3475236"/>
            <a:ext cx="1082348" cy="523220"/>
          </a:xfrm>
          <a:prstGeom prst="rect">
            <a:avLst/>
          </a:prstGeom>
        </p:spPr>
        <p:txBody>
          <a:bodyPr wrap="none">
            <a:spAutoFit/>
          </a:bodyPr>
          <a:lstStyle/>
          <a:p>
            <a:pPr algn="ctr">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不以获得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pPr algn="ctr">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报酬为目的</a:t>
            </a:r>
          </a:p>
        </p:txBody>
      </p:sp>
      <p:sp>
        <p:nvSpPr>
          <p:cNvPr id="27" name="矩形 26"/>
          <p:cNvSpPr/>
          <p:nvPr/>
        </p:nvSpPr>
        <p:spPr>
          <a:xfrm>
            <a:off x="5588511" y="3475236"/>
            <a:ext cx="1082348" cy="523220"/>
          </a:xfrm>
          <a:prstGeom prst="rect">
            <a:avLst/>
          </a:prstGeom>
        </p:spPr>
        <p:txBody>
          <a:bodyPr wrap="none">
            <a:spAutoFit/>
          </a:bodyPr>
          <a:lstStyle/>
          <a:p>
            <a:pPr algn="ctr">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有利于他</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pPr algn="ctr">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人和社会的</a:t>
            </a:r>
          </a:p>
        </p:txBody>
      </p:sp>
      <p:pic>
        <p:nvPicPr>
          <p:cNvPr id="10" name="图片 9"/>
          <p:cNvPicPr>
            <a:picLocks noChangeAspect="1"/>
          </p:cNvPicPr>
          <p:nvPr/>
        </p:nvPicPr>
        <p:blipFill>
          <a:blip r:embed="rId9"/>
          <a:stretch>
            <a:fillRect/>
          </a:stretch>
        </p:blipFill>
        <p:spPr>
          <a:xfrm>
            <a:off x="3687966" y="2285092"/>
            <a:ext cx="1491027" cy="1117188"/>
          </a:xfrm>
          <a:prstGeom prst="rect">
            <a:avLst/>
          </a:prstGeom>
        </p:spPr>
      </p:pic>
      <p:pic>
        <p:nvPicPr>
          <p:cNvPr id="11" name="图片 10"/>
          <p:cNvPicPr>
            <a:picLocks noChangeAspect="1"/>
          </p:cNvPicPr>
          <p:nvPr/>
        </p:nvPicPr>
        <p:blipFill>
          <a:blip r:embed="rId10"/>
          <a:stretch>
            <a:fillRect/>
          </a:stretch>
        </p:blipFill>
        <p:spPr>
          <a:xfrm>
            <a:off x="5384172" y="2305931"/>
            <a:ext cx="1491027" cy="1067350"/>
          </a:xfrm>
          <a:prstGeom prst="rect">
            <a:avLst/>
          </a:prstGeom>
        </p:spPr>
      </p:pic>
      <p:cxnSp>
        <p:nvCxnSpPr>
          <p:cNvPr id="29" name="MH_Other_2"/>
          <p:cNvCxnSpPr>
            <a:cxnSpLocks noChangeShapeType="1"/>
          </p:cNvCxnSpPr>
          <p:nvPr>
            <p:custDataLst>
              <p:tags r:id="rId4"/>
            </p:custDataLst>
          </p:nvPr>
        </p:nvCxnSpPr>
        <p:spPr bwMode="auto">
          <a:xfrm>
            <a:off x="2002962" y="4021034"/>
            <a:ext cx="5214938" cy="0"/>
          </a:xfrm>
          <a:prstGeom prst="line">
            <a:avLst/>
          </a:prstGeom>
          <a:noFill/>
          <a:ln w="12700">
            <a:solidFill>
              <a:srgbClr val="D1325B"/>
            </a:solidFill>
            <a:round/>
          </a:ln>
          <a:extLst>
            <a:ext uri="{909E8E84-426E-40DD-AFC4-6F175D3DCCD1}">
              <a14:hiddenFill xmlns:a14="http://schemas.microsoft.com/office/drawing/2010/main">
                <a:noFill/>
              </a14:hiddenFill>
            </a:ext>
          </a:extLst>
        </p:spPr>
      </p:cxnSp>
      <p:cxnSp>
        <p:nvCxnSpPr>
          <p:cNvPr id="30" name="MH_Other_2"/>
          <p:cNvCxnSpPr>
            <a:cxnSpLocks noChangeShapeType="1"/>
          </p:cNvCxnSpPr>
          <p:nvPr>
            <p:custDataLst>
              <p:tags r:id="rId5"/>
            </p:custDataLst>
          </p:nvPr>
        </p:nvCxnSpPr>
        <p:spPr bwMode="auto">
          <a:xfrm>
            <a:off x="2002962" y="2094624"/>
            <a:ext cx="5214938" cy="0"/>
          </a:xfrm>
          <a:prstGeom prst="line">
            <a:avLst/>
          </a:prstGeom>
          <a:noFill/>
          <a:ln w="12700">
            <a:solidFill>
              <a:srgbClr val="D1325B"/>
            </a:solidFill>
            <a:round/>
          </a:ln>
          <a:extLst>
            <a:ext uri="{909E8E84-426E-40DD-AFC4-6F175D3DCCD1}">
              <a14:hiddenFill xmlns:a14="http://schemas.microsoft.com/office/drawing/2010/main">
                <a:noFill/>
              </a14:hiddenFill>
            </a:ext>
          </a:extLst>
        </p:spPr>
      </p:cxnSp>
    </p:spTree>
    <p:custDataLst>
      <p:tags r:id="rId1"/>
    </p:custDataLst>
  </p:cSld>
  <p:clrMapOvr>
    <a:masterClrMapping/>
  </p:clrMapOvr>
  <p:transition advTm="2105">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p:tgtEl>
                                          <p:spTgt spid="18"/>
                                        </p:tgtEl>
                                        <p:attrNameLst>
                                          <p:attrName>ppt_x</p:attrName>
                                        </p:attrNameLst>
                                      </p:cBhvr>
                                      <p:tavLst>
                                        <p:tav tm="0">
                                          <p:val>
                                            <p:strVal val="#ppt_x-#ppt_w*1.125000"/>
                                          </p:val>
                                        </p:tav>
                                        <p:tav tm="100000">
                                          <p:val>
                                            <p:strVal val="#ppt_x"/>
                                          </p:val>
                                        </p:tav>
                                      </p:tavLst>
                                    </p:anim>
                                    <p:animEffect transition="in" filter="wipe(right)">
                                      <p:cBhvr>
                                        <p:cTn id="12" dur="500"/>
                                        <p:tgtEl>
                                          <p:spTgt spid="18"/>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p:tgtEl>
                                          <p:spTgt spid="26"/>
                                        </p:tgtEl>
                                        <p:attrNameLst>
                                          <p:attrName>ppt_x</p:attrName>
                                        </p:attrNameLst>
                                      </p:cBhvr>
                                      <p:tavLst>
                                        <p:tav tm="0">
                                          <p:val>
                                            <p:strVal val="#ppt_x-#ppt_w*1.125000"/>
                                          </p:val>
                                        </p:tav>
                                        <p:tav tm="100000">
                                          <p:val>
                                            <p:strVal val="#ppt_x"/>
                                          </p:val>
                                        </p:tav>
                                      </p:tavLst>
                                    </p:anim>
                                    <p:animEffect transition="in" filter="wipe(right)">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p:tgtEl>
                                          <p:spTgt spid="30"/>
                                        </p:tgtEl>
                                        <p:attrNameLst>
                                          <p:attrName>ppt_y</p:attrName>
                                        </p:attrNameLst>
                                      </p:cBhvr>
                                      <p:tavLst>
                                        <p:tav tm="0">
                                          <p:val>
                                            <p:strVal val="#ppt_y+#ppt_h*1.125000"/>
                                          </p:val>
                                        </p:tav>
                                        <p:tav tm="100000">
                                          <p:val>
                                            <p:strVal val="#ppt_y"/>
                                          </p:val>
                                        </p:tav>
                                      </p:tavLst>
                                    </p:anim>
                                    <p:animEffect transition="in" filter="wipe(up)">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ppt_y</p:attrName>
                                        </p:attrNameLst>
                                      </p:cBhvr>
                                      <p:tavLst>
                                        <p:tav tm="0">
                                          <p:val>
                                            <p:strVal val="#ppt_y+#ppt_h*1.125000"/>
                                          </p:val>
                                        </p:tav>
                                        <p:tav tm="100000">
                                          <p:val>
                                            <p:strVal val="#ppt_y"/>
                                          </p:val>
                                        </p:tav>
                                      </p:tavLst>
                                    </p:anim>
                                    <p:animEffect transition="in" filter="wipe(up)">
                                      <p:cBhvr>
                                        <p:cTn id="28" dur="500"/>
                                        <p:tgtEl>
                                          <p:spTgt spid="7"/>
                                        </p:tgtEl>
                                      </p:cBhvr>
                                    </p:animEffect>
                                  </p:childTnLst>
                                </p:cTn>
                              </p:par>
                              <p:par>
                                <p:cTn id="29" presetID="12" presetClass="entr" presetSubtype="4"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p:tgtEl>
                                          <p:spTgt spid="10"/>
                                        </p:tgtEl>
                                        <p:attrNameLst>
                                          <p:attrName>ppt_y</p:attrName>
                                        </p:attrNameLst>
                                      </p:cBhvr>
                                      <p:tavLst>
                                        <p:tav tm="0">
                                          <p:val>
                                            <p:strVal val="#ppt_y+#ppt_h*1.125000"/>
                                          </p:val>
                                        </p:tav>
                                        <p:tav tm="100000">
                                          <p:val>
                                            <p:strVal val="#ppt_y"/>
                                          </p:val>
                                        </p:tav>
                                      </p:tavLst>
                                    </p:anim>
                                    <p:animEffect transition="in" filter="wipe(up)">
                                      <p:cBhvr>
                                        <p:cTn id="32" dur="500"/>
                                        <p:tgtEl>
                                          <p:spTgt spid="10"/>
                                        </p:tgtEl>
                                      </p:cBhvr>
                                    </p:animEffect>
                                  </p:childTnLst>
                                </p:cTn>
                              </p:par>
                              <p:par>
                                <p:cTn id="33" presetID="12" presetClass="entr" presetSubtype="4"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ppt_y</p:attrName>
                                        </p:attrNameLst>
                                      </p:cBhvr>
                                      <p:tavLst>
                                        <p:tav tm="0">
                                          <p:val>
                                            <p:strVal val="#ppt_y+#ppt_h*1.125000"/>
                                          </p:val>
                                        </p:tav>
                                        <p:tav tm="100000">
                                          <p:val>
                                            <p:strVal val="#ppt_y"/>
                                          </p:val>
                                        </p:tav>
                                      </p:tavLst>
                                    </p:anim>
                                    <p:animEffect transition="in" filter="wipe(up)">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p:tgtEl>
                                          <p:spTgt spid="21"/>
                                        </p:tgtEl>
                                        <p:attrNameLst>
                                          <p:attrName>ppt_y</p:attrName>
                                        </p:attrNameLst>
                                      </p:cBhvr>
                                      <p:tavLst>
                                        <p:tav tm="0">
                                          <p:val>
                                            <p:strVal val="#ppt_y+#ppt_h*1.125000"/>
                                          </p:val>
                                        </p:tav>
                                        <p:tav tm="100000">
                                          <p:val>
                                            <p:strVal val="#ppt_y"/>
                                          </p:val>
                                        </p:tav>
                                      </p:tavLst>
                                    </p:anim>
                                    <p:animEffect transition="in" filter="wipe(up)">
                                      <p:cBhvr>
                                        <p:cTn id="42" dur="500"/>
                                        <p:tgtEl>
                                          <p:spTgt spid="21"/>
                                        </p:tgtEl>
                                      </p:cBhvr>
                                    </p:animEffect>
                                  </p:childTnLst>
                                </p:cTn>
                              </p:par>
                              <p:par>
                                <p:cTn id="43" presetID="12" presetClass="entr" presetSubtype="4"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p:tgtEl>
                                          <p:spTgt spid="24"/>
                                        </p:tgtEl>
                                        <p:attrNameLst>
                                          <p:attrName>ppt_y</p:attrName>
                                        </p:attrNameLst>
                                      </p:cBhvr>
                                      <p:tavLst>
                                        <p:tav tm="0">
                                          <p:val>
                                            <p:strVal val="#ppt_y+#ppt_h*1.125000"/>
                                          </p:val>
                                        </p:tav>
                                        <p:tav tm="100000">
                                          <p:val>
                                            <p:strVal val="#ppt_y"/>
                                          </p:val>
                                        </p:tav>
                                      </p:tavLst>
                                    </p:anim>
                                    <p:animEffect transition="in" filter="wipe(up)">
                                      <p:cBhvr>
                                        <p:cTn id="46" dur="500"/>
                                        <p:tgtEl>
                                          <p:spTgt spid="24"/>
                                        </p:tgtEl>
                                      </p:cBhvr>
                                    </p:animEffect>
                                  </p:childTnLst>
                                </p:cTn>
                              </p:par>
                              <p:par>
                                <p:cTn id="47" presetID="12" presetClass="entr" presetSubtype="4"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p:tgtEl>
                                          <p:spTgt spid="27"/>
                                        </p:tgtEl>
                                        <p:attrNameLst>
                                          <p:attrName>ppt_y</p:attrName>
                                        </p:attrNameLst>
                                      </p:cBhvr>
                                      <p:tavLst>
                                        <p:tav tm="0">
                                          <p:val>
                                            <p:strVal val="#ppt_y+#ppt_h*1.125000"/>
                                          </p:val>
                                        </p:tav>
                                        <p:tav tm="100000">
                                          <p:val>
                                            <p:strVal val="#ppt_y"/>
                                          </p:val>
                                        </p:tav>
                                      </p:tavLst>
                                    </p:anim>
                                    <p:animEffect transition="in" filter="wipe(up)">
                                      <p:cBhvr>
                                        <p:cTn id="50" dur="500"/>
                                        <p:tgtEl>
                                          <p:spTgt spid="27"/>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nodeType="click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500"/>
                                        <p:tgtEl>
                                          <p:spTgt spid="29"/>
                                        </p:tgtEl>
                                        <p:attrNameLst>
                                          <p:attrName>ppt_y</p:attrName>
                                        </p:attrNameLst>
                                      </p:cBhvr>
                                      <p:tavLst>
                                        <p:tav tm="0">
                                          <p:val>
                                            <p:strVal val="#ppt_y+#ppt_h*1.125000"/>
                                          </p:val>
                                        </p:tav>
                                        <p:tav tm="100000">
                                          <p:val>
                                            <p:strVal val="#ppt_y"/>
                                          </p:val>
                                        </p:tav>
                                      </p:tavLst>
                                    </p:anim>
                                    <p:animEffect transition="in" filter="wipe(up)">
                                      <p:cBhvr>
                                        <p:cTn id="5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5" grpId="0" animBg="1"/>
      <p:bldP spid="21" grpId="0"/>
      <p:bldP spid="24"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KSO_Shape"/>
          <p:cNvSpPr/>
          <p:nvPr/>
        </p:nvSpPr>
        <p:spPr>
          <a:xfrm>
            <a:off x="2554301" y="1770069"/>
            <a:ext cx="794494" cy="794494"/>
          </a:xfrm>
          <a:prstGeom prst="roundRect">
            <a:avLst/>
          </a:prstGeom>
          <a:solidFill>
            <a:srgbClr val="F03D4C"/>
          </a:solidFill>
        </p:spPr>
        <p:txBody>
          <a:bodyPr lIns="0" tIns="0" rIns="0" bIns="0" anchor="ctr">
            <a:norm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1400" b="1" dirty="0">
                <a:solidFill>
                  <a:schemeClr val="bg1">
                    <a:lumMod val="95000"/>
                  </a:schemeClr>
                </a:solidFill>
                <a:latin typeface="微软雅黑" panose="020B0503020204020204" pitchFamily="34" charset="-122"/>
                <a:ea typeface="微软雅黑" panose="020B0503020204020204" pitchFamily="34" charset="-122"/>
              </a:rPr>
              <a:t>精神</a:t>
            </a:r>
          </a:p>
          <a:p>
            <a:pPr algn="ctr"/>
            <a:r>
              <a:rPr lang="zh-CN" altLang="en-US" sz="1400" b="1" dirty="0">
                <a:solidFill>
                  <a:schemeClr val="bg1">
                    <a:lumMod val="95000"/>
                  </a:schemeClr>
                </a:solidFill>
                <a:latin typeface="微软雅黑" panose="020B0503020204020204" pitchFamily="34" charset="-122"/>
                <a:ea typeface="微软雅黑" panose="020B0503020204020204" pitchFamily="34" charset="-122"/>
              </a:rPr>
              <a:t>追求</a:t>
            </a:r>
          </a:p>
        </p:txBody>
      </p:sp>
      <p:sp>
        <p:nvSpPr>
          <p:cNvPr id="18"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做志愿者的动机</a:t>
            </a:r>
          </a:p>
        </p:txBody>
      </p:sp>
      <p:sp>
        <p:nvSpPr>
          <p:cNvPr id="26"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等腰三角形 4"/>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KSO_Shape"/>
          <p:cNvSpPr/>
          <p:nvPr/>
        </p:nvSpPr>
        <p:spPr>
          <a:xfrm>
            <a:off x="2554301" y="2764676"/>
            <a:ext cx="794494" cy="794494"/>
          </a:xfrm>
          <a:prstGeom prst="roundRect">
            <a:avLst/>
          </a:prstGeom>
          <a:solidFill>
            <a:srgbClr val="B1CD30"/>
          </a:solidFill>
        </p:spPr>
        <p:txBody>
          <a:bodyPr lIns="0" tIns="0" rIns="0" bIns="0" anchor="ctr">
            <a:norm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1400" b="1" dirty="0">
                <a:solidFill>
                  <a:schemeClr val="bg1">
                    <a:lumMod val="95000"/>
                  </a:schemeClr>
                </a:solidFill>
                <a:latin typeface="微软雅黑" panose="020B0503020204020204" pitchFamily="34" charset="-122"/>
                <a:ea typeface="微软雅黑" panose="020B0503020204020204" pitchFamily="34" charset="-122"/>
              </a:rPr>
              <a:t>知识</a:t>
            </a:r>
          </a:p>
          <a:p>
            <a:pPr algn="ctr"/>
            <a:r>
              <a:rPr lang="zh-CN" altLang="en-US" sz="1400" b="1" dirty="0">
                <a:solidFill>
                  <a:schemeClr val="bg1">
                    <a:lumMod val="95000"/>
                  </a:schemeClr>
                </a:solidFill>
                <a:latin typeface="微软雅黑" panose="020B0503020204020204" pitchFamily="34" charset="-122"/>
                <a:ea typeface="微软雅黑" panose="020B0503020204020204" pitchFamily="34" charset="-122"/>
              </a:rPr>
              <a:t>学习</a:t>
            </a:r>
          </a:p>
        </p:txBody>
      </p:sp>
      <p:sp>
        <p:nvSpPr>
          <p:cNvPr id="63" name="KSO_Shape"/>
          <p:cNvSpPr/>
          <p:nvPr/>
        </p:nvSpPr>
        <p:spPr>
          <a:xfrm>
            <a:off x="2554301" y="3747255"/>
            <a:ext cx="794494" cy="794494"/>
          </a:xfrm>
          <a:prstGeom prst="roundRect">
            <a:avLst/>
          </a:prstGeom>
          <a:solidFill>
            <a:srgbClr val="01B8D1"/>
          </a:solidFill>
        </p:spPr>
        <p:txBody>
          <a:bodyPr lIns="0" tIns="0" rIns="0" bIns="0" anchor="ctr">
            <a:norm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1400" b="1" dirty="0">
                <a:solidFill>
                  <a:schemeClr val="bg1">
                    <a:lumMod val="95000"/>
                  </a:schemeClr>
                </a:solidFill>
                <a:latin typeface="微软雅黑" panose="020B0503020204020204" pitchFamily="34" charset="-122"/>
                <a:ea typeface="微软雅黑" panose="020B0503020204020204" pitchFamily="34" charset="-122"/>
              </a:rPr>
              <a:t>价值</a:t>
            </a:r>
          </a:p>
          <a:p>
            <a:pPr algn="ctr"/>
            <a:r>
              <a:rPr lang="zh-CN" altLang="en-US" sz="1400" b="1" dirty="0">
                <a:solidFill>
                  <a:schemeClr val="bg1">
                    <a:lumMod val="95000"/>
                  </a:schemeClr>
                </a:solidFill>
                <a:latin typeface="微软雅黑" panose="020B0503020204020204" pitchFamily="34" charset="-122"/>
                <a:ea typeface="微软雅黑" panose="020B0503020204020204" pitchFamily="34" charset="-122"/>
              </a:rPr>
              <a:t>体现</a:t>
            </a:r>
          </a:p>
        </p:txBody>
      </p:sp>
      <p:sp>
        <p:nvSpPr>
          <p:cNvPr id="64" name="KSO_Shape"/>
          <p:cNvSpPr/>
          <p:nvPr/>
        </p:nvSpPr>
        <p:spPr>
          <a:xfrm>
            <a:off x="5666459" y="1770069"/>
            <a:ext cx="794494" cy="794494"/>
          </a:xfrm>
          <a:prstGeom prst="roundRect">
            <a:avLst/>
          </a:prstGeom>
          <a:solidFill>
            <a:srgbClr val="F8B645"/>
          </a:solidFill>
        </p:spPr>
        <p:txBody>
          <a:bodyPr lIns="0" tIns="0" rIns="0" bIns="0" anchor="ctr">
            <a:norm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1400" b="1" dirty="0">
                <a:solidFill>
                  <a:schemeClr val="bg1">
                    <a:lumMod val="95000"/>
                  </a:schemeClr>
                </a:solidFill>
                <a:latin typeface="微软雅黑" panose="020B0503020204020204" pitchFamily="34" charset="-122"/>
                <a:ea typeface="微软雅黑" panose="020B0503020204020204" pitchFamily="34" charset="-122"/>
              </a:rPr>
              <a:t>社会</a:t>
            </a:r>
          </a:p>
          <a:p>
            <a:pPr algn="ctr"/>
            <a:r>
              <a:rPr lang="zh-CN" altLang="en-US" sz="1400" b="1" dirty="0">
                <a:solidFill>
                  <a:schemeClr val="bg1">
                    <a:lumMod val="95000"/>
                  </a:schemeClr>
                </a:solidFill>
                <a:latin typeface="微软雅黑" panose="020B0503020204020204" pitchFamily="34" charset="-122"/>
                <a:ea typeface="微软雅黑" panose="020B0503020204020204" pitchFamily="34" charset="-122"/>
              </a:rPr>
              <a:t>使命</a:t>
            </a:r>
          </a:p>
        </p:txBody>
      </p:sp>
      <p:sp>
        <p:nvSpPr>
          <p:cNvPr id="65" name="KSO_Shape"/>
          <p:cNvSpPr/>
          <p:nvPr/>
        </p:nvSpPr>
        <p:spPr>
          <a:xfrm>
            <a:off x="5666459" y="2764676"/>
            <a:ext cx="794494" cy="794494"/>
          </a:xfrm>
          <a:prstGeom prst="roundRect">
            <a:avLst/>
          </a:prstGeom>
          <a:solidFill>
            <a:srgbClr val="8B7361"/>
          </a:solidFill>
        </p:spPr>
        <p:txBody>
          <a:bodyPr lIns="0" tIns="0" rIns="0" bIns="0" anchor="ctr">
            <a:norm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1400" b="1" dirty="0">
                <a:solidFill>
                  <a:schemeClr val="bg1">
                    <a:lumMod val="95000"/>
                  </a:schemeClr>
                </a:solidFill>
                <a:latin typeface="微软雅黑" panose="020B0503020204020204" pitchFamily="34" charset="-122"/>
                <a:ea typeface="微软雅黑" panose="020B0503020204020204" pitchFamily="34" charset="-122"/>
              </a:rPr>
              <a:t>人生</a:t>
            </a:r>
          </a:p>
          <a:p>
            <a:pPr algn="ctr"/>
            <a:r>
              <a:rPr lang="zh-CN" altLang="en-US" sz="1400" b="1" dirty="0">
                <a:solidFill>
                  <a:schemeClr val="bg1">
                    <a:lumMod val="95000"/>
                  </a:schemeClr>
                </a:solidFill>
                <a:latin typeface="微软雅黑" panose="020B0503020204020204" pitchFamily="34" charset="-122"/>
                <a:ea typeface="微软雅黑" panose="020B0503020204020204" pitchFamily="34" charset="-122"/>
              </a:rPr>
              <a:t>体验</a:t>
            </a:r>
          </a:p>
        </p:txBody>
      </p:sp>
      <p:sp>
        <p:nvSpPr>
          <p:cNvPr id="66" name="KSO_Shape"/>
          <p:cNvSpPr/>
          <p:nvPr/>
        </p:nvSpPr>
        <p:spPr>
          <a:xfrm>
            <a:off x="5666459" y="3747255"/>
            <a:ext cx="794494" cy="794494"/>
          </a:xfrm>
          <a:prstGeom prst="roundRect">
            <a:avLst/>
          </a:prstGeom>
          <a:solidFill>
            <a:srgbClr val="AA5AC1"/>
          </a:solidFill>
        </p:spPr>
        <p:txBody>
          <a:bodyPr lIns="0" tIns="0" rIns="0" bIns="0" anchor="ctr">
            <a:norm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1400" b="1" dirty="0">
                <a:solidFill>
                  <a:schemeClr val="bg1">
                    <a:lumMod val="95000"/>
                  </a:schemeClr>
                </a:solidFill>
                <a:latin typeface="微软雅黑" panose="020B0503020204020204" pitchFamily="34" charset="-122"/>
                <a:ea typeface="微软雅黑" panose="020B0503020204020204" pitchFamily="34" charset="-122"/>
              </a:rPr>
              <a:t>心理</a:t>
            </a:r>
          </a:p>
          <a:p>
            <a:pPr algn="ctr"/>
            <a:r>
              <a:rPr lang="zh-CN" altLang="en-US" sz="1400" b="1" dirty="0">
                <a:solidFill>
                  <a:schemeClr val="bg1">
                    <a:lumMod val="95000"/>
                  </a:schemeClr>
                </a:solidFill>
                <a:latin typeface="微软雅黑" panose="020B0503020204020204" pitchFamily="34" charset="-122"/>
                <a:ea typeface="微软雅黑" panose="020B0503020204020204" pitchFamily="34" charset="-122"/>
              </a:rPr>
              <a:t>完善</a:t>
            </a:r>
          </a:p>
        </p:txBody>
      </p:sp>
      <p:sp>
        <p:nvSpPr>
          <p:cNvPr id="6" name="矩形 5"/>
          <p:cNvSpPr/>
          <p:nvPr/>
        </p:nvSpPr>
        <p:spPr>
          <a:xfrm>
            <a:off x="0" y="4740442"/>
            <a:ext cx="9144000" cy="403058"/>
          </a:xfrm>
          <a:prstGeom prst="rect">
            <a:avLst/>
          </a:prstGeom>
          <a:solidFill>
            <a:srgbClr val="A7A6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KSO_Shape"/>
          <p:cNvSpPr/>
          <p:nvPr/>
        </p:nvSpPr>
        <p:spPr>
          <a:xfrm>
            <a:off x="4102356" y="2764676"/>
            <a:ext cx="794494" cy="794494"/>
          </a:xfrm>
          <a:prstGeom prst="roundRect">
            <a:avLst/>
          </a:prstGeom>
          <a:solidFill>
            <a:srgbClr val="D1325B"/>
          </a:solidFill>
        </p:spPr>
        <p:txBody>
          <a:bodyPr lIns="0" tIns="0" rIns="0" bIns="0" anchor="ctr">
            <a:norm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1400" b="1" dirty="0">
                <a:solidFill>
                  <a:schemeClr val="bg1">
                    <a:lumMod val="95000"/>
                  </a:schemeClr>
                </a:solidFill>
                <a:latin typeface="微软雅黑" panose="020B0503020204020204" pitchFamily="34" charset="-122"/>
                <a:ea typeface="微软雅黑" panose="020B0503020204020204" pitchFamily="34" charset="-122"/>
              </a:rPr>
              <a:t>动机</a:t>
            </a:r>
          </a:p>
        </p:txBody>
      </p:sp>
      <p:grpSp>
        <p:nvGrpSpPr>
          <p:cNvPr id="69" name="组合 68"/>
          <p:cNvGrpSpPr/>
          <p:nvPr/>
        </p:nvGrpSpPr>
        <p:grpSpPr>
          <a:xfrm>
            <a:off x="3575657" y="2246467"/>
            <a:ext cx="288590" cy="287959"/>
            <a:chOff x="2681493" y="1730422"/>
            <a:chExt cx="264448" cy="424873"/>
          </a:xfrm>
          <a:solidFill>
            <a:srgbClr val="A7A6A7"/>
          </a:solidFill>
        </p:grpSpPr>
        <p:sp>
          <p:nvSpPr>
            <p:cNvPr id="70" name="箭头: 右 69"/>
            <p:cNvSpPr/>
            <p:nvPr/>
          </p:nvSpPr>
          <p:spPr>
            <a:xfrm rot="12600000">
              <a:off x="2681493" y="1730422"/>
              <a:ext cx="264448" cy="424873"/>
            </a:xfrm>
            <a:prstGeom prst="rightArrow">
              <a:avLst>
                <a:gd name="adj1" fmla="val 60000"/>
                <a:gd name="adj2" fmla="val 50000"/>
              </a:avLst>
            </a:prstGeom>
            <a:grpFill/>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71" name="箭头: 右 4"/>
            <p:cNvSpPr txBox="1"/>
            <p:nvPr/>
          </p:nvSpPr>
          <p:spPr>
            <a:xfrm rot="23400000">
              <a:off x="2755513" y="1835231"/>
              <a:ext cx="185114" cy="2549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zh-CN" altLang="en-US" sz="1900" kern="1200"/>
            </a:p>
          </p:txBody>
        </p:sp>
      </p:grpSp>
      <p:grpSp>
        <p:nvGrpSpPr>
          <p:cNvPr id="72" name="组合 71"/>
          <p:cNvGrpSpPr/>
          <p:nvPr/>
        </p:nvGrpSpPr>
        <p:grpSpPr>
          <a:xfrm>
            <a:off x="5149636" y="2270783"/>
            <a:ext cx="288590" cy="287959"/>
            <a:chOff x="4182850" y="1730422"/>
            <a:chExt cx="264448" cy="424873"/>
          </a:xfrm>
          <a:solidFill>
            <a:srgbClr val="A7A6A7"/>
          </a:solidFill>
        </p:grpSpPr>
        <p:sp>
          <p:nvSpPr>
            <p:cNvPr id="73" name="箭头: 右 72"/>
            <p:cNvSpPr/>
            <p:nvPr/>
          </p:nvSpPr>
          <p:spPr>
            <a:xfrm rot="19800000">
              <a:off x="4182850" y="1730422"/>
              <a:ext cx="264448" cy="424873"/>
            </a:xfrm>
            <a:prstGeom prst="rightArrow">
              <a:avLst>
                <a:gd name="adj1" fmla="val 60000"/>
                <a:gd name="adj2" fmla="val 50000"/>
              </a:avLst>
            </a:prstGeom>
            <a:grpFill/>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74" name="箭头: 右 4"/>
            <p:cNvSpPr txBox="1"/>
            <p:nvPr/>
          </p:nvSpPr>
          <p:spPr>
            <a:xfrm rot="19800000">
              <a:off x="4188164" y="1835231"/>
              <a:ext cx="185114" cy="2549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zh-CN" altLang="en-US" sz="1900" kern="1200"/>
            </a:p>
          </p:txBody>
        </p:sp>
      </p:grpSp>
      <p:grpSp>
        <p:nvGrpSpPr>
          <p:cNvPr id="75" name="组合 74"/>
          <p:cNvGrpSpPr/>
          <p:nvPr/>
        </p:nvGrpSpPr>
        <p:grpSpPr>
          <a:xfrm>
            <a:off x="3621674" y="3731892"/>
            <a:ext cx="288590" cy="287959"/>
            <a:chOff x="2681493" y="2597231"/>
            <a:chExt cx="264448" cy="424873"/>
          </a:xfrm>
          <a:solidFill>
            <a:srgbClr val="A7A6A7"/>
          </a:solidFill>
        </p:grpSpPr>
        <p:sp>
          <p:nvSpPr>
            <p:cNvPr id="76" name="箭头: 右 75"/>
            <p:cNvSpPr/>
            <p:nvPr/>
          </p:nvSpPr>
          <p:spPr>
            <a:xfrm rot="9000000">
              <a:off x="2681493" y="2597231"/>
              <a:ext cx="264448" cy="424873"/>
            </a:xfrm>
            <a:prstGeom prst="rightArrow">
              <a:avLst>
                <a:gd name="adj1" fmla="val 60000"/>
                <a:gd name="adj2" fmla="val 50000"/>
              </a:avLst>
            </a:prstGeom>
            <a:grpFill/>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77" name="箭头: 右 4"/>
            <p:cNvSpPr txBox="1"/>
            <p:nvPr/>
          </p:nvSpPr>
          <p:spPr>
            <a:xfrm rot="19800000">
              <a:off x="2755513" y="2662373"/>
              <a:ext cx="185114" cy="2549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zh-CN" altLang="en-US" sz="1900" kern="1200"/>
            </a:p>
          </p:txBody>
        </p:sp>
      </p:grpSp>
      <p:grpSp>
        <p:nvGrpSpPr>
          <p:cNvPr id="78" name="组合 77"/>
          <p:cNvGrpSpPr/>
          <p:nvPr/>
        </p:nvGrpSpPr>
        <p:grpSpPr>
          <a:xfrm>
            <a:off x="5126947" y="3718556"/>
            <a:ext cx="288590" cy="287959"/>
            <a:chOff x="4182850" y="2597231"/>
            <a:chExt cx="264448" cy="424873"/>
          </a:xfrm>
          <a:solidFill>
            <a:srgbClr val="A7A6A7"/>
          </a:solidFill>
        </p:grpSpPr>
        <p:sp>
          <p:nvSpPr>
            <p:cNvPr id="79" name="箭头: 右 78"/>
            <p:cNvSpPr/>
            <p:nvPr/>
          </p:nvSpPr>
          <p:spPr>
            <a:xfrm rot="1800000">
              <a:off x="4182850" y="2597231"/>
              <a:ext cx="264448" cy="424873"/>
            </a:xfrm>
            <a:prstGeom prst="rightArrow">
              <a:avLst>
                <a:gd name="adj1" fmla="val 60000"/>
                <a:gd name="adj2" fmla="val 50000"/>
              </a:avLst>
            </a:prstGeom>
            <a:grpFill/>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80" name="箭头: 右 4"/>
            <p:cNvSpPr txBox="1"/>
            <p:nvPr/>
          </p:nvSpPr>
          <p:spPr>
            <a:xfrm rot="1800000">
              <a:off x="4188164" y="2662373"/>
              <a:ext cx="185114" cy="2549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zh-CN" altLang="en-US" sz="1900" kern="1200"/>
            </a:p>
          </p:txBody>
        </p:sp>
      </p:grpSp>
    </p:spTree>
    <p:custDataLst>
      <p:tags r:id="rId1"/>
    </p:custDataLst>
  </p:cSld>
  <p:clrMapOvr>
    <a:masterClrMapping/>
  </p:clrMapOvr>
  <p:transition advTm="1852">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right)">
                                      <p:cBhvr>
                                        <p:cTn id="12" dur="500"/>
                                        <p:tgtEl>
                                          <p:spTgt spid="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p:tgtEl>
                                          <p:spTgt spid="18"/>
                                        </p:tgtEl>
                                        <p:attrNameLst>
                                          <p:attrName>ppt_x</p:attrName>
                                        </p:attrNameLst>
                                      </p:cBhvr>
                                      <p:tavLst>
                                        <p:tav tm="0">
                                          <p:val>
                                            <p:strVal val="#ppt_x-#ppt_w*1.125000"/>
                                          </p:val>
                                        </p:tav>
                                        <p:tav tm="100000">
                                          <p:val>
                                            <p:strVal val="#ppt_x"/>
                                          </p:val>
                                        </p:tav>
                                      </p:tavLst>
                                    </p:anim>
                                    <p:animEffect transition="in" filter="wipe(right)">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7"/>
                                        </p:tgtEl>
                                        <p:attrNameLst>
                                          <p:attrName>style.visibility</p:attrName>
                                        </p:attrNameLst>
                                      </p:cBhvr>
                                      <p:to>
                                        <p:strVal val="visible"/>
                                      </p:to>
                                    </p:set>
                                    <p:anim calcmode="lin" valueType="num">
                                      <p:cBhvr>
                                        <p:cTn id="21" dur="1000" fill="hold"/>
                                        <p:tgtEl>
                                          <p:spTgt spid="67"/>
                                        </p:tgtEl>
                                        <p:attrNameLst>
                                          <p:attrName>ppt_w</p:attrName>
                                        </p:attrNameLst>
                                      </p:cBhvr>
                                      <p:tavLst>
                                        <p:tav tm="0">
                                          <p:val>
                                            <p:strVal val="#ppt_w*0.70"/>
                                          </p:val>
                                        </p:tav>
                                        <p:tav tm="100000">
                                          <p:val>
                                            <p:strVal val="#ppt_w"/>
                                          </p:val>
                                        </p:tav>
                                      </p:tavLst>
                                    </p:anim>
                                    <p:anim calcmode="lin" valueType="num">
                                      <p:cBhvr>
                                        <p:cTn id="22" dur="1000" fill="hold"/>
                                        <p:tgtEl>
                                          <p:spTgt spid="67"/>
                                        </p:tgtEl>
                                        <p:attrNameLst>
                                          <p:attrName>ppt_h</p:attrName>
                                        </p:attrNameLst>
                                      </p:cBhvr>
                                      <p:tavLst>
                                        <p:tav tm="0">
                                          <p:val>
                                            <p:strVal val="#ppt_h"/>
                                          </p:val>
                                        </p:tav>
                                        <p:tav tm="100000">
                                          <p:val>
                                            <p:strVal val="#ppt_h"/>
                                          </p:val>
                                        </p:tav>
                                      </p:tavLst>
                                    </p:anim>
                                    <p:animEffect transition="in" filter="fade">
                                      <p:cBhvr>
                                        <p:cTn id="23" dur="1000"/>
                                        <p:tgtEl>
                                          <p:spTgt spid="67"/>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1000" fill="hold"/>
                                        <p:tgtEl>
                                          <p:spTgt spid="69"/>
                                        </p:tgtEl>
                                        <p:attrNameLst>
                                          <p:attrName>ppt_w</p:attrName>
                                        </p:attrNameLst>
                                      </p:cBhvr>
                                      <p:tavLst>
                                        <p:tav tm="0">
                                          <p:val>
                                            <p:strVal val="#ppt_w*0.70"/>
                                          </p:val>
                                        </p:tav>
                                        <p:tav tm="100000">
                                          <p:val>
                                            <p:strVal val="#ppt_w"/>
                                          </p:val>
                                        </p:tav>
                                      </p:tavLst>
                                    </p:anim>
                                    <p:anim calcmode="lin" valueType="num">
                                      <p:cBhvr>
                                        <p:cTn id="29" dur="1000" fill="hold"/>
                                        <p:tgtEl>
                                          <p:spTgt spid="69"/>
                                        </p:tgtEl>
                                        <p:attrNameLst>
                                          <p:attrName>ppt_h</p:attrName>
                                        </p:attrNameLst>
                                      </p:cBhvr>
                                      <p:tavLst>
                                        <p:tav tm="0">
                                          <p:val>
                                            <p:strVal val="#ppt_h"/>
                                          </p:val>
                                        </p:tav>
                                        <p:tav tm="100000">
                                          <p:val>
                                            <p:strVal val="#ppt_h"/>
                                          </p:val>
                                        </p:tav>
                                      </p:tavLst>
                                    </p:anim>
                                    <p:animEffect transition="in" filter="fade">
                                      <p:cBhvr>
                                        <p:cTn id="30" dur="1000"/>
                                        <p:tgtEl>
                                          <p:spTgt spid="69"/>
                                        </p:tgtEl>
                                      </p:cBhvr>
                                    </p:animEffect>
                                  </p:childTnLst>
                                </p:cTn>
                              </p:par>
                              <p:par>
                                <p:cTn id="31" presetID="55" presetClass="entr" presetSubtype="0" fill="hold" nodeType="withEffect">
                                  <p:stCondLst>
                                    <p:cond delay="0"/>
                                  </p:stCondLst>
                                  <p:childTnLst>
                                    <p:set>
                                      <p:cBhvr>
                                        <p:cTn id="32" dur="1" fill="hold">
                                          <p:stCondLst>
                                            <p:cond delay="0"/>
                                          </p:stCondLst>
                                        </p:cTn>
                                        <p:tgtEl>
                                          <p:spTgt spid="75"/>
                                        </p:tgtEl>
                                        <p:attrNameLst>
                                          <p:attrName>style.visibility</p:attrName>
                                        </p:attrNameLst>
                                      </p:cBhvr>
                                      <p:to>
                                        <p:strVal val="visible"/>
                                      </p:to>
                                    </p:set>
                                    <p:anim calcmode="lin" valueType="num">
                                      <p:cBhvr>
                                        <p:cTn id="33" dur="1000" fill="hold"/>
                                        <p:tgtEl>
                                          <p:spTgt spid="75"/>
                                        </p:tgtEl>
                                        <p:attrNameLst>
                                          <p:attrName>ppt_w</p:attrName>
                                        </p:attrNameLst>
                                      </p:cBhvr>
                                      <p:tavLst>
                                        <p:tav tm="0">
                                          <p:val>
                                            <p:strVal val="#ppt_w*0.70"/>
                                          </p:val>
                                        </p:tav>
                                        <p:tav tm="100000">
                                          <p:val>
                                            <p:strVal val="#ppt_w"/>
                                          </p:val>
                                        </p:tav>
                                      </p:tavLst>
                                    </p:anim>
                                    <p:anim calcmode="lin" valueType="num">
                                      <p:cBhvr>
                                        <p:cTn id="34" dur="1000" fill="hold"/>
                                        <p:tgtEl>
                                          <p:spTgt spid="75"/>
                                        </p:tgtEl>
                                        <p:attrNameLst>
                                          <p:attrName>ppt_h</p:attrName>
                                        </p:attrNameLst>
                                      </p:cBhvr>
                                      <p:tavLst>
                                        <p:tav tm="0">
                                          <p:val>
                                            <p:strVal val="#ppt_h"/>
                                          </p:val>
                                        </p:tav>
                                        <p:tav tm="100000">
                                          <p:val>
                                            <p:strVal val="#ppt_h"/>
                                          </p:val>
                                        </p:tav>
                                      </p:tavLst>
                                    </p:anim>
                                    <p:animEffect transition="in" filter="fade">
                                      <p:cBhvr>
                                        <p:cTn id="35" dur="1000"/>
                                        <p:tgtEl>
                                          <p:spTgt spid="75"/>
                                        </p:tgtEl>
                                      </p:cBhvr>
                                    </p:animEffect>
                                  </p:childTnLst>
                                </p:cTn>
                              </p:par>
                              <p:par>
                                <p:cTn id="36" presetID="55" presetClass="entr" presetSubtype="0" fill="hold" nodeType="withEffect">
                                  <p:stCondLst>
                                    <p:cond delay="0"/>
                                  </p:stCondLst>
                                  <p:childTnLst>
                                    <p:set>
                                      <p:cBhvr>
                                        <p:cTn id="37" dur="1" fill="hold">
                                          <p:stCondLst>
                                            <p:cond delay="0"/>
                                          </p:stCondLst>
                                        </p:cTn>
                                        <p:tgtEl>
                                          <p:spTgt spid="78"/>
                                        </p:tgtEl>
                                        <p:attrNameLst>
                                          <p:attrName>style.visibility</p:attrName>
                                        </p:attrNameLst>
                                      </p:cBhvr>
                                      <p:to>
                                        <p:strVal val="visible"/>
                                      </p:to>
                                    </p:set>
                                    <p:anim calcmode="lin" valueType="num">
                                      <p:cBhvr>
                                        <p:cTn id="38" dur="1000" fill="hold"/>
                                        <p:tgtEl>
                                          <p:spTgt spid="78"/>
                                        </p:tgtEl>
                                        <p:attrNameLst>
                                          <p:attrName>ppt_w</p:attrName>
                                        </p:attrNameLst>
                                      </p:cBhvr>
                                      <p:tavLst>
                                        <p:tav tm="0">
                                          <p:val>
                                            <p:strVal val="#ppt_w*0.70"/>
                                          </p:val>
                                        </p:tav>
                                        <p:tav tm="100000">
                                          <p:val>
                                            <p:strVal val="#ppt_w"/>
                                          </p:val>
                                        </p:tav>
                                      </p:tavLst>
                                    </p:anim>
                                    <p:anim calcmode="lin" valueType="num">
                                      <p:cBhvr>
                                        <p:cTn id="39" dur="1000" fill="hold"/>
                                        <p:tgtEl>
                                          <p:spTgt spid="78"/>
                                        </p:tgtEl>
                                        <p:attrNameLst>
                                          <p:attrName>ppt_h</p:attrName>
                                        </p:attrNameLst>
                                      </p:cBhvr>
                                      <p:tavLst>
                                        <p:tav tm="0">
                                          <p:val>
                                            <p:strVal val="#ppt_h"/>
                                          </p:val>
                                        </p:tav>
                                        <p:tav tm="100000">
                                          <p:val>
                                            <p:strVal val="#ppt_h"/>
                                          </p:val>
                                        </p:tav>
                                      </p:tavLst>
                                    </p:anim>
                                    <p:animEffect transition="in" filter="fade">
                                      <p:cBhvr>
                                        <p:cTn id="40" dur="1000"/>
                                        <p:tgtEl>
                                          <p:spTgt spid="78"/>
                                        </p:tgtEl>
                                      </p:cBhvr>
                                    </p:animEffect>
                                  </p:childTnLst>
                                </p:cTn>
                              </p:par>
                              <p:par>
                                <p:cTn id="41" presetID="55" presetClass="entr" presetSubtype="0" fill="hold" nodeType="withEffect">
                                  <p:stCondLst>
                                    <p:cond delay="0"/>
                                  </p:stCondLst>
                                  <p:childTnLst>
                                    <p:set>
                                      <p:cBhvr>
                                        <p:cTn id="42" dur="1" fill="hold">
                                          <p:stCondLst>
                                            <p:cond delay="0"/>
                                          </p:stCondLst>
                                        </p:cTn>
                                        <p:tgtEl>
                                          <p:spTgt spid="72"/>
                                        </p:tgtEl>
                                        <p:attrNameLst>
                                          <p:attrName>style.visibility</p:attrName>
                                        </p:attrNameLst>
                                      </p:cBhvr>
                                      <p:to>
                                        <p:strVal val="visible"/>
                                      </p:to>
                                    </p:set>
                                    <p:anim calcmode="lin" valueType="num">
                                      <p:cBhvr>
                                        <p:cTn id="43" dur="1000" fill="hold"/>
                                        <p:tgtEl>
                                          <p:spTgt spid="72"/>
                                        </p:tgtEl>
                                        <p:attrNameLst>
                                          <p:attrName>ppt_w</p:attrName>
                                        </p:attrNameLst>
                                      </p:cBhvr>
                                      <p:tavLst>
                                        <p:tav tm="0">
                                          <p:val>
                                            <p:strVal val="#ppt_w*0.70"/>
                                          </p:val>
                                        </p:tav>
                                        <p:tav tm="100000">
                                          <p:val>
                                            <p:strVal val="#ppt_w"/>
                                          </p:val>
                                        </p:tav>
                                      </p:tavLst>
                                    </p:anim>
                                    <p:anim calcmode="lin" valueType="num">
                                      <p:cBhvr>
                                        <p:cTn id="44" dur="1000" fill="hold"/>
                                        <p:tgtEl>
                                          <p:spTgt spid="72"/>
                                        </p:tgtEl>
                                        <p:attrNameLst>
                                          <p:attrName>ppt_h</p:attrName>
                                        </p:attrNameLst>
                                      </p:cBhvr>
                                      <p:tavLst>
                                        <p:tav tm="0">
                                          <p:val>
                                            <p:strVal val="#ppt_h"/>
                                          </p:val>
                                        </p:tav>
                                        <p:tav tm="100000">
                                          <p:val>
                                            <p:strVal val="#ppt_h"/>
                                          </p:val>
                                        </p:tav>
                                      </p:tavLst>
                                    </p:anim>
                                    <p:animEffect transition="in" filter="fade">
                                      <p:cBhvr>
                                        <p:cTn id="45" dur="1000"/>
                                        <p:tgtEl>
                                          <p:spTgt spid="72"/>
                                        </p:tgtEl>
                                      </p:cBhvr>
                                    </p:animEffect>
                                  </p:childTnLst>
                                </p:cTn>
                              </p:par>
                            </p:childTnLst>
                          </p:cTn>
                        </p:par>
                      </p:childTnLst>
                    </p:cTn>
                  </p:par>
                  <p:par>
                    <p:cTn id="46" fill="hold">
                      <p:stCondLst>
                        <p:cond delay="indefinite"/>
                      </p:stCondLst>
                      <p:childTnLst>
                        <p:par>
                          <p:cTn id="47" fill="hold">
                            <p:stCondLst>
                              <p:cond delay="0"/>
                            </p:stCondLst>
                            <p:childTnLst>
                              <p:par>
                                <p:cTn id="48" presetID="55" presetClass="entr" presetSubtype="0" fill="hold" grpId="0" nodeType="clickEffect">
                                  <p:stCondLst>
                                    <p:cond delay="0"/>
                                  </p:stCondLst>
                                  <p:childTnLst>
                                    <p:set>
                                      <p:cBhvr>
                                        <p:cTn id="49" dur="1" fill="hold">
                                          <p:stCondLst>
                                            <p:cond delay="0"/>
                                          </p:stCondLst>
                                        </p:cTn>
                                        <p:tgtEl>
                                          <p:spTgt spid="61"/>
                                        </p:tgtEl>
                                        <p:attrNameLst>
                                          <p:attrName>style.visibility</p:attrName>
                                        </p:attrNameLst>
                                      </p:cBhvr>
                                      <p:to>
                                        <p:strVal val="visible"/>
                                      </p:to>
                                    </p:set>
                                    <p:anim calcmode="lin" valueType="num">
                                      <p:cBhvr>
                                        <p:cTn id="50" dur="1000" fill="hold"/>
                                        <p:tgtEl>
                                          <p:spTgt spid="61"/>
                                        </p:tgtEl>
                                        <p:attrNameLst>
                                          <p:attrName>ppt_w</p:attrName>
                                        </p:attrNameLst>
                                      </p:cBhvr>
                                      <p:tavLst>
                                        <p:tav tm="0">
                                          <p:val>
                                            <p:strVal val="#ppt_w*0.70"/>
                                          </p:val>
                                        </p:tav>
                                        <p:tav tm="100000">
                                          <p:val>
                                            <p:strVal val="#ppt_w"/>
                                          </p:val>
                                        </p:tav>
                                      </p:tavLst>
                                    </p:anim>
                                    <p:anim calcmode="lin" valueType="num">
                                      <p:cBhvr>
                                        <p:cTn id="51" dur="1000" fill="hold"/>
                                        <p:tgtEl>
                                          <p:spTgt spid="61"/>
                                        </p:tgtEl>
                                        <p:attrNameLst>
                                          <p:attrName>ppt_h</p:attrName>
                                        </p:attrNameLst>
                                      </p:cBhvr>
                                      <p:tavLst>
                                        <p:tav tm="0">
                                          <p:val>
                                            <p:strVal val="#ppt_h"/>
                                          </p:val>
                                        </p:tav>
                                        <p:tav tm="100000">
                                          <p:val>
                                            <p:strVal val="#ppt_h"/>
                                          </p:val>
                                        </p:tav>
                                      </p:tavLst>
                                    </p:anim>
                                    <p:animEffect transition="in" filter="fade">
                                      <p:cBhvr>
                                        <p:cTn id="52" dur="1000"/>
                                        <p:tgtEl>
                                          <p:spTgt spid="61"/>
                                        </p:tgtEl>
                                      </p:cBhvr>
                                    </p:animEffect>
                                  </p:childTnLst>
                                </p:cTn>
                              </p:par>
                              <p:par>
                                <p:cTn id="53" presetID="55" presetClass="entr" presetSubtype="0" fill="hold" grpId="0" nodeType="withEffect">
                                  <p:stCondLst>
                                    <p:cond delay="0"/>
                                  </p:stCondLst>
                                  <p:childTnLst>
                                    <p:set>
                                      <p:cBhvr>
                                        <p:cTn id="54" dur="1" fill="hold">
                                          <p:stCondLst>
                                            <p:cond delay="0"/>
                                          </p:stCondLst>
                                        </p:cTn>
                                        <p:tgtEl>
                                          <p:spTgt spid="62"/>
                                        </p:tgtEl>
                                        <p:attrNameLst>
                                          <p:attrName>style.visibility</p:attrName>
                                        </p:attrNameLst>
                                      </p:cBhvr>
                                      <p:to>
                                        <p:strVal val="visible"/>
                                      </p:to>
                                    </p:set>
                                    <p:anim calcmode="lin" valueType="num">
                                      <p:cBhvr>
                                        <p:cTn id="55" dur="1000" fill="hold"/>
                                        <p:tgtEl>
                                          <p:spTgt spid="62"/>
                                        </p:tgtEl>
                                        <p:attrNameLst>
                                          <p:attrName>ppt_w</p:attrName>
                                        </p:attrNameLst>
                                      </p:cBhvr>
                                      <p:tavLst>
                                        <p:tav tm="0">
                                          <p:val>
                                            <p:strVal val="#ppt_w*0.70"/>
                                          </p:val>
                                        </p:tav>
                                        <p:tav tm="100000">
                                          <p:val>
                                            <p:strVal val="#ppt_w"/>
                                          </p:val>
                                        </p:tav>
                                      </p:tavLst>
                                    </p:anim>
                                    <p:anim calcmode="lin" valueType="num">
                                      <p:cBhvr>
                                        <p:cTn id="56" dur="1000" fill="hold"/>
                                        <p:tgtEl>
                                          <p:spTgt spid="62"/>
                                        </p:tgtEl>
                                        <p:attrNameLst>
                                          <p:attrName>ppt_h</p:attrName>
                                        </p:attrNameLst>
                                      </p:cBhvr>
                                      <p:tavLst>
                                        <p:tav tm="0">
                                          <p:val>
                                            <p:strVal val="#ppt_h"/>
                                          </p:val>
                                        </p:tav>
                                        <p:tav tm="100000">
                                          <p:val>
                                            <p:strVal val="#ppt_h"/>
                                          </p:val>
                                        </p:tav>
                                      </p:tavLst>
                                    </p:anim>
                                    <p:animEffect transition="in" filter="fade">
                                      <p:cBhvr>
                                        <p:cTn id="57" dur="1000"/>
                                        <p:tgtEl>
                                          <p:spTgt spid="62"/>
                                        </p:tgtEl>
                                      </p:cBhvr>
                                    </p:animEffect>
                                  </p:childTnLst>
                                </p:cTn>
                              </p:par>
                              <p:par>
                                <p:cTn id="58" presetID="55" presetClass="entr" presetSubtype="0" fill="hold" grpId="0" nodeType="withEffect">
                                  <p:stCondLst>
                                    <p:cond delay="0"/>
                                  </p:stCondLst>
                                  <p:childTnLst>
                                    <p:set>
                                      <p:cBhvr>
                                        <p:cTn id="59" dur="1" fill="hold">
                                          <p:stCondLst>
                                            <p:cond delay="0"/>
                                          </p:stCondLst>
                                        </p:cTn>
                                        <p:tgtEl>
                                          <p:spTgt spid="63"/>
                                        </p:tgtEl>
                                        <p:attrNameLst>
                                          <p:attrName>style.visibility</p:attrName>
                                        </p:attrNameLst>
                                      </p:cBhvr>
                                      <p:to>
                                        <p:strVal val="visible"/>
                                      </p:to>
                                    </p:set>
                                    <p:anim calcmode="lin" valueType="num">
                                      <p:cBhvr>
                                        <p:cTn id="60" dur="1000" fill="hold"/>
                                        <p:tgtEl>
                                          <p:spTgt spid="63"/>
                                        </p:tgtEl>
                                        <p:attrNameLst>
                                          <p:attrName>ppt_w</p:attrName>
                                        </p:attrNameLst>
                                      </p:cBhvr>
                                      <p:tavLst>
                                        <p:tav tm="0">
                                          <p:val>
                                            <p:strVal val="#ppt_w*0.70"/>
                                          </p:val>
                                        </p:tav>
                                        <p:tav tm="100000">
                                          <p:val>
                                            <p:strVal val="#ppt_w"/>
                                          </p:val>
                                        </p:tav>
                                      </p:tavLst>
                                    </p:anim>
                                    <p:anim calcmode="lin" valueType="num">
                                      <p:cBhvr>
                                        <p:cTn id="61" dur="1000" fill="hold"/>
                                        <p:tgtEl>
                                          <p:spTgt spid="63"/>
                                        </p:tgtEl>
                                        <p:attrNameLst>
                                          <p:attrName>ppt_h</p:attrName>
                                        </p:attrNameLst>
                                      </p:cBhvr>
                                      <p:tavLst>
                                        <p:tav tm="0">
                                          <p:val>
                                            <p:strVal val="#ppt_h"/>
                                          </p:val>
                                        </p:tav>
                                        <p:tav tm="100000">
                                          <p:val>
                                            <p:strVal val="#ppt_h"/>
                                          </p:val>
                                        </p:tav>
                                      </p:tavLst>
                                    </p:anim>
                                    <p:animEffect transition="in" filter="fade">
                                      <p:cBhvr>
                                        <p:cTn id="62" dur="1000"/>
                                        <p:tgtEl>
                                          <p:spTgt spid="63"/>
                                        </p:tgtEl>
                                      </p:cBhvr>
                                    </p:animEffect>
                                  </p:childTnLst>
                                </p:cTn>
                              </p:par>
                              <p:par>
                                <p:cTn id="63" presetID="55" presetClass="entr" presetSubtype="0"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p:cTn id="65" dur="1000" fill="hold"/>
                                        <p:tgtEl>
                                          <p:spTgt spid="64"/>
                                        </p:tgtEl>
                                        <p:attrNameLst>
                                          <p:attrName>ppt_w</p:attrName>
                                        </p:attrNameLst>
                                      </p:cBhvr>
                                      <p:tavLst>
                                        <p:tav tm="0">
                                          <p:val>
                                            <p:strVal val="#ppt_w*0.70"/>
                                          </p:val>
                                        </p:tav>
                                        <p:tav tm="100000">
                                          <p:val>
                                            <p:strVal val="#ppt_w"/>
                                          </p:val>
                                        </p:tav>
                                      </p:tavLst>
                                    </p:anim>
                                    <p:anim calcmode="lin" valueType="num">
                                      <p:cBhvr>
                                        <p:cTn id="66" dur="1000" fill="hold"/>
                                        <p:tgtEl>
                                          <p:spTgt spid="64"/>
                                        </p:tgtEl>
                                        <p:attrNameLst>
                                          <p:attrName>ppt_h</p:attrName>
                                        </p:attrNameLst>
                                      </p:cBhvr>
                                      <p:tavLst>
                                        <p:tav tm="0">
                                          <p:val>
                                            <p:strVal val="#ppt_h"/>
                                          </p:val>
                                        </p:tav>
                                        <p:tav tm="100000">
                                          <p:val>
                                            <p:strVal val="#ppt_h"/>
                                          </p:val>
                                        </p:tav>
                                      </p:tavLst>
                                    </p:anim>
                                    <p:animEffect transition="in" filter="fade">
                                      <p:cBhvr>
                                        <p:cTn id="67" dur="1000"/>
                                        <p:tgtEl>
                                          <p:spTgt spid="64"/>
                                        </p:tgtEl>
                                      </p:cBhvr>
                                    </p:animEffect>
                                  </p:childTnLst>
                                </p:cTn>
                              </p:par>
                              <p:par>
                                <p:cTn id="68" presetID="55" presetClass="entr" presetSubtype="0" fill="hold" grpId="0" nodeType="withEffect">
                                  <p:stCondLst>
                                    <p:cond delay="0"/>
                                  </p:stCondLst>
                                  <p:childTnLst>
                                    <p:set>
                                      <p:cBhvr>
                                        <p:cTn id="69" dur="1" fill="hold">
                                          <p:stCondLst>
                                            <p:cond delay="0"/>
                                          </p:stCondLst>
                                        </p:cTn>
                                        <p:tgtEl>
                                          <p:spTgt spid="65"/>
                                        </p:tgtEl>
                                        <p:attrNameLst>
                                          <p:attrName>style.visibility</p:attrName>
                                        </p:attrNameLst>
                                      </p:cBhvr>
                                      <p:to>
                                        <p:strVal val="visible"/>
                                      </p:to>
                                    </p:set>
                                    <p:anim calcmode="lin" valueType="num">
                                      <p:cBhvr>
                                        <p:cTn id="70" dur="1000" fill="hold"/>
                                        <p:tgtEl>
                                          <p:spTgt spid="65"/>
                                        </p:tgtEl>
                                        <p:attrNameLst>
                                          <p:attrName>ppt_w</p:attrName>
                                        </p:attrNameLst>
                                      </p:cBhvr>
                                      <p:tavLst>
                                        <p:tav tm="0">
                                          <p:val>
                                            <p:strVal val="#ppt_w*0.70"/>
                                          </p:val>
                                        </p:tav>
                                        <p:tav tm="100000">
                                          <p:val>
                                            <p:strVal val="#ppt_w"/>
                                          </p:val>
                                        </p:tav>
                                      </p:tavLst>
                                    </p:anim>
                                    <p:anim calcmode="lin" valueType="num">
                                      <p:cBhvr>
                                        <p:cTn id="71" dur="1000" fill="hold"/>
                                        <p:tgtEl>
                                          <p:spTgt spid="65"/>
                                        </p:tgtEl>
                                        <p:attrNameLst>
                                          <p:attrName>ppt_h</p:attrName>
                                        </p:attrNameLst>
                                      </p:cBhvr>
                                      <p:tavLst>
                                        <p:tav tm="0">
                                          <p:val>
                                            <p:strVal val="#ppt_h"/>
                                          </p:val>
                                        </p:tav>
                                        <p:tav tm="100000">
                                          <p:val>
                                            <p:strVal val="#ppt_h"/>
                                          </p:val>
                                        </p:tav>
                                      </p:tavLst>
                                    </p:anim>
                                    <p:animEffect transition="in" filter="fade">
                                      <p:cBhvr>
                                        <p:cTn id="72" dur="1000"/>
                                        <p:tgtEl>
                                          <p:spTgt spid="65"/>
                                        </p:tgtEl>
                                      </p:cBhvr>
                                    </p:animEffect>
                                  </p:childTnLst>
                                </p:cTn>
                              </p:par>
                              <p:par>
                                <p:cTn id="73" presetID="55" presetClass="entr" presetSubtype="0" fill="hold" grpId="0" nodeType="withEffect">
                                  <p:stCondLst>
                                    <p:cond delay="0"/>
                                  </p:stCondLst>
                                  <p:childTnLst>
                                    <p:set>
                                      <p:cBhvr>
                                        <p:cTn id="74" dur="1" fill="hold">
                                          <p:stCondLst>
                                            <p:cond delay="0"/>
                                          </p:stCondLst>
                                        </p:cTn>
                                        <p:tgtEl>
                                          <p:spTgt spid="66"/>
                                        </p:tgtEl>
                                        <p:attrNameLst>
                                          <p:attrName>style.visibility</p:attrName>
                                        </p:attrNameLst>
                                      </p:cBhvr>
                                      <p:to>
                                        <p:strVal val="visible"/>
                                      </p:to>
                                    </p:set>
                                    <p:anim calcmode="lin" valueType="num">
                                      <p:cBhvr>
                                        <p:cTn id="75" dur="1000" fill="hold"/>
                                        <p:tgtEl>
                                          <p:spTgt spid="66"/>
                                        </p:tgtEl>
                                        <p:attrNameLst>
                                          <p:attrName>ppt_w</p:attrName>
                                        </p:attrNameLst>
                                      </p:cBhvr>
                                      <p:tavLst>
                                        <p:tav tm="0">
                                          <p:val>
                                            <p:strVal val="#ppt_w*0.70"/>
                                          </p:val>
                                        </p:tav>
                                        <p:tav tm="100000">
                                          <p:val>
                                            <p:strVal val="#ppt_w"/>
                                          </p:val>
                                        </p:tav>
                                      </p:tavLst>
                                    </p:anim>
                                    <p:anim calcmode="lin" valueType="num">
                                      <p:cBhvr>
                                        <p:cTn id="76" dur="1000" fill="hold"/>
                                        <p:tgtEl>
                                          <p:spTgt spid="66"/>
                                        </p:tgtEl>
                                        <p:attrNameLst>
                                          <p:attrName>ppt_h</p:attrName>
                                        </p:attrNameLst>
                                      </p:cBhvr>
                                      <p:tavLst>
                                        <p:tav tm="0">
                                          <p:val>
                                            <p:strVal val="#ppt_h"/>
                                          </p:val>
                                        </p:tav>
                                        <p:tav tm="100000">
                                          <p:val>
                                            <p:strVal val="#ppt_h"/>
                                          </p:val>
                                        </p:tav>
                                      </p:tavLst>
                                    </p:anim>
                                    <p:animEffect transition="in" filter="fade">
                                      <p:cBhvr>
                                        <p:cTn id="77"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18" grpId="0"/>
      <p:bldP spid="26" grpId="0"/>
      <p:bldP spid="5" grpId="0" animBg="1"/>
      <p:bldP spid="62" grpId="0" animBg="1"/>
      <p:bldP spid="63" grpId="0" animBg="1"/>
      <p:bldP spid="64" grpId="0" animBg="1"/>
      <p:bldP spid="65" grpId="0" animBg="1"/>
      <p:bldP spid="66" grpId="0" animBg="1"/>
      <p:bldP spid="6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志愿者动机的调查</a:t>
            </a:r>
          </a:p>
        </p:txBody>
      </p:sp>
      <p:sp>
        <p:nvSpPr>
          <p:cNvPr id="26"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等腰三角形 4"/>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Rectangle 29"/>
          <p:cNvSpPr/>
          <p:nvPr/>
        </p:nvSpPr>
        <p:spPr>
          <a:xfrm>
            <a:off x="878305" y="3555546"/>
            <a:ext cx="1623694" cy="1015663"/>
          </a:xfrm>
          <a:prstGeom prst="rect">
            <a:avLst/>
          </a:prstGeom>
          <a:ln>
            <a:noFill/>
          </a:ln>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以上的志愿者希望能够“奉献爱心、专业所长、业余时间”，“能够为社会做点有益的事情”；</a:t>
            </a:r>
          </a:p>
        </p:txBody>
      </p:sp>
      <p:sp>
        <p:nvSpPr>
          <p:cNvPr id="94" name="Rectangle 31"/>
          <p:cNvSpPr/>
          <p:nvPr/>
        </p:nvSpPr>
        <p:spPr>
          <a:xfrm>
            <a:off x="2889985" y="3555546"/>
            <a:ext cx="1623694" cy="1015663"/>
          </a:xfrm>
          <a:prstGeom prst="rect">
            <a:avLst/>
          </a:prstGeom>
          <a:ln>
            <a:noFill/>
          </a:ln>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的人希望“学习新知识”，“获得工作快乐和个人成长”，“结识新朋友，扩大社交范围”；</a:t>
            </a:r>
          </a:p>
        </p:txBody>
      </p:sp>
      <p:sp>
        <p:nvSpPr>
          <p:cNvPr id="101" name="Rectangle 33"/>
          <p:cNvSpPr/>
          <p:nvPr/>
        </p:nvSpPr>
        <p:spPr>
          <a:xfrm>
            <a:off x="4899762" y="3555546"/>
            <a:ext cx="1623694" cy="1015663"/>
          </a:xfrm>
          <a:prstGeom prst="rect">
            <a:avLst/>
          </a:prstGeom>
          <a:ln>
            <a:noFill/>
          </a:ln>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的人想“了解社会”，“做些有兴趣的事情”</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“尝试新的生活方式”，“增加人际交往能力”；</a:t>
            </a:r>
          </a:p>
        </p:txBody>
      </p:sp>
      <p:sp>
        <p:nvSpPr>
          <p:cNvPr id="104" name="Rectangle 35"/>
          <p:cNvSpPr/>
          <p:nvPr/>
        </p:nvSpPr>
        <p:spPr>
          <a:xfrm>
            <a:off x="6924779" y="3555546"/>
            <a:ext cx="1623694" cy="1015663"/>
          </a:xfrm>
          <a:prstGeom prst="rect">
            <a:avLst/>
          </a:prstGeom>
          <a:ln>
            <a:noFill/>
          </a:ln>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的人是因其他原因，如 “闲得无事，想散散心”， “想赚钱谋生”，“想寻找就业机会”等等。</a:t>
            </a:r>
          </a:p>
        </p:txBody>
      </p:sp>
      <p:sp>
        <p:nvSpPr>
          <p:cNvPr id="106" name="Oval 56"/>
          <p:cNvSpPr/>
          <p:nvPr/>
        </p:nvSpPr>
        <p:spPr>
          <a:xfrm>
            <a:off x="2969829" y="1847912"/>
            <a:ext cx="1371600" cy="1371600"/>
          </a:xfrm>
          <a:prstGeom prst="ellipse">
            <a:avLst/>
          </a:prstGeom>
          <a:ln w="1270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7" name="Arc 60"/>
          <p:cNvSpPr/>
          <p:nvPr/>
        </p:nvSpPr>
        <p:spPr>
          <a:xfrm>
            <a:off x="2969829" y="1847912"/>
            <a:ext cx="1371600" cy="1371600"/>
          </a:xfrm>
          <a:prstGeom prst="arc">
            <a:avLst>
              <a:gd name="adj1" fmla="val 21554404"/>
              <a:gd name="adj2" fmla="val 13451068"/>
            </a:avLst>
          </a:prstGeom>
          <a:ln w="1270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8" name="TextBox 61"/>
          <p:cNvSpPr txBox="1"/>
          <p:nvPr/>
        </p:nvSpPr>
        <p:spPr>
          <a:xfrm>
            <a:off x="3033329" y="2183946"/>
            <a:ext cx="1244600" cy="707886"/>
          </a:xfrm>
          <a:prstGeom prst="rect">
            <a:avLst/>
          </a:prstGeom>
          <a:noFill/>
        </p:spPr>
        <p:txBody>
          <a:bodyPr wrap="square" rtlCol="0">
            <a:spAutoFit/>
          </a:bodyPr>
          <a:lstStyle/>
          <a:p>
            <a:pPr algn="ctr"/>
            <a:r>
              <a:rPr lang="en-US" sz="4000" dirty="0">
                <a:solidFill>
                  <a:schemeClr val="bg1">
                    <a:lumMod val="75000"/>
                  </a:schemeClr>
                </a:solidFill>
                <a:latin typeface="+mj-lt"/>
              </a:rPr>
              <a:t>70</a:t>
            </a:r>
            <a:r>
              <a:rPr lang="en-US" sz="2000" dirty="0">
                <a:solidFill>
                  <a:schemeClr val="bg1">
                    <a:lumMod val="75000"/>
                  </a:schemeClr>
                </a:solidFill>
                <a:latin typeface="+mj-lt"/>
              </a:rPr>
              <a:t>%</a:t>
            </a:r>
          </a:p>
        </p:txBody>
      </p:sp>
      <p:sp>
        <p:nvSpPr>
          <p:cNvPr id="109" name="Oval 62"/>
          <p:cNvSpPr/>
          <p:nvPr/>
        </p:nvSpPr>
        <p:spPr>
          <a:xfrm>
            <a:off x="975929" y="1854137"/>
            <a:ext cx="1371600" cy="1371600"/>
          </a:xfrm>
          <a:prstGeom prst="ellipse">
            <a:avLst/>
          </a:prstGeom>
          <a:ln w="1270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0" name="Arc 63"/>
          <p:cNvSpPr/>
          <p:nvPr/>
        </p:nvSpPr>
        <p:spPr>
          <a:xfrm>
            <a:off x="975929" y="1854137"/>
            <a:ext cx="1371600" cy="1371600"/>
          </a:xfrm>
          <a:prstGeom prst="arc">
            <a:avLst>
              <a:gd name="adj1" fmla="val 21554404"/>
              <a:gd name="adj2" fmla="val 18824232"/>
            </a:avLst>
          </a:prstGeom>
          <a:ln w="127000">
            <a:solidFill>
              <a:srgbClr val="FF006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1" name="TextBox 64"/>
          <p:cNvSpPr txBox="1"/>
          <p:nvPr/>
        </p:nvSpPr>
        <p:spPr>
          <a:xfrm>
            <a:off x="1039429" y="2190171"/>
            <a:ext cx="1244600" cy="707886"/>
          </a:xfrm>
          <a:prstGeom prst="rect">
            <a:avLst/>
          </a:prstGeom>
          <a:noFill/>
        </p:spPr>
        <p:txBody>
          <a:bodyPr wrap="square" rtlCol="0">
            <a:spAutoFit/>
          </a:bodyPr>
          <a:lstStyle/>
          <a:p>
            <a:pPr algn="ctr"/>
            <a:r>
              <a:rPr lang="en-US" sz="4000" dirty="0">
                <a:solidFill>
                  <a:schemeClr val="bg1">
                    <a:lumMod val="75000"/>
                  </a:schemeClr>
                </a:solidFill>
                <a:latin typeface="+mj-lt"/>
              </a:rPr>
              <a:t>90</a:t>
            </a:r>
            <a:r>
              <a:rPr lang="en-US" sz="2000" dirty="0">
                <a:solidFill>
                  <a:schemeClr val="bg1">
                    <a:lumMod val="75000"/>
                  </a:schemeClr>
                </a:solidFill>
                <a:latin typeface="+mj-lt"/>
              </a:rPr>
              <a:t>%</a:t>
            </a:r>
          </a:p>
        </p:txBody>
      </p:sp>
      <p:sp>
        <p:nvSpPr>
          <p:cNvPr id="112" name="Oval 65"/>
          <p:cNvSpPr/>
          <p:nvPr/>
        </p:nvSpPr>
        <p:spPr>
          <a:xfrm>
            <a:off x="4963729" y="1847912"/>
            <a:ext cx="1371600" cy="1371600"/>
          </a:xfrm>
          <a:prstGeom prst="ellipse">
            <a:avLst/>
          </a:prstGeom>
          <a:ln w="1270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3" name="Arc 66"/>
          <p:cNvSpPr/>
          <p:nvPr/>
        </p:nvSpPr>
        <p:spPr>
          <a:xfrm>
            <a:off x="4963729" y="1847912"/>
            <a:ext cx="1371600" cy="1371600"/>
          </a:xfrm>
          <a:prstGeom prst="arc">
            <a:avLst>
              <a:gd name="adj1" fmla="val 21554404"/>
              <a:gd name="adj2" fmla="val 10767914"/>
            </a:avLst>
          </a:prstGeom>
          <a:ln w="127000">
            <a:solidFill>
              <a:srgbClr val="E410C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4" name="TextBox 67"/>
          <p:cNvSpPr txBox="1"/>
          <p:nvPr/>
        </p:nvSpPr>
        <p:spPr>
          <a:xfrm>
            <a:off x="5027229" y="2183946"/>
            <a:ext cx="1244600" cy="707886"/>
          </a:xfrm>
          <a:prstGeom prst="rect">
            <a:avLst/>
          </a:prstGeom>
          <a:noFill/>
        </p:spPr>
        <p:txBody>
          <a:bodyPr wrap="square" rtlCol="0">
            <a:spAutoFit/>
          </a:bodyPr>
          <a:lstStyle/>
          <a:p>
            <a:pPr algn="ctr"/>
            <a:r>
              <a:rPr lang="en-US" sz="4000" dirty="0">
                <a:solidFill>
                  <a:schemeClr val="bg1">
                    <a:lumMod val="75000"/>
                  </a:schemeClr>
                </a:solidFill>
                <a:latin typeface="+mj-lt"/>
              </a:rPr>
              <a:t>50</a:t>
            </a:r>
            <a:r>
              <a:rPr lang="en-US" sz="2000" dirty="0">
                <a:solidFill>
                  <a:schemeClr val="bg1">
                    <a:lumMod val="75000"/>
                  </a:schemeClr>
                </a:solidFill>
                <a:latin typeface="+mj-lt"/>
              </a:rPr>
              <a:t>%</a:t>
            </a:r>
          </a:p>
        </p:txBody>
      </p:sp>
      <p:sp>
        <p:nvSpPr>
          <p:cNvPr id="115" name="Oval 68"/>
          <p:cNvSpPr/>
          <p:nvPr/>
        </p:nvSpPr>
        <p:spPr>
          <a:xfrm>
            <a:off x="6957629" y="1847912"/>
            <a:ext cx="1371600" cy="1371600"/>
          </a:xfrm>
          <a:prstGeom prst="ellipse">
            <a:avLst/>
          </a:prstGeom>
          <a:ln w="1270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6" name="Arc 69"/>
          <p:cNvSpPr/>
          <p:nvPr/>
        </p:nvSpPr>
        <p:spPr>
          <a:xfrm>
            <a:off x="6957629" y="1847912"/>
            <a:ext cx="1371600" cy="1371600"/>
          </a:xfrm>
          <a:prstGeom prst="arc">
            <a:avLst>
              <a:gd name="adj1" fmla="val 21554404"/>
              <a:gd name="adj2" fmla="val 8104823"/>
            </a:avLst>
          </a:prstGeom>
          <a:ln w="1270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7" name="TextBox 70"/>
          <p:cNvSpPr txBox="1"/>
          <p:nvPr/>
        </p:nvSpPr>
        <p:spPr>
          <a:xfrm>
            <a:off x="7021129" y="2183946"/>
            <a:ext cx="1244600" cy="707886"/>
          </a:xfrm>
          <a:prstGeom prst="rect">
            <a:avLst/>
          </a:prstGeom>
          <a:noFill/>
        </p:spPr>
        <p:txBody>
          <a:bodyPr wrap="square" rtlCol="0">
            <a:spAutoFit/>
          </a:bodyPr>
          <a:lstStyle/>
          <a:p>
            <a:pPr algn="ctr"/>
            <a:r>
              <a:rPr lang="en-US" sz="4000" dirty="0">
                <a:solidFill>
                  <a:schemeClr val="bg1">
                    <a:lumMod val="75000"/>
                  </a:schemeClr>
                </a:solidFill>
                <a:latin typeface="+mj-lt"/>
              </a:rPr>
              <a:t>30</a:t>
            </a:r>
            <a:r>
              <a:rPr lang="en-US" sz="2000" dirty="0">
                <a:solidFill>
                  <a:schemeClr val="bg1">
                    <a:lumMod val="75000"/>
                  </a:schemeClr>
                </a:solidFill>
                <a:latin typeface="+mj-lt"/>
              </a:rPr>
              <a:t>%</a:t>
            </a:r>
          </a:p>
        </p:txBody>
      </p:sp>
    </p:spTree>
    <p:custDataLst>
      <p:tags r:id="rId1"/>
    </p:custDataLst>
  </p:cSld>
  <p:clrMapOvr>
    <a:masterClrMapping/>
  </p:clrMapOvr>
  <p:transition advTm="3352">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p:tgtEl>
                                          <p:spTgt spid="18"/>
                                        </p:tgtEl>
                                        <p:attrNameLst>
                                          <p:attrName>ppt_x</p:attrName>
                                        </p:attrNameLst>
                                      </p:cBhvr>
                                      <p:tavLst>
                                        <p:tav tm="0">
                                          <p:val>
                                            <p:strVal val="#ppt_x-#ppt_w*1.125000"/>
                                          </p:val>
                                        </p:tav>
                                        <p:tav tm="100000">
                                          <p:val>
                                            <p:strVal val="#ppt_x"/>
                                          </p:val>
                                        </p:tav>
                                      </p:tavLst>
                                    </p:anim>
                                    <p:animEffect transition="in" filter="wipe(right)">
                                      <p:cBhvr>
                                        <p:cTn id="12" dur="500"/>
                                        <p:tgtEl>
                                          <p:spTgt spid="18"/>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p:tgtEl>
                                          <p:spTgt spid="26"/>
                                        </p:tgtEl>
                                        <p:attrNameLst>
                                          <p:attrName>ppt_x</p:attrName>
                                        </p:attrNameLst>
                                      </p:cBhvr>
                                      <p:tavLst>
                                        <p:tav tm="0">
                                          <p:val>
                                            <p:strVal val="#ppt_x-#ppt_w*1.125000"/>
                                          </p:val>
                                        </p:tav>
                                        <p:tav tm="100000">
                                          <p:val>
                                            <p:strVal val="#ppt_x"/>
                                          </p:val>
                                        </p:tav>
                                      </p:tavLst>
                                    </p:anim>
                                    <p:animEffect transition="in" filter="wipe(right)">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1" nodeType="clickEffect">
                                  <p:stCondLst>
                                    <p:cond delay="0"/>
                                  </p:stCondLst>
                                  <p:childTnLst>
                                    <p:set>
                                      <p:cBhvr>
                                        <p:cTn id="20" dur="1" fill="hold">
                                          <p:stCondLst>
                                            <p:cond delay="0"/>
                                          </p:stCondLst>
                                        </p:cTn>
                                        <p:tgtEl>
                                          <p:spTgt spid="109"/>
                                        </p:tgtEl>
                                        <p:attrNameLst>
                                          <p:attrName>style.visibility</p:attrName>
                                        </p:attrNameLst>
                                      </p:cBhvr>
                                      <p:to>
                                        <p:strVal val="visible"/>
                                      </p:to>
                                    </p:set>
                                    <p:animEffect transition="in" filter="wheel(1)">
                                      <p:cBhvr>
                                        <p:cTn id="21" dur="2000"/>
                                        <p:tgtEl>
                                          <p:spTgt spid="109"/>
                                        </p:tgtEl>
                                      </p:cBhvr>
                                    </p:animEffect>
                                  </p:childTnLst>
                                </p:cTn>
                              </p:par>
                              <p:par>
                                <p:cTn id="22" presetID="21" presetClass="entr" presetSubtype="1" fill="hold" grpId="1" nodeType="with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heel(1)">
                                      <p:cBhvr>
                                        <p:cTn id="24" dur="2000"/>
                                        <p:tgtEl>
                                          <p:spTgt spid="110"/>
                                        </p:tgtEl>
                                      </p:cBhvr>
                                    </p:animEffect>
                                  </p:childTnLst>
                                </p:cTn>
                              </p:par>
                              <p:par>
                                <p:cTn id="25" presetID="21" presetClass="entr" presetSubtype="1" fill="hold" grpId="1" nodeType="withEffect">
                                  <p:stCondLst>
                                    <p:cond delay="0"/>
                                  </p:stCondLst>
                                  <p:childTnLst>
                                    <p:set>
                                      <p:cBhvr>
                                        <p:cTn id="26" dur="1" fill="hold">
                                          <p:stCondLst>
                                            <p:cond delay="0"/>
                                          </p:stCondLst>
                                        </p:cTn>
                                        <p:tgtEl>
                                          <p:spTgt spid="111"/>
                                        </p:tgtEl>
                                        <p:attrNameLst>
                                          <p:attrName>style.visibility</p:attrName>
                                        </p:attrNameLst>
                                      </p:cBhvr>
                                      <p:to>
                                        <p:strVal val="visible"/>
                                      </p:to>
                                    </p:set>
                                    <p:animEffect transition="in" filter="wheel(1)">
                                      <p:cBhvr>
                                        <p:cTn id="27" dur="2000"/>
                                        <p:tgtEl>
                                          <p:spTgt spid="111"/>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500"/>
                                        <p:tgtEl>
                                          <p:spTgt spid="58"/>
                                        </p:tgtEl>
                                        <p:attrNameLst>
                                          <p:attrName>ppt_y</p:attrName>
                                        </p:attrNameLst>
                                      </p:cBhvr>
                                      <p:tavLst>
                                        <p:tav tm="0">
                                          <p:val>
                                            <p:strVal val="#ppt_y+#ppt_h*1.125000"/>
                                          </p:val>
                                        </p:tav>
                                        <p:tav tm="100000">
                                          <p:val>
                                            <p:strVal val="#ppt_y"/>
                                          </p:val>
                                        </p:tav>
                                      </p:tavLst>
                                    </p:anim>
                                    <p:animEffect transition="in" filter="wipe(up)">
                                      <p:cBhvr>
                                        <p:cTn id="33" dur="500"/>
                                        <p:tgtEl>
                                          <p:spTgt spid="58"/>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grpId="0" nodeType="clickEffect">
                                  <p:stCondLst>
                                    <p:cond delay="0"/>
                                  </p:stCondLst>
                                  <p:childTnLst>
                                    <p:set>
                                      <p:cBhvr>
                                        <p:cTn id="37" dur="1" fill="hold">
                                          <p:stCondLst>
                                            <p:cond delay="0"/>
                                          </p:stCondLst>
                                        </p:cTn>
                                        <p:tgtEl>
                                          <p:spTgt spid="106"/>
                                        </p:tgtEl>
                                        <p:attrNameLst>
                                          <p:attrName>style.visibility</p:attrName>
                                        </p:attrNameLst>
                                      </p:cBhvr>
                                      <p:to>
                                        <p:strVal val="visible"/>
                                      </p:to>
                                    </p:set>
                                    <p:animEffect transition="in" filter="wheel(1)">
                                      <p:cBhvr>
                                        <p:cTn id="38" dur="2000"/>
                                        <p:tgtEl>
                                          <p:spTgt spid="106"/>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107"/>
                                        </p:tgtEl>
                                        <p:attrNameLst>
                                          <p:attrName>style.visibility</p:attrName>
                                        </p:attrNameLst>
                                      </p:cBhvr>
                                      <p:to>
                                        <p:strVal val="visible"/>
                                      </p:to>
                                    </p:set>
                                    <p:animEffect transition="in" filter="wheel(1)">
                                      <p:cBhvr>
                                        <p:cTn id="41" dur="2000"/>
                                        <p:tgtEl>
                                          <p:spTgt spid="107"/>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108"/>
                                        </p:tgtEl>
                                        <p:attrNameLst>
                                          <p:attrName>style.visibility</p:attrName>
                                        </p:attrNameLst>
                                      </p:cBhvr>
                                      <p:to>
                                        <p:strVal val="visible"/>
                                      </p:to>
                                    </p:set>
                                    <p:animEffect transition="in" filter="wheel(1)">
                                      <p:cBhvr>
                                        <p:cTn id="44" dur="2000"/>
                                        <p:tgtEl>
                                          <p:spTgt spid="108"/>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94"/>
                                        </p:tgtEl>
                                        <p:attrNameLst>
                                          <p:attrName>style.visibility</p:attrName>
                                        </p:attrNameLst>
                                      </p:cBhvr>
                                      <p:to>
                                        <p:strVal val="visible"/>
                                      </p:to>
                                    </p:set>
                                    <p:anim calcmode="lin" valueType="num">
                                      <p:cBhvr additive="base">
                                        <p:cTn id="49" dur="500"/>
                                        <p:tgtEl>
                                          <p:spTgt spid="94"/>
                                        </p:tgtEl>
                                        <p:attrNameLst>
                                          <p:attrName>ppt_y</p:attrName>
                                        </p:attrNameLst>
                                      </p:cBhvr>
                                      <p:tavLst>
                                        <p:tav tm="0">
                                          <p:val>
                                            <p:strVal val="#ppt_y+#ppt_h*1.125000"/>
                                          </p:val>
                                        </p:tav>
                                        <p:tav tm="100000">
                                          <p:val>
                                            <p:strVal val="#ppt_y"/>
                                          </p:val>
                                        </p:tav>
                                      </p:tavLst>
                                    </p:anim>
                                    <p:animEffect transition="in" filter="wipe(up)">
                                      <p:cBhvr>
                                        <p:cTn id="50" dur="500"/>
                                        <p:tgtEl>
                                          <p:spTgt spid="94"/>
                                        </p:tgtEl>
                                      </p:cBhvr>
                                    </p:animEffect>
                                  </p:childTnLst>
                                </p:cTn>
                              </p:par>
                            </p:childTnLst>
                          </p:cTn>
                        </p:par>
                      </p:childTnLst>
                    </p:cTn>
                  </p:par>
                  <p:par>
                    <p:cTn id="51" fill="hold">
                      <p:stCondLst>
                        <p:cond delay="indefinite"/>
                      </p:stCondLst>
                      <p:childTnLst>
                        <p:par>
                          <p:cTn id="52" fill="hold">
                            <p:stCondLst>
                              <p:cond delay="0"/>
                            </p:stCondLst>
                            <p:childTnLst>
                              <p:par>
                                <p:cTn id="53" presetID="21" presetClass="entr" presetSubtype="1" fill="hold" grpId="0" nodeType="clickEffect">
                                  <p:stCondLst>
                                    <p:cond delay="0"/>
                                  </p:stCondLst>
                                  <p:childTnLst>
                                    <p:set>
                                      <p:cBhvr>
                                        <p:cTn id="54" dur="1" fill="hold">
                                          <p:stCondLst>
                                            <p:cond delay="0"/>
                                          </p:stCondLst>
                                        </p:cTn>
                                        <p:tgtEl>
                                          <p:spTgt spid="112"/>
                                        </p:tgtEl>
                                        <p:attrNameLst>
                                          <p:attrName>style.visibility</p:attrName>
                                        </p:attrNameLst>
                                      </p:cBhvr>
                                      <p:to>
                                        <p:strVal val="visible"/>
                                      </p:to>
                                    </p:set>
                                    <p:animEffect transition="in" filter="wheel(1)">
                                      <p:cBhvr>
                                        <p:cTn id="55" dur="2000"/>
                                        <p:tgtEl>
                                          <p:spTgt spid="112"/>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113"/>
                                        </p:tgtEl>
                                        <p:attrNameLst>
                                          <p:attrName>style.visibility</p:attrName>
                                        </p:attrNameLst>
                                      </p:cBhvr>
                                      <p:to>
                                        <p:strVal val="visible"/>
                                      </p:to>
                                    </p:set>
                                    <p:animEffect transition="in" filter="wheel(1)">
                                      <p:cBhvr>
                                        <p:cTn id="58" dur="2000"/>
                                        <p:tgtEl>
                                          <p:spTgt spid="113"/>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114"/>
                                        </p:tgtEl>
                                        <p:attrNameLst>
                                          <p:attrName>style.visibility</p:attrName>
                                        </p:attrNameLst>
                                      </p:cBhvr>
                                      <p:to>
                                        <p:strVal val="visible"/>
                                      </p:to>
                                    </p:set>
                                    <p:animEffect transition="in" filter="wheel(1)">
                                      <p:cBhvr>
                                        <p:cTn id="61" dur="2000"/>
                                        <p:tgtEl>
                                          <p:spTgt spid="114"/>
                                        </p:tgtEl>
                                      </p:cBhvr>
                                    </p:animEffect>
                                  </p:childTnLst>
                                </p:cTn>
                              </p:par>
                            </p:childTnLst>
                          </p:cTn>
                        </p:par>
                      </p:childTnLst>
                    </p:cTn>
                  </p:par>
                  <p:par>
                    <p:cTn id="62" fill="hold">
                      <p:stCondLst>
                        <p:cond delay="indefinite"/>
                      </p:stCondLst>
                      <p:childTnLst>
                        <p:par>
                          <p:cTn id="63" fill="hold">
                            <p:stCondLst>
                              <p:cond delay="0"/>
                            </p:stCondLst>
                            <p:childTnLst>
                              <p:par>
                                <p:cTn id="64" presetID="12" presetClass="entr" presetSubtype="4" fill="hold" grpId="0" nodeType="clickEffect">
                                  <p:stCondLst>
                                    <p:cond delay="0"/>
                                  </p:stCondLst>
                                  <p:childTnLst>
                                    <p:set>
                                      <p:cBhvr>
                                        <p:cTn id="65" dur="1" fill="hold">
                                          <p:stCondLst>
                                            <p:cond delay="0"/>
                                          </p:stCondLst>
                                        </p:cTn>
                                        <p:tgtEl>
                                          <p:spTgt spid="101"/>
                                        </p:tgtEl>
                                        <p:attrNameLst>
                                          <p:attrName>style.visibility</p:attrName>
                                        </p:attrNameLst>
                                      </p:cBhvr>
                                      <p:to>
                                        <p:strVal val="visible"/>
                                      </p:to>
                                    </p:set>
                                    <p:anim calcmode="lin" valueType="num">
                                      <p:cBhvr additive="base">
                                        <p:cTn id="66" dur="500"/>
                                        <p:tgtEl>
                                          <p:spTgt spid="101"/>
                                        </p:tgtEl>
                                        <p:attrNameLst>
                                          <p:attrName>ppt_y</p:attrName>
                                        </p:attrNameLst>
                                      </p:cBhvr>
                                      <p:tavLst>
                                        <p:tav tm="0">
                                          <p:val>
                                            <p:strVal val="#ppt_y+#ppt_h*1.125000"/>
                                          </p:val>
                                        </p:tav>
                                        <p:tav tm="100000">
                                          <p:val>
                                            <p:strVal val="#ppt_y"/>
                                          </p:val>
                                        </p:tav>
                                      </p:tavLst>
                                    </p:anim>
                                    <p:animEffect transition="in" filter="wipe(up)">
                                      <p:cBhvr>
                                        <p:cTn id="67" dur="500"/>
                                        <p:tgtEl>
                                          <p:spTgt spid="101"/>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grpId="0" nodeType="clickEffect">
                                  <p:stCondLst>
                                    <p:cond delay="0"/>
                                  </p:stCondLst>
                                  <p:childTnLst>
                                    <p:set>
                                      <p:cBhvr>
                                        <p:cTn id="71" dur="1" fill="hold">
                                          <p:stCondLst>
                                            <p:cond delay="0"/>
                                          </p:stCondLst>
                                        </p:cTn>
                                        <p:tgtEl>
                                          <p:spTgt spid="115"/>
                                        </p:tgtEl>
                                        <p:attrNameLst>
                                          <p:attrName>style.visibility</p:attrName>
                                        </p:attrNameLst>
                                      </p:cBhvr>
                                      <p:to>
                                        <p:strVal val="visible"/>
                                      </p:to>
                                    </p:set>
                                    <p:animEffect transition="in" filter="wheel(1)">
                                      <p:cBhvr>
                                        <p:cTn id="72" dur="2000"/>
                                        <p:tgtEl>
                                          <p:spTgt spid="115"/>
                                        </p:tgtEl>
                                      </p:cBhvr>
                                    </p:animEffect>
                                  </p:childTnLst>
                                </p:cTn>
                              </p:par>
                              <p:par>
                                <p:cTn id="73" presetID="21" presetClass="entr" presetSubtype="1" fill="hold" grpId="0" nodeType="withEffect">
                                  <p:stCondLst>
                                    <p:cond delay="0"/>
                                  </p:stCondLst>
                                  <p:childTnLst>
                                    <p:set>
                                      <p:cBhvr>
                                        <p:cTn id="74" dur="1" fill="hold">
                                          <p:stCondLst>
                                            <p:cond delay="0"/>
                                          </p:stCondLst>
                                        </p:cTn>
                                        <p:tgtEl>
                                          <p:spTgt spid="116"/>
                                        </p:tgtEl>
                                        <p:attrNameLst>
                                          <p:attrName>style.visibility</p:attrName>
                                        </p:attrNameLst>
                                      </p:cBhvr>
                                      <p:to>
                                        <p:strVal val="visible"/>
                                      </p:to>
                                    </p:set>
                                    <p:animEffect transition="in" filter="wheel(1)">
                                      <p:cBhvr>
                                        <p:cTn id="75" dur="2000"/>
                                        <p:tgtEl>
                                          <p:spTgt spid="116"/>
                                        </p:tgtEl>
                                      </p:cBhvr>
                                    </p:animEffect>
                                  </p:childTnLst>
                                </p:cTn>
                              </p:par>
                              <p:par>
                                <p:cTn id="76" presetID="21" presetClass="entr" presetSubtype="1" fill="hold" grpId="0" nodeType="withEffect">
                                  <p:stCondLst>
                                    <p:cond delay="0"/>
                                  </p:stCondLst>
                                  <p:childTnLst>
                                    <p:set>
                                      <p:cBhvr>
                                        <p:cTn id="77" dur="1" fill="hold">
                                          <p:stCondLst>
                                            <p:cond delay="0"/>
                                          </p:stCondLst>
                                        </p:cTn>
                                        <p:tgtEl>
                                          <p:spTgt spid="117"/>
                                        </p:tgtEl>
                                        <p:attrNameLst>
                                          <p:attrName>style.visibility</p:attrName>
                                        </p:attrNameLst>
                                      </p:cBhvr>
                                      <p:to>
                                        <p:strVal val="visible"/>
                                      </p:to>
                                    </p:set>
                                    <p:animEffect transition="in" filter="wheel(1)">
                                      <p:cBhvr>
                                        <p:cTn id="78" dur="2000"/>
                                        <p:tgtEl>
                                          <p:spTgt spid="117"/>
                                        </p:tgtEl>
                                      </p:cBhvr>
                                    </p:animEffect>
                                  </p:childTnLst>
                                </p:cTn>
                              </p:par>
                            </p:childTnLst>
                          </p:cTn>
                        </p:par>
                      </p:childTnLst>
                    </p:cTn>
                  </p:par>
                  <p:par>
                    <p:cTn id="79" fill="hold">
                      <p:stCondLst>
                        <p:cond delay="indefinite"/>
                      </p:stCondLst>
                      <p:childTnLst>
                        <p:par>
                          <p:cTn id="80" fill="hold">
                            <p:stCondLst>
                              <p:cond delay="0"/>
                            </p:stCondLst>
                            <p:childTnLst>
                              <p:par>
                                <p:cTn id="81" presetID="12" presetClass="entr" presetSubtype="4" fill="hold" grpId="0" nodeType="clickEffect">
                                  <p:stCondLst>
                                    <p:cond delay="0"/>
                                  </p:stCondLst>
                                  <p:childTnLst>
                                    <p:set>
                                      <p:cBhvr>
                                        <p:cTn id="82" dur="1" fill="hold">
                                          <p:stCondLst>
                                            <p:cond delay="0"/>
                                          </p:stCondLst>
                                        </p:cTn>
                                        <p:tgtEl>
                                          <p:spTgt spid="104"/>
                                        </p:tgtEl>
                                        <p:attrNameLst>
                                          <p:attrName>style.visibility</p:attrName>
                                        </p:attrNameLst>
                                      </p:cBhvr>
                                      <p:to>
                                        <p:strVal val="visible"/>
                                      </p:to>
                                    </p:set>
                                    <p:anim calcmode="lin" valueType="num">
                                      <p:cBhvr additive="base">
                                        <p:cTn id="83" dur="500"/>
                                        <p:tgtEl>
                                          <p:spTgt spid="104"/>
                                        </p:tgtEl>
                                        <p:attrNameLst>
                                          <p:attrName>ppt_y</p:attrName>
                                        </p:attrNameLst>
                                      </p:cBhvr>
                                      <p:tavLst>
                                        <p:tav tm="0">
                                          <p:val>
                                            <p:strVal val="#ppt_y+#ppt_h*1.125000"/>
                                          </p:val>
                                        </p:tav>
                                        <p:tav tm="100000">
                                          <p:val>
                                            <p:strVal val="#ppt_y"/>
                                          </p:val>
                                        </p:tav>
                                      </p:tavLst>
                                    </p:anim>
                                    <p:animEffect transition="in" filter="wipe(up)">
                                      <p:cBhvr>
                                        <p:cTn id="84"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5" grpId="0" animBg="1"/>
      <p:bldP spid="58" grpId="0"/>
      <p:bldP spid="94" grpId="0"/>
      <p:bldP spid="101" grpId="0"/>
      <p:bldP spid="104" grpId="0"/>
      <p:bldP spid="106" grpId="0" animBg="1"/>
      <p:bldP spid="107" grpId="0" animBg="1"/>
      <p:bldP spid="108" grpId="0"/>
      <p:bldP spid="109" grpId="0" animBg="1"/>
      <p:bldP spid="109" grpId="1" animBg="1"/>
      <p:bldP spid="110" grpId="0" animBg="1"/>
      <p:bldP spid="110" grpId="1" animBg="1"/>
      <p:bldP spid="111" grpId="0"/>
      <p:bldP spid="111" grpId="1"/>
      <p:bldP spid="112" grpId="0" animBg="1"/>
      <p:bldP spid="113" grpId="0" animBg="1"/>
      <p:bldP spid="114" grpId="0"/>
      <p:bldP spid="115" grpId="0" animBg="1"/>
      <p:bldP spid="116" grpId="0" animBg="1"/>
      <p:bldP spid="1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志愿者服务的含义</a:t>
            </a:r>
          </a:p>
        </p:txBody>
      </p:sp>
      <p:sp>
        <p:nvSpPr>
          <p:cNvPr id="19" name="MH_Picture_1"/>
          <p:cNvSpPr/>
          <p:nvPr>
            <p:custDataLst>
              <p:tags r:id="rId3"/>
            </p:custDataLst>
          </p:nvPr>
        </p:nvSpPr>
        <p:spPr bwMode="auto">
          <a:xfrm>
            <a:off x="1088557" y="1687284"/>
            <a:ext cx="1598196" cy="1624765"/>
          </a:xfrm>
          <a:prstGeom prst="rect">
            <a:avLst/>
          </a:prstGeom>
          <a:blipFill dpi="0" rotWithShape="1">
            <a:blip r:embed="rId10"/>
            <a:srcRect/>
            <a:stretch>
              <a:fillRect/>
            </a:stretch>
          </a:blipFill>
          <a:ln>
            <a:noFill/>
          </a:ln>
          <a:effectLst/>
        </p:spPr>
        <p:txBody>
          <a:bodyPr rtlCol="0" anchor="ctr"/>
          <a:lstStyle/>
          <a:p>
            <a:pPr algn="ctr" eaLnBrk="1" hangingPunct="1">
              <a:spcBef>
                <a:spcPct val="0"/>
              </a:spcBef>
              <a:buFontTx/>
              <a:buNone/>
            </a:pPr>
            <a:endParaRPr lang="zh-CN" altLang="en-US" sz="1350">
              <a:solidFill>
                <a:srgbClr val="FFFFFF"/>
              </a:solidFill>
            </a:endParaRPr>
          </a:p>
        </p:txBody>
      </p:sp>
      <p:sp>
        <p:nvSpPr>
          <p:cNvPr id="20" name="MH_Picture_2"/>
          <p:cNvSpPr/>
          <p:nvPr>
            <p:custDataLst>
              <p:tags r:id="rId4"/>
            </p:custDataLst>
          </p:nvPr>
        </p:nvSpPr>
        <p:spPr bwMode="auto">
          <a:xfrm>
            <a:off x="2756930" y="1687284"/>
            <a:ext cx="1598196" cy="1624765"/>
          </a:xfrm>
          <a:prstGeom prst="rect">
            <a:avLst/>
          </a:prstGeom>
          <a:blipFill dpi="0" rotWithShape="1">
            <a:blip r:embed="rId11"/>
            <a:srcRect/>
            <a:stretch>
              <a:fillRect/>
            </a:stretch>
          </a:blipFill>
          <a:ln>
            <a:noFill/>
          </a:ln>
          <a:effectLst/>
        </p:spPr>
        <p:txBody>
          <a:bodyPr rtlCol="0" anchor="ctr"/>
          <a:lstStyle/>
          <a:p>
            <a:pPr algn="ctr" eaLnBrk="1" hangingPunct="1">
              <a:spcBef>
                <a:spcPct val="0"/>
              </a:spcBef>
              <a:buFontTx/>
              <a:buNone/>
            </a:pPr>
            <a:endParaRPr lang="zh-CN" altLang="en-US" sz="1350">
              <a:solidFill>
                <a:srgbClr val="FFFFFF"/>
              </a:solidFill>
            </a:endParaRPr>
          </a:p>
        </p:txBody>
      </p:sp>
      <p:sp>
        <p:nvSpPr>
          <p:cNvPr id="21" name="MH_Picture_3"/>
          <p:cNvSpPr/>
          <p:nvPr>
            <p:custDataLst>
              <p:tags r:id="rId5"/>
            </p:custDataLst>
          </p:nvPr>
        </p:nvSpPr>
        <p:spPr bwMode="auto">
          <a:xfrm>
            <a:off x="4420442" y="1687284"/>
            <a:ext cx="3694502" cy="2881298"/>
          </a:xfrm>
          <a:prstGeom prst="rect">
            <a:avLst/>
          </a:prstGeom>
          <a:blipFill dpi="0" rotWithShape="1">
            <a:blip r:embed="rId10"/>
            <a:srcRect/>
            <a:stretch>
              <a:fillRect/>
            </a:stretch>
          </a:blipFill>
          <a:ln>
            <a:noFill/>
          </a:ln>
          <a:effectLst/>
        </p:spPr>
        <p:txBody>
          <a:bodyPr rtlCol="0" anchor="ctr"/>
          <a:lstStyle/>
          <a:p>
            <a:pPr algn="ctr" eaLnBrk="1" hangingPunct="1">
              <a:spcBef>
                <a:spcPct val="0"/>
              </a:spcBef>
              <a:buFontTx/>
              <a:buNone/>
            </a:pPr>
            <a:endParaRPr lang="zh-CN" altLang="en-US" sz="1350">
              <a:solidFill>
                <a:srgbClr val="FFFFFF"/>
              </a:solidFill>
            </a:endParaRPr>
          </a:p>
        </p:txBody>
      </p:sp>
      <p:sp>
        <p:nvSpPr>
          <p:cNvPr id="22" name="MH_Text_1"/>
          <p:cNvSpPr/>
          <p:nvPr>
            <p:custDataLst>
              <p:tags r:id="rId6"/>
            </p:custDataLst>
          </p:nvPr>
        </p:nvSpPr>
        <p:spPr bwMode="auto">
          <a:xfrm>
            <a:off x="1088557" y="3374571"/>
            <a:ext cx="3266569" cy="1172239"/>
          </a:xfrm>
          <a:prstGeom prst="rect">
            <a:avLst/>
          </a:prstGeom>
          <a:solidFill>
            <a:srgbClr val="D1325B"/>
          </a:solidFill>
          <a:ln>
            <a:noFill/>
          </a:ln>
        </p:spPr>
        <p:txBody>
          <a:bodyPr wrap="square" lIns="135000" tIns="35100" rIns="27000" rtlCol="0" anchor="ctr" anchorCtr="0">
            <a:noAutofit/>
          </a:bodyPr>
          <a:lstStyle/>
          <a:p>
            <a:pPr>
              <a:lnSpc>
                <a:spcPct val="150000"/>
              </a:lnSpc>
              <a:spcBef>
                <a:spcPts val="450"/>
              </a:spcBef>
              <a:buClr>
                <a:schemeClr val="bg1"/>
              </a:buClr>
              <a:buSzPct val="80000"/>
            </a:pPr>
            <a:r>
              <a:rPr lang="zh-CN" altLang="en-US" sz="1200" b="1" dirty="0">
                <a:solidFill>
                  <a:schemeClr val="bg1">
                    <a:lumMod val="95000"/>
                  </a:schemeClr>
                </a:solidFill>
                <a:latin typeface="微软雅黑" panose="020B0503020204020204" pitchFamily="34" charset="-122"/>
                <a:ea typeface="微软雅黑" panose="020B0503020204020204" pitchFamily="34" charset="-122"/>
              </a:rPr>
              <a:t>是指任何人自愿贡献个人的时间和精力，在不为物质报酬的前提下，为推动人类发展、社会进步和社会福利事业而提供的服务。</a:t>
            </a:r>
            <a:endParaRPr lang="zh-CN" altLang="en-US" sz="1200" dirty="0">
              <a:solidFill>
                <a:schemeClr val="bg1">
                  <a:lumMod val="95000"/>
                </a:schemeClr>
              </a:solidFill>
              <a:latin typeface="Calibri" panose="020F0502020204030204" pitchFamily="34" charset="0"/>
              <a:ea typeface="微软雅黑" panose="020B0503020204020204" pitchFamily="34" charset="-122"/>
            </a:endParaRPr>
          </a:p>
        </p:txBody>
      </p:sp>
      <p:sp>
        <p:nvSpPr>
          <p:cNvPr id="26" name="MH_Other_1"/>
          <p:cNvSpPr txBox="1"/>
          <p:nvPr>
            <p:custDataLst>
              <p:tags r:id="rId7"/>
            </p:custDataLst>
          </p:nvPr>
        </p:nvSpPr>
        <p:spPr>
          <a:xfrm>
            <a:off x="1254509" y="967567"/>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等腰三角形 14"/>
          <p:cNvSpPr/>
          <p:nvPr/>
        </p:nvSpPr>
        <p:spPr>
          <a:xfrm rot="108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ustDataLst>
      <p:tags r:id="rId1"/>
    </p:custDataLst>
  </p:cSld>
  <p:clrMapOvr>
    <a:masterClrMapping/>
  </p:clrMapOvr>
  <p:transition advTm="2156">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p:tgtEl>
                                          <p:spTgt spid="15"/>
                                        </p:tgtEl>
                                        <p:attrNameLst>
                                          <p:attrName>ppt_x</p:attrName>
                                        </p:attrNameLst>
                                      </p:cBhvr>
                                      <p:tavLst>
                                        <p:tav tm="0">
                                          <p:val>
                                            <p:strVal val="#ppt_x-#ppt_w*1.125000"/>
                                          </p:val>
                                        </p:tav>
                                        <p:tav tm="100000">
                                          <p:val>
                                            <p:strVal val="#ppt_x"/>
                                          </p:val>
                                        </p:tav>
                                      </p:tavLst>
                                    </p:anim>
                                    <p:animEffect transition="in" filter="wipe(right)">
                                      <p:cBhvr>
                                        <p:cTn id="12" dur="500"/>
                                        <p:tgtEl>
                                          <p:spTgt spid="1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p:tgtEl>
                                          <p:spTgt spid="18"/>
                                        </p:tgtEl>
                                        <p:attrNameLst>
                                          <p:attrName>ppt_x</p:attrName>
                                        </p:attrNameLst>
                                      </p:cBhvr>
                                      <p:tavLst>
                                        <p:tav tm="0">
                                          <p:val>
                                            <p:strVal val="#ppt_x-#ppt_w*1.125000"/>
                                          </p:val>
                                        </p:tav>
                                        <p:tav tm="100000">
                                          <p:val>
                                            <p:strVal val="#ppt_x"/>
                                          </p:val>
                                        </p:tav>
                                      </p:tavLst>
                                    </p:anim>
                                    <p:animEffect transition="in" filter="wipe(right)">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P spid="21" grpId="0" animBg="1"/>
      <p:bldP spid="22" grpId="0" animBg="1"/>
      <p:bldP spid="26" grpId="0"/>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MH_SubTitle_2"/>
          <p:cNvSpPr/>
          <p:nvPr>
            <p:custDataLst>
              <p:tags r:id="rId2"/>
            </p:custDataLst>
          </p:nvPr>
        </p:nvSpPr>
        <p:spPr>
          <a:xfrm>
            <a:off x="3918434" y="3452066"/>
            <a:ext cx="809625" cy="809625"/>
          </a:xfrm>
          <a:prstGeom prst="ellipse">
            <a:avLst/>
          </a:prstGeom>
          <a:solidFill>
            <a:sysClr val="window" lastClr="FFFFFF"/>
          </a:solidFill>
          <a:ln w="88900" cap="flat" cmpd="sng" algn="ctr">
            <a:solidFill>
              <a:schemeClr val="bg1">
                <a:lumMod val="75000"/>
              </a:schemeClr>
            </a:solidFill>
            <a:prstDash val="solid"/>
          </a:ln>
          <a:effectLst/>
        </p:spPr>
        <p:txBody>
          <a:bodyPr lIns="0" tIns="216000" rIns="0" bIns="0" anchor="ctr">
            <a:normAutofit/>
          </a:bodyPr>
          <a:lstStyle/>
          <a:p>
            <a:pPr algn="ctr">
              <a:defRPr/>
            </a:pPr>
            <a:r>
              <a:rPr lang="zh-CN" altLang="en-US" sz="1300" kern="0" dirty="0">
                <a:solidFill>
                  <a:srgbClr val="A7A6A7"/>
                </a:solidFill>
                <a:latin typeface="微软雅黑" panose="020B0503020204020204" pitchFamily="34" charset="-122"/>
                <a:ea typeface="微软雅黑" panose="020B0503020204020204" pitchFamily="34" charset="-122"/>
              </a:rPr>
              <a:t>组织性</a:t>
            </a:r>
          </a:p>
        </p:txBody>
      </p:sp>
      <p:sp>
        <p:nvSpPr>
          <p:cNvPr id="40" name="MH_Other_1"/>
          <p:cNvSpPr/>
          <p:nvPr>
            <p:custDataLst>
              <p:tags r:id="rId3"/>
            </p:custDataLst>
          </p:nvPr>
        </p:nvSpPr>
        <p:spPr>
          <a:xfrm>
            <a:off x="3981537" y="3490167"/>
            <a:ext cx="684610" cy="264319"/>
          </a:xfrm>
          <a:custGeom>
            <a:avLst/>
            <a:gdLst/>
            <a:ahLst/>
            <a:cxnLst/>
            <a:rect l="l" t="t" r="r" b="b"/>
            <a:pathLst>
              <a:path w="1455294" h="561582">
                <a:moveTo>
                  <a:pt x="727647" y="0"/>
                </a:moveTo>
                <a:cubicBezTo>
                  <a:pt x="1077689" y="0"/>
                  <a:pt x="1372173" y="237873"/>
                  <a:pt x="1455294" y="561582"/>
                </a:cubicBezTo>
                <a:lnTo>
                  <a:pt x="0" y="561582"/>
                </a:lnTo>
                <a:cubicBezTo>
                  <a:pt x="83122" y="237873"/>
                  <a:pt x="377605" y="0"/>
                  <a:pt x="727647" y="0"/>
                </a:cubicBezTo>
                <a:close/>
              </a:path>
            </a:pathLst>
          </a:custGeom>
          <a:solidFill>
            <a:srgbClr val="D1325B"/>
          </a:solidFill>
          <a:ln w="25400" cap="flat" cmpd="sng" algn="ctr">
            <a:solidFill>
              <a:schemeClr val="bg1">
                <a:lumMod val="75000"/>
              </a:schemeClr>
            </a:solidFill>
            <a:prstDash val="solid"/>
          </a:ln>
          <a:effectLst/>
        </p:spPr>
        <p:txBody>
          <a:bodyPr anchor="ctr"/>
          <a:lstStyle/>
          <a:p>
            <a:pPr algn="ctr">
              <a:defRPr/>
            </a:pPr>
            <a:r>
              <a:rPr lang="en-US" sz="1500" kern="0" dirty="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02</a:t>
            </a:r>
          </a:p>
        </p:txBody>
      </p:sp>
      <p:sp>
        <p:nvSpPr>
          <p:cNvPr id="44" name="MH_SubTitle_4"/>
          <p:cNvSpPr/>
          <p:nvPr>
            <p:custDataLst>
              <p:tags r:id="rId4"/>
            </p:custDataLst>
          </p:nvPr>
        </p:nvSpPr>
        <p:spPr>
          <a:xfrm>
            <a:off x="3338600" y="1911397"/>
            <a:ext cx="864394" cy="863204"/>
          </a:xfrm>
          <a:prstGeom prst="ellipse">
            <a:avLst/>
          </a:prstGeom>
          <a:solidFill>
            <a:sysClr val="window" lastClr="FFFFFF"/>
          </a:solidFill>
          <a:ln w="88900" cap="flat" cmpd="sng" algn="ctr">
            <a:solidFill>
              <a:schemeClr val="bg1">
                <a:lumMod val="75000"/>
              </a:schemeClr>
            </a:solidFill>
            <a:prstDash val="solid"/>
          </a:ln>
          <a:effectLst/>
        </p:spPr>
        <p:txBody>
          <a:bodyPr lIns="0" tIns="216000" rIns="0" bIns="0" anchor="ctr">
            <a:normAutofit/>
          </a:bodyPr>
          <a:lstStyle/>
          <a:p>
            <a:pPr algn="ctr">
              <a:defRPr/>
            </a:pPr>
            <a:r>
              <a:rPr lang="zh-CN" altLang="en-US" sz="1300" kern="0" dirty="0">
                <a:solidFill>
                  <a:srgbClr val="A7A6A7"/>
                </a:solidFill>
                <a:latin typeface="微软雅黑" panose="020B0503020204020204" pitchFamily="34" charset="-122"/>
                <a:ea typeface="微软雅黑" panose="020B0503020204020204" pitchFamily="34" charset="-122"/>
              </a:rPr>
              <a:t>公益性</a:t>
            </a:r>
          </a:p>
        </p:txBody>
      </p:sp>
      <p:sp>
        <p:nvSpPr>
          <p:cNvPr id="45" name="MH_Other_2"/>
          <p:cNvSpPr/>
          <p:nvPr>
            <p:custDataLst>
              <p:tags r:id="rId5"/>
            </p:custDataLst>
          </p:nvPr>
        </p:nvSpPr>
        <p:spPr>
          <a:xfrm>
            <a:off x="3390432" y="1954737"/>
            <a:ext cx="760809" cy="294085"/>
          </a:xfrm>
          <a:custGeom>
            <a:avLst/>
            <a:gdLst/>
            <a:ahLst/>
            <a:cxnLst/>
            <a:rect l="l" t="t" r="r" b="b"/>
            <a:pathLst>
              <a:path w="1455294" h="561582">
                <a:moveTo>
                  <a:pt x="727647" y="0"/>
                </a:moveTo>
                <a:cubicBezTo>
                  <a:pt x="1077689" y="0"/>
                  <a:pt x="1372173" y="237873"/>
                  <a:pt x="1455294" y="561582"/>
                </a:cubicBezTo>
                <a:lnTo>
                  <a:pt x="0" y="561582"/>
                </a:lnTo>
                <a:cubicBezTo>
                  <a:pt x="83122" y="237873"/>
                  <a:pt x="377605" y="0"/>
                  <a:pt x="727647" y="0"/>
                </a:cubicBezTo>
                <a:close/>
              </a:path>
            </a:pathLst>
          </a:custGeom>
          <a:solidFill>
            <a:srgbClr val="D1325B"/>
          </a:solidFill>
          <a:ln w="25400" cap="flat" cmpd="sng" algn="ctr">
            <a:solidFill>
              <a:schemeClr val="bg1">
                <a:lumMod val="75000"/>
              </a:schemeClr>
            </a:solidFill>
            <a:prstDash val="solid"/>
          </a:ln>
          <a:effectLst/>
        </p:spPr>
        <p:txBody>
          <a:bodyPr anchor="ctr"/>
          <a:lstStyle/>
          <a:p>
            <a:pPr algn="ctr">
              <a:defRPr/>
            </a:pPr>
            <a:r>
              <a:rPr lang="en-US" b="1" kern="0" dirty="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04</a:t>
            </a:r>
          </a:p>
        </p:txBody>
      </p:sp>
      <p:sp>
        <p:nvSpPr>
          <p:cNvPr id="49" name="MH_SubTitle_5"/>
          <p:cNvSpPr/>
          <p:nvPr>
            <p:custDataLst>
              <p:tags r:id="rId6"/>
            </p:custDataLst>
          </p:nvPr>
        </p:nvSpPr>
        <p:spPr>
          <a:xfrm>
            <a:off x="4626856" y="1568497"/>
            <a:ext cx="890588" cy="890588"/>
          </a:xfrm>
          <a:prstGeom prst="ellipse">
            <a:avLst/>
          </a:prstGeom>
          <a:solidFill>
            <a:sysClr val="window" lastClr="FFFFFF"/>
          </a:solidFill>
          <a:ln w="88900" cap="flat" cmpd="sng" algn="ctr">
            <a:solidFill>
              <a:schemeClr val="bg1">
                <a:lumMod val="75000"/>
              </a:schemeClr>
            </a:solidFill>
            <a:prstDash val="solid"/>
          </a:ln>
          <a:effectLst/>
        </p:spPr>
        <p:txBody>
          <a:bodyPr lIns="0" tIns="216000" rIns="0" bIns="0" anchor="ctr">
            <a:normAutofit/>
          </a:bodyPr>
          <a:lstStyle/>
          <a:p>
            <a:pPr algn="ctr">
              <a:defRPr/>
            </a:pPr>
            <a:r>
              <a:rPr lang="zh-CN" altLang="en-US" sz="1300" kern="0" dirty="0">
                <a:solidFill>
                  <a:srgbClr val="A7A6A7"/>
                </a:solidFill>
                <a:latin typeface="微软雅黑" panose="020B0503020204020204" pitchFamily="34" charset="-122"/>
                <a:ea typeface="微软雅黑" panose="020B0503020204020204" pitchFamily="34" charset="-122"/>
              </a:rPr>
              <a:t>付出劳动时间</a:t>
            </a:r>
          </a:p>
        </p:txBody>
      </p:sp>
      <p:sp>
        <p:nvSpPr>
          <p:cNvPr id="50" name="MH_Other_3"/>
          <p:cNvSpPr/>
          <p:nvPr>
            <p:custDataLst>
              <p:tags r:id="rId7"/>
            </p:custDataLst>
          </p:nvPr>
        </p:nvSpPr>
        <p:spPr>
          <a:xfrm>
            <a:off x="4691150" y="1606598"/>
            <a:ext cx="760810" cy="294085"/>
          </a:xfrm>
          <a:custGeom>
            <a:avLst/>
            <a:gdLst/>
            <a:ahLst/>
            <a:cxnLst/>
            <a:rect l="l" t="t" r="r" b="b"/>
            <a:pathLst>
              <a:path w="1455294" h="561582">
                <a:moveTo>
                  <a:pt x="727647" y="0"/>
                </a:moveTo>
                <a:cubicBezTo>
                  <a:pt x="1077689" y="0"/>
                  <a:pt x="1372173" y="237873"/>
                  <a:pt x="1455294" y="561582"/>
                </a:cubicBezTo>
                <a:lnTo>
                  <a:pt x="0" y="561582"/>
                </a:lnTo>
                <a:cubicBezTo>
                  <a:pt x="83122" y="237873"/>
                  <a:pt x="377605" y="0"/>
                  <a:pt x="727647" y="0"/>
                </a:cubicBezTo>
                <a:close/>
              </a:path>
            </a:pathLst>
          </a:custGeom>
          <a:solidFill>
            <a:srgbClr val="D1325B"/>
          </a:solidFill>
          <a:ln w="25400" cap="flat" cmpd="sng" algn="ctr">
            <a:solidFill>
              <a:schemeClr val="bg1">
                <a:lumMod val="75000"/>
              </a:schemeClr>
            </a:solidFill>
            <a:prstDash val="solid"/>
          </a:ln>
          <a:effectLst/>
        </p:spPr>
        <p:txBody>
          <a:bodyPr anchor="ctr"/>
          <a:lstStyle/>
          <a:p>
            <a:pPr algn="ctr">
              <a:defRPr/>
            </a:pPr>
            <a:r>
              <a:rPr lang="en-US" kern="0" dirty="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05</a:t>
            </a:r>
          </a:p>
        </p:txBody>
      </p:sp>
      <p:sp>
        <p:nvSpPr>
          <p:cNvPr id="54" name="MH_SubTitle_3"/>
          <p:cNvSpPr/>
          <p:nvPr>
            <p:custDataLst>
              <p:tags r:id="rId8"/>
            </p:custDataLst>
          </p:nvPr>
        </p:nvSpPr>
        <p:spPr>
          <a:xfrm>
            <a:off x="4035115" y="2453132"/>
            <a:ext cx="1079897" cy="1079897"/>
          </a:xfrm>
          <a:prstGeom prst="ellipse">
            <a:avLst/>
          </a:prstGeom>
          <a:solidFill>
            <a:sysClr val="window" lastClr="FFFFFF"/>
          </a:solidFill>
          <a:ln w="88900" cap="flat" cmpd="sng" algn="ctr">
            <a:solidFill>
              <a:schemeClr val="bg1">
                <a:lumMod val="75000"/>
              </a:schemeClr>
            </a:solidFill>
            <a:prstDash val="solid"/>
          </a:ln>
          <a:effectLst/>
        </p:spPr>
        <p:txBody>
          <a:bodyPr lIns="0" tIns="216000" rIns="0" bIns="0" anchor="ctr">
            <a:normAutofit/>
          </a:bodyPr>
          <a:lstStyle/>
          <a:p>
            <a:pPr algn="ctr">
              <a:defRPr/>
            </a:pPr>
            <a:r>
              <a:rPr lang="zh-CN" altLang="en-US" sz="1300" kern="0" dirty="0">
                <a:solidFill>
                  <a:srgbClr val="A7A6A7"/>
                </a:solidFill>
                <a:latin typeface="微软雅黑" panose="020B0503020204020204" pitchFamily="34" charset="-122"/>
                <a:ea typeface="微软雅黑" panose="020B0503020204020204" pitchFamily="34" charset="-122"/>
              </a:rPr>
              <a:t>非报酬性</a:t>
            </a:r>
          </a:p>
        </p:txBody>
      </p:sp>
      <p:sp>
        <p:nvSpPr>
          <p:cNvPr id="55" name="MH_Other_4"/>
          <p:cNvSpPr/>
          <p:nvPr>
            <p:custDataLst>
              <p:tags r:id="rId9"/>
            </p:custDataLst>
          </p:nvPr>
        </p:nvSpPr>
        <p:spPr>
          <a:xfrm>
            <a:off x="4106553" y="2498377"/>
            <a:ext cx="942975" cy="364331"/>
          </a:xfrm>
          <a:custGeom>
            <a:avLst/>
            <a:gdLst/>
            <a:ahLst/>
            <a:cxnLst/>
            <a:rect l="l" t="t" r="r" b="b"/>
            <a:pathLst>
              <a:path w="1455294" h="561582">
                <a:moveTo>
                  <a:pt x="727647" y="0"/>
                </a:moveTo>
                <a:cubicBezTo>
                  <a:pt x="1077689" y="0"/>
                  <a:pt x="1372173" y="237873"/>
                  <a:pt x="1455294" y="561582"/>
                </a:cubicBezTo>
                <a:lnTo>
                  <a:pt x="0" y="561582"/>
                </a:lnTo>
                <a:cubicBezTo>
                  <a:pt x="83122" y="237873"/>
                  <a:pt x="377605" y="0"/>
                  <a:pt x="727647" y="0"/>
                </a:cubicBezTo>
                <a:close/>
              </a:path>
            </a:pathLst>
          </a:custGeom>
          <a:solidFill>
            <a:srgbClr val="D1325B"/>
          </a:solidFill>
          <a:ln w="25400" cap="flat" cmpd="sng" algn="ctr">
            <a:solidFill>
              <a:schemeClr val="bg1">
                <a:lumMod val="75000"/>
              </a:schemeClr>
            </a:solidFill>
            <a:prstDash val="solid"/>
          </a:ln>
          <a:effectLst/>
        </p:spPr>
        <p:txBody>
          <a:bodyPr anchor="ctr"/>
          <a:lstStyle/>
          <a:p>
            <a:pPr algn="ctr">
              <a:defRPr/>
            </a:pPr>
            <a:r>
              <a:rPr lang="en-US" kern="0" dirty="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03</a:t>
            </a:r>
          </a:p>
        </p:txBody>
      </p:sp>
      <p:sp>
        <p:nvSpPr>
          <p:cNvPr id="60" name="MH_SubTitle_1"/>
          <p:cNvSpPr/>
          <p:nvPr>
            <p:custDataLst>
              <p:tags r:id="rId10"/>
            </p:custDataLst>
          </p:nvPr>
        </p:nvSpPr>
        <p:spPr>
          <a:xfrm>
            <a:off x="4561372" y="4143820"/>
            <a:ext cx="621506" cy="620315"/>
          </a:xfrm>
          <a:prstGeom prst="ellipse">
            <a:avLst/>
          </a:prstGeom>
          <a:solidFill>
            <a:sysClr val="window" lastClr="FFFFFF"/>
          </a:solidFill>
          <a:ln w="63500" cap="flat" cmpd="sng" algn="ctr">
            <a:solidFill>
              <a:schemeClr val="bg1">
                <a:lumMod val="75000"/>
              </a:schemeClr>
            </a:solidFill>
            <a:prstDash val="solid"/>
          </a:ln>
          <a:effectLst/>
        </p:spPr>
        <p:txBody>
          <a:bodyPr lIns="0" tIns="216000" rIns="0" bIns="0" anchor="ctr">
            <a:noAutofit/>
          </a:bodyPr>
          <a:lstStyle/>
          <a:p>
            <a:pPr algn="ctr">
              <a:defRPr/>
            </a:pPr>
            <a:r>
              <a:rPr lang="zh-CN" altLang="en-US" sz="1300" kern="0" dirty="0">
                <a:solidFill>
                  <a:srgbClr val="A7A6A7"/>
                </a:solidFill>
                <a:latin typeface="微软雅黑" panose="020B0503020204020204" pitchFamily="34" charset="-122"/>
                <a:ea typeface="微软雅黑" panose="020B0503020204020204" pitchFamily="34" charset="-122"/>
              </a:rPr>
              <a:t>自愿性</a:t>
            </a:r>
          </a:p>
        </p:txBody>
      </p:sp>
      <p:sp>
        <p:nvSpPr>
          <p:cNvPr id="61" name="MH_Other_5"/>
          <p:cNvSpPr/>
          <p:nvPr>
            <p:custDataLst>
              <p:tags r:id="rId11"/>
            </p:custDataLst>
          </p:nvPr>
        </p:nvSpPr>
        <p:spPr>
          <a:xfrm>
            <a:off x="4613759" y="4175966"/>
            <a:ext cx="522684" cy="201216"/>
          </a:xfrm>
          <a:custGeom>
            <a:avLst/>
            <a:gdLst/>
            <a:ahLst/>
            <a:cxnLst/>
            <a:rect l="l" t="t" r="r" b="b"/>
            <a:pathLst>
              <a:path w="1455294" h="561582">
                <a:moveTo>
                  <a:pt x="727647" y="0"/>
                </a:moveTo>
                <a:cubicBezTo>
                  <a:pt x="1077689" y="0"/>
                  <a:pt x="1372173" y="237873"/>
                  <a:pt x="1455294" y="561582"/>
                </a:cubicBezTo>
                <a:lnTo>
                  <a:pt x="0" y="561582"/>
                </a:lnTo>
                <a:cubicBezTo>
                  <a:pt x="83122" y="237873"/>
                  <a:pt x="377605" y="0"/>
                  <a:pt x="727647" y="0"/>
                </a:cubicBezTo>
                <a:close/>
              </a:path>
            </a:pathLst>
          </a:custGeom>
          <a:solidFill>
            <a:srgbClr val="D1325B"/>
          </a:solidFill>
          <a:ln w="25400" cap="flat" cmpd="sng" algn="ctr">
            <a:solidFill>
              <a:schemeClr val="bg1">
                <a:lumMod val="75000"/>
              </a:schemeClr>
            </a:solidFill>
            <a:prstDash val="solid"/>
          </a:ln>
          <a:effectLst/>
        </p:spPr>
        <p:txBody>
          <a:bodyPr anchor="ctr"/>
          <a:lstStyle/>
          <a:p>
            <a:pPr algn="ctr">
              <a:defRPr/>
            </a:pPr>
            <a:r>
              <a:rPr lang="en-US" sz="1350" kern="0" dirty="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01</a:t>
            </a:r>
          </a:p>
        </p:txBody>
      </p:sp>
      <p:sp>
        <p:nvSpPr>
          <p:cNvPr id="64" name="MH_Other_6"/>
          <p:cNvSpPr/>
          <p:nvPr>
            <p:custDataLst>
              <p:tags r:id="rId12"/>
            </p:custDataLst>
          </p:nvPr>
        </p:nvSpPr>
        <p:spPr>
          <a:xfrm>
            <a:off x="5038812" y="4521247"/>
            <a:ext cx="301229" cy="301229"/>
          </a:xfrm>
          <a:prstGeom prst="ellipse">
            <a:avLst/>
          </a:prstGeom>
          <a:noFill/>
          <a:ln w="38100" cap="flat" cmpd="sng" algn="ctr">
            <a:solidFill>
              <a:schemeClr val="accent1">
                <a:lumMod val="40000"/>
                <a:lumOff val="60000"/>
              </a:schemeClr>
            </a:solidFill>
            <a:prstDash val="solid"/>
          </a:ln>
          <a:effectLst/>
        </p:spPr>
        <p:txBody>
          <a:bodyPr anchor="ctr"/>
          <a:lstStyle/>
          <a:p>
            <a:pPr algn="ctr">
              <a:defRPr/>
            </a:pPr>
            <a:endParaRPr lang="en-US" sz="1350" kern="0">
              <a:solidFill>
                <a:sysClr val="window" lastClr="FFFFFF"/>
              </a:solidFill>
              <a:latin typeface="Calibri" panose="020F0502020204030204"/>
            </a:endParaRPr>
          </a:p>
        </p:txBody>
      </p:sp>
      <p:sp>
        <p:nvSpPr>
          <p:cNvPr id="65" name="MH_Other_7"/>
          <p:cNvSpPr/>
          <p:nvPr>
            <p:custDataLst>
              <p:tags r:id="rId13"/>
            </p:custDataLst>
          </p:nvPr>
        </p:nvSpPr>
        <p:spPr>
          <a:xfrm>
            <a:off x="4336344" y="4540298"/>
            <a:ext cx="150019" cy="150019"/>
          </a:xfrm>
          <a:prstGeom prst="ellipse">
            <a:avLst/>
          </a:prstGeom>
          <a:noFill/>
          <a:ln w="38100" cap="flat" cmpd="sng" algn="ctr">
            <a:solidFill>
              <a:schemeClr val="accent1">
                <a:lumMod val="40000"/>
                <a:lumOff val="60000"/>
              </a:schemeClr>
            </a:solidFill>
            <a:prstDash val="solid"/>
          </a:ln>
          <a:effectLst/>
        </p:spPr>
        <p:txBody>
          <a:bodyPr anchor="ctr"/>
          <a:lstStyle/>
          <a:p>
            <a:pPr algn="ctr">
              <a:defRPr/>
            </a:pPr>
            <a:endParaRPr lang="en-US" sz="1350" kern="0">
              <a:solidFill>
                <a:sysClr val="window" lastClr="FFFFFF"/>
              </a:solidFill>
              <a:latin typeface="Calibri" panose="020F0502020204030204"/>
            </a:endParaRPr>
          </a:p>
        </p:txBody>
      </p:sp>
      <p:sp>
        <p:nvSpPr>
          <p:cNvPr id="66" name="MH_Other_8"/>
          <p:cNvSpPr/>
          <p:nvPr>
            <p:custDataLst>
              <p:tags r:id="rId14"/>
            </p:custDataLst>
          </p:nvPr>
        </p:nvSpPr>
        <p:spPr>
          <a:xfrm>
            <a:off x="3693406" y="3054398"/>
            <a:ext cx="150019" cy="150019"/>
          </a:xfrm>
          <a:prstGeom prst="ellipse">
            <a:avLst/>
          </a:prstGeom>
          <a:noFill/>
          <a:ln w="38100" cap="flat" cmpd="sng" algn="ctr">
            <a:solidFill>
              <a:schemeClr val="accent1">
                <a:lumMod val="40000"/>
                <a:lumOff val="60000"/>
              </a:schemeClr>
            </a:solidFill>
            <a:prstDash val="solid"/>
          </a:ln>
          <a:effectLst/>
        </p:spPr>
        <p:txBody>
          <a:bodyPr anchor="ctr"/>
          <a:lstStyle/>
          <a:p>
            <a:pPr algn="ctr">
              <a:defRPr/>
            </a:pPr>
            <a:endParaRPr lang="en-US" sz="1350" kern="0">
              <a:solidFill>
                <a:sysClr val="window" lastClr="FFFFFF"/>
              </a:solidFill>
              <a:latin typeface="Calibri" panose="020F0502020204030204"/>
            </a:endParaRPr>
          </a:p>
        </p:txBody>
      </p:sp>
      <p:sp>
        <p:nvSpPr>
          <p:cNvPr id="67" name="MH_Other_9"/>
          <p:cNvSpPr/>
          <p:nvPr>
            <p:custDataLst>
              <p:tags r:id="rId15"/>
            </p:custDataLst>
          </p:nvPr>
        </p:nvSpPr>
        <p:spPr>
          <a:xfrm>
            <a:off x="4864981" y="3109167"/>
            <a:ext cx="441722" cy="441722"/>
          </a:xfrm>
          <a:prstGeom prst="ellipse">
            <a:avLst/>
          </a:prstGeom>
          <a:noFill/>
          <a:ln w="38100" cap="flat" cmpd="sng" algn="ctr">
            <a:solidFill>
              <a:schemeClr val="accent1">
                <a:lumMod val="40000"/>
                <a:lumOff val="60000"/>
              </a:schemeClr>
            </a:solidFill>
            <a:prstDash val="solid"/>
          </a:ln>
          <a:effectLst/>
        </p:spPr>
        <p:txBody>
          <a:bodyPr anchor="ctr"/>
          <a:lstStyle/>
          <a:p>
            <a:pPr algn="ctr">
              <a:defRPr/>
            </a:pPr>
            <a:endParaRPr lang="en-US" sz="1350" kern="0">
              <a:solidFill>
                <a:sysClr val="window" lastClr="FFFFFF"/>
              </a:solidFill>
              <a:latin typeface="Calibri" panose="020F0502020204030204"/>
            </a:endParaRPr>
          </a:p>
        </p:txBody>
      </p:sp>
      <p:sp>
        <p:nvSpPr>
          <p:cNvPr id="68" name="MH_Other_10"/>
          <p:cNvSpPr/>
          <p:nvPr>
            <p:custDataLst>
              <p:tags r:id="rId16"/>
            </p:custDataLst>
          </p:nvPr>
        </p:nvSpPr>
        <p:spPr>
          <a:xfrm>
            <a:off x="4300625" y="2028079"/>
            <a:ext cx="221456" cy="220266"/>
          </a:xfrm>
          <a:prstGeom prst="ellipse">
            <a:avLst/>
          </a:prstGeom>
          <a:noFill/>
          <a:ln w="38100" cap="flat" cmpd="sng" algn="ctr">
            <a:solidFill>
              <a:schemeClr val="accent1">
                <a:lumMod val="40000"/>
                <a:lumOff val="60000"/>
              </a:schemeClr>
            </a:solidFill>
            <a:prstDash val="solid"/>
          </a:ln>
          <a:effectLst/>
        </p:spPr>
        <p:txBody>
          <a:bodyPr anchor="ctr"/>
          <a:lstStyle/>
          <a:p>
            <a:pPr algn="ctr">
              <a:defRPr/>
            </a:pPr>
            <a:endParaRPr lang="en-US" sz="1350" kern="0">
              <a:solidFill>
                <a:sysClr val="window" lastClr="FFFFFF"/>
              </a:solidFill>
              <a:latin typeface="Calibri" panose="020F0502020204030204"/>
            </a:endParaRPr>
          </a:p>
        </p:txBody>
      </p:sp>
      <p:sp>
        <p:nvSpPr>
          <p:cNvPr id="69" name="MH_Other_11"/>
          <p:cNvSpPr/>
          <p:nvPr>
            <p:custDataLst>
              <p:tags r:id="rId17"/>
            </p:custDataLst>
          </p:nvPr>
        </p:nvSpPr>
        <p:spPr>
          <a:xfrm>
            <a:off x="3282641" y="1680416"/>
            <a:ext cx="171450" cy="171450"/>
          </a:xfrm>
          <a:prstGeom prst="ellipse">
            <a:avLst/>
          </a:prstGeom>
          <a:noFill/>
          <a:ln w="38100" cap="flat" cmpd="sng" algn="ctr">
            <a:solidFill>
              <a:schemeClr val="accent1">
                <a:lumMod val="40000"/>
                <a:lumOff val="60000"/>
              </a:schemeClr>
            </a:solidFill>
            <a:prstDash val="solid"/>
          </a:ln>
          <a:effectLst/>
        </p:spPr>
        <p:txBody>
          <a:bodyPr anchor="ctr"/>
          <a:lstStyle/>
          <a:p>
            <a:pPr algn="ctr">
              <a:defRPr/>
            </a:pPr>
            <a:endParaRPr lang="en-US" sz="1350" kern="0">
              <a:solidFill>
                <a:sysClr val="window" lastClr="FFFFFF"/>
              </a:solidFill>
              <a:latin typeface="Calibri" panose="020F0502020204030204"/>
            </a:endParaRPr>
          </a:p>
        </p:txBody>
      </p:sp>
      <p:sp>
        <p:nvSpPr>
          <p:cNvPr id="24" name="MH_SubTitle_1"/>
          <p:cNvSpPr txBox="1"/>
          <p:nvPr>
            <p:custDataLst>
              <p:tags r:id="rId18"/>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志愿服务五大要素</a:t>
            </a:r>
          </a:p>
        </p:txBody>
      </p:sp>
      <p:sp>
        <p:nvSpPr>
          <p:cNvPr id="25" name="MH_Other_1"/>
          <p:cNvSpPr txBox="1"/>
          <p:nvPr>
            <p:custDataLst>
              <p:tags r:id="rId19"/>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等腰三角形 25"/>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ustDataLst>
      <p:tags r:id="rId1"/>
    </p:custDataLst>
  </p:cSld>
  <p:clrMapOvr>
    <a:masterClrMapping/>
  </p:clrMapOvr>
  <p:transition advTm="2426">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8" nodeType="click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000"/>
                                        <p:tgtEl>
                                          <p:spTgt spid="60"/>
                                        </p:tgtEl>
                                      </p:cBhvr>
                                    </p:animEffect>
                                    <p:anim calcmode="lin" valueType="num">
                                      <p:cBhvr>
                                        <p:cTn id="22" dur="1000" fill="hold"/>
                                        <p:tgtEl>
                                          <p:spTgt spid="60"/>
                                        </p:tgtEl>
                                        <p:attrNameLst>
                                          <p:attrName>ppt_x</p:attrName>
                                        </p:attrNameLst>
                                      </p:cBhvr>
                                      <p:tavLst>
                                        <p:tav tm="0">
                                          <p:val>
                                            <p:strVal val="#ppt_x"/>
                                          </p:val>
                                        </p:tav>
                                        <p:tav tm="100000">
                                          <p:val>
                                            <p:strVal val="#ppt_x"/>
                                          </p:val>
                                        </p:tav>
                                      </p:tavLst>
                                    </p:anim>
                                    <p:anim calcmode="lin" valueType="num">
                                      <p:cBhvr>
                                        <p:cTn id="23" dur="1000" fill="hold"/>
                                        <p:tgtEl>
                                          <p:spTgt spid="60"/>
                                        </p:tgtEl>
                                        <p:attrNameLst>
                                          <p:attrName>ppt_y</p:attrName>
                                        </p:attrNameLst>
                                      </p:cBhvr>
                                      <p:tavLst>
                                        <p:tav tm="0">
                                          <p:val>
                                            <p:strVal val="#ppt_y+.1"/>
                                          </p:val>
                                        </p:tav>
                                        <p:tav tm="100000">
                                          <p:val>
                                            <p:strVal val="#ppt_y"/>
                                          </p:val>
                                        </p:tav>
                                      </p:tavLst>
                                    </p:anim>
                                  </p:childTnLst>
                                </p:cTn>
                              </p:par>
                              <p:par>
                                <p:cTn id="24" presetID="42" presetClass="entr" presetSubtype="0" fill="hold" grpId="8" nodeType="with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par>
                                <p:cTn id="29" presetID="42" presetClass="entr" presetSubtype="0" fill="hold" grpId="8" nodeType="with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anim calcmode="lin" valueType="num">
                                      <p:cBhvr>
                                        <p:cTn id="32" dur="1000" fill="hold"/>
                                        <p:tgtEl>
                                          <p:spTgt spid="64"/>
                                        </p:tgtEl>
                                        <p:attrNameLst>
                                          <p:attrName>ppt_x</p:attrName>
                                        </p:attrNameLst>
                                      </p:cBhvr>
                                      <p:tavLst>
                                        <p:tav tm="0">
                                          <p:val>
                                            <p:strVal val="#ppt_x"/>
                                          </p:val>
                                        </p:tav>
                                        <p:tav tm="100000">
                                          <p:val>
                                            <p:strVal val="#ppt_x"/>
                                          </p:val>
                                        </p:tav>
                                      </p:tavLst>
                                    </p:anim>
                                    <p:anim calcmode="lin" valueType="num">
                                      <p:cBhvr>
                                        <p:cTn id="33" dur="1000" fill="hold"/>
                                        <p:tgtEl>
                                          <p:spTgt spid="64"/>
                                        </p:tgtEl>
                                        <p:attrNameLst>
                                          <p:attrName>ppt_y</p:attrName>
                                        </p:attrNameLst>
                                      </p:cBhvr>
                                      <p:tavLst>
                                        <p:tav tm="0">
                                          <p:val>
                                            <p:strVal val="#ppt_y+.1"/>
                                          </p:val>
                                        </p:tav>
                                        <p:tav tm="100000">
                                          <p:val>
                                            <p:strVal val="#ppt_y"/>
                                          </p:val>
                                        </p:tav>
                                      </p:tavLst>
                                    </p:anim>
                                  </p:childTnLst>
                                </p:cTn>
                              </p:par>
                              <p:par>
                                <p:cTn id="34" presetID="42" presetClass="entr" presetSubtype="0" fill="hold" grpId="8" nodeType="with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fade">
                                      <p:cBhvr>
                                        <p:cTn id="36" dur="1000"/>
                                        <p:tgtEl>
                                          <p:spTgt spid="65"/>
                                        </p:tgtEl>
                                      </p:cBhvr>
                                    </p:animEffect>
                                    <p:anim calcmode="lin" valueType="num">
                                      <p:cBhvr>
                                        <p:cTn id="37" dur="1000" fill="hold"/>
                                        <p:tgtEl>
                                          <p:spTgt spid="65"/>
                                        </p:tgtEl>
                                        <p:attrNameLst>
                                          <p:attrName>ppt_x</p:attrName>
                                        </p:attrNameLst>
                                      </p:cBhvr>
                                      <p:tavLst>
                                        <p:tav tm="0">
                                          <p:val>
                                            <p:strVal val="#ppt_x"/>
                                          </p:val>
                                        </p:tav>
                                        <p:tav tm="100000">
                                          <p:val>
                                            <p:strVal val="#ppt_x"/>
                                          </p:val>
                                        </p:tav>
                                      </p:tavLst>
                                    </p:anim>
                                    <p:anim calcmode="lin" valueType="num">
                                      <p:cBhvr>
                                        <p:cTn id="38"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1000"/>
                                        <p:tgtEl>
                                          <p:spTgt spid="40"/>
                                        </p:tgtEl>
                                      </p:cBhvr>
                                    </p:animEffect>
                                    <p:anim calcmode="lin" valueType="num">
                                      <p:cBhvr>
                                        <p:cTn id="44" dur="1000" fill="hold"/>
                                        <p:tgtEl>
                                          <p:spTgt spid="40"/>
                                        </p:tgtEl>
                                        <p:attrNameLst>
                                          <p:attrName>ppt_x</p:attrName>
                                        </p:attrNameLst>
                                      </p:cBhvr>
                                      <p:tavLst>
                                        <p:tav tm="0">
                                          <p:val>
                                            <p:strVal val="#ppt_x"/>
                                          </p:val>
                                        </p:tav>
                                        <p:tav tm="100000">
                                          <p:val>
                                            <p:strVal val="#ppt_x"/>
                                          </p:val>
                                        </p:tav>
                                      </p:tavLst>
                                    </p:anim>
                                    <p:anim calcmode="lin" valueType="num">
                                      <p:cBhvr>
                                        <p:cTn id="45" dur="1000" fill="hold"/>
                                        <p:tgtEl>
                                          <p:spTgt spid="4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1000"/>
                                        <p:tgtEl>
                                          <p:spTgt spid="39"/>
                                        </p:tgtEl>
                                      </p:cBhvr>
                                    </p:animEffect>
                                    <p:anim calcmode="lin" valueType="num">
                                      <p:cBhvr>
                                        <p:cTn id="49" dur="1000" fill="hold"/>
                                        <p:tgtEl>
                                          <p:spTgt spid="39"/>
                                        </p:tgtEl>
                                        <p:attrNameLst>
                                          <p:attrName>ppt_x</p:attrName>
                                        </p:attrNameLst>
                                      </p:cBhvr>
                                      <p:tavLst>
                                        <p:tav tm="0">
                                          <p:val>
                                            <p:strVal val="#ppt_x"/>
                                          </p:val>
                                        </p:tav>
                                        <p:tav tm="100000">
                                          <p:val>
                                            <p:strVal val="#ppt_x"/>
                                          </p:val>
                                        </p:tav>
                                      </p:tavLst>
                                    </p:anim>
                                    <p:anim calcmode="lin" valueType="num">
                                      <p:cBhvr>
                                        <p:cTn id="50"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1000"/>
                                        <p:tgtEl>
                                          <p:spTgt spid="54"/>
                                        </p:tgtEl>
                                      </p:cBhvr>
                                    </p:animEffect>
                                    <p:anim calcmode="lin" valueType="num">
                                      <p:cBhvr>
                                        <p:cTn id="56" dur="1000" fill="hold"/>
                                        <p:tgtEl>
                                          <p:spTgt spid="54"/>
                                        </p:tgtEl>
                                        <p:attrNameLst>
                                          <p:attrName>ppt_x</p:attrName>
                                        </p:attrNameLst>
                                      </p:cBhvr>
                                      <p:tavLst>
                                        <p:tav tm="0">
                                          <p:val>
                                            <p:strVal val="#ppt_x"/>
                                          </p:val>
                                        </p:tav>
                                        <p:tav tm="100000">
                                          <p:val>
                                            <p:strVal val="#ppt_x"/>
                                          </p:val>
                                        </p:tav>
                                      </p:tavLst>
                                    </p:anim>
                                    <p:anim calcmode="lin" valueType="num">
                                      <p:cBhvr>
                                        <p:cTn id="57" dur="1000" fill="hold"/>
                                        <p:tgtEl>
                                          <p:spTgt spid="5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fade">
                                      <p:cBhvr>
                                        <p:cTn id="60" dur="1000"/>
                                        <p:tgtEl>
                                          <p:spTgt spid="55"/>
                                        </p:tgtEl>
                                      </p:cBhvr>
                                    </p:animEffect>
                                    <p:anim calcmode="lin" valueType="num">
                                      <p:cBhvr>
                                        <p:cTn id="61" dur="1000" fill="hold"/>
                                        <p:tgtEl>
                                          <p:spTgt spid="55"/>
                                        </p:tgtEl>
                                        <p:attrNameLst>
                                          <p:attrName>ppt_x</p:attrName>
                                        </p:attrNameLst>
                                      </p:cBhvr>
                                      <p:tavLst>
                                        <p:tav tm="0">
                                          <p:val>
                                            <p:strVal val="#ppt_x"/>
                                          </p:val>
                                        </p:tav>
                                        <p:tav tm="100000">
                                          <p:val>
                                            <p:strVal val="#ppt_x"/>
                                          </p:val>
                                        </p:tav>
                                      </p:tavLst>
                                    </p:anim>
                                    <p:anim calcmode="lin" valueType="num">
                                      <p:cBhvr>
                                        <p:cTn id="62" dur="1000" fill="hold"/>
                                        <p:tgtEl>
                                          <p:spTgt spid="5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67"/>
                                        </p:tgtEl>
                                        <p:attrNameLst>
                                          <p:attrName>style.visibility</p:attrName>
                                        </p:attrNameLst>
                                      </p:cBhvr>
                                      <p:to>
                                        <p:strVal val="visible"/>
                                      </p:to>
                                    </p:set>
                                    <p:animEffect transition="in" filter="fade">
                                      <p:cBhvr>
                                        <p:cTn id="65" dur="1000"/>
                                        <p:tgtEl>
                                          <p:spTgt spid="67"/>
                                        </p:tgtEl>
                                      </p:cBhvr>
                                    </p:animEffect>
                                    <p:anim calcmode="lin" valueType="num">
                                      <p:cBhvr>
                                        <p:cTn id="66" dur="1000" fill="hold"/>
                                        <p:tgtEl>
                                          <p:spTgt spid="67"/>
                                        </p:tgtEl>
                                        <p:attrNameLst>
                                          <p:attrName>ppt_x</p:attrName>
                                        </p:attrNameLst>
                                      </p:cBhvr>
                                      <p:tavLst>
                                        <p:tav tm="0">
                                          <p:val>
                                            <p:strVal val="#ppt_x"/>
                                          </p:val>
                                        </p:tav>
                                        <p:tav tm="100000">
                                          <p:val>
                                            <p:strVal val="#ppt_x"/>
                                          </p:val>
                                        </p:tav>
                                      </p:tavLst>
                                    </p:anim>
                                    <p:anim calcmode="lin" valueType="num">
                                      <p:cBhvr>
                                        <p:cTn id="67" dur="1000" fill="hold"/>
                                        <p:tgtEl>
                                          <p:spTgt spid="6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fade">
                                      <p:cBhvr>
                                        <p:cTn id="70" dur="1000"/>
                                        <p:tgtEl>
                                          <p:spTgt spid="66"/>
                                        </p:tgtEl>
                                      </p:cBhvr>
                                    </p:animEffect>
                                    <p:anim calcmode="lin" valueType="num">
                                      <p:cBhvr>
                                        <p:cTn id="71" dur="1000" fill="hold"/>
                                        <p:tgtEl>
                                          <p:spTgt spid="66"/>
                                        </p:tgtEl>
                                        <p:attrNameLst>
                                          <p:attrName>ppt_x</p:attrName>
                                        </p:attrNameLst>
                                      </p:cBhvr>
                                      <p:tavLst>
                                        <p:tav tm="0">
                                          <p:val>
                                            <p:strVal val="#ppt_x"/>
                                          </p:val>
                                        </p:tav>
                                        <p:tav tm="100000">
                                          <p:val>
                                            <p:strVal val="#ppt_x"/>
                                          </p:val>
                                        </p:tav>
                                      </p:tavLst>
                                    </p:anim>
                                    <p:anim calcmode="lin" valueType="num">
                                      <p:cBhvr>
                                        <p:cTn id="72"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fade">
                                      <p:cBhvr>
                                        <p:cTn id="77" dur="1000"/>
                                        <p:tgtEl>
                                          <p:spTgt spid="45"/>
                                        </p:tgtEl>
                                      </p:cBhvr>
                                    </p:animEffect>
                                    <p:anim calcmode="lin" valueType="num">
                                      <p:cBhvr>
                                        <p:cTn id="78" dur="1000" fill="hold"/>
                                        <p:tgtEl>
                                          <p:spTgt spid="45"/>
                                        </p:tgtEl>
                                        <p:attrNameLst>
                                          <p:attrName>ppt_x</p:attrName>
                                        </p:attrNameLst>
                                      </p:cBhvr>
                                      <p:tavLst>
                                        <p:tav tm="0">
                                          <p:val>
                                            <p:strVal val="#ppt_x"/>
                                          </p:val>
                                        </p:tav>
                                        <p:tav tm="100000">
                                          <p:val>
                                            <p:strVal val="#ppt_x"/>
                                          </p:val>
                                        </p:tav>
                                      </p:tavLst>
                                    </p:anim>
                                    <p:anim calcmode="lin" valueType="num">
                                      <p:cBhvr>
                                        <p:cTn id="79" dur="1000" fill="hold"/>
                                        <p:tgtEl>
                                          <p:spTgt spid="4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1000"/>
                                        <p:tgtEl>
                                          <p:spTgt spid="44"/>
                                        </p:tgtEl>
                                      </p:cBhvr>
                                    </p:animEffect>
                                    <p:anim calcmode="lin" valueType="num">
                                      <p:cBhvr>
                                        <p:cTn id="83" dur="1000" fill="hold"/>
                                        <p:tgtEl>
                                          <p:spTgt spid="44"/>
                                        </p:tgtEl>
                                        <p:attrNameLst>
                                          <p:attrName>ppt_x</p:attrName>
                                        </p:attrNameLst>
                                      </p:cBhvr>
                                      <p:tavLst>
                                        <p:tav tm="0">
                                          <p:val>
                                            <p:strVal val="#ppt_x"/>
                                          </p:val>
                                        </p:tav>
                                        <p:tav tm="100000">
                                          <p:val>
                                            <p:strVal val="#ppt_x"/>
                                          </p:val>
                                        </p:tav>
                                      </p:tavLst>
                                    </p:anim>
                                    <p:anim calcmode="lin" valueType="num">
                                      <p:cBhvr>
                                        <p:cTn id="84" dur="1000" fill="hold"/>
                                        <p:tgtEl>
                                          <p:spTgt spid="44"/>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69"/>
                                        </p:tgtEl>
                                        <p:attrNameLst>
                                          <p:attrName>style.visibility</p:attrName>
                                        </p:attrNameLst>
                                      </p:cBhvr>
                                      <p:to>
                                        <p:strVal val="visible"/>
                                      </p:to>
                                    </p:set>
                                    <p:animEffect transition="in" filter="fade">
                                      <p:cBhvr>
                                        <p:cTn id="87" dur="1000"/>
                                        <p:tgtEl>
                                          <p:spTgt spid="69"/>
                                        </p:tgtEl>
                                      </p:cBhvr>
                                    </p:animEffect>
                                    <p:anim calcmode="lin" valueType="num">
                                      <p:cBhvr>
                                        <p:cTn id="88" dur="1000" fill="hold"/>
                                        <p:tgtEl>
                                          <p:spTgt spid="69"/>
                                        </p:tgtEl>
                                        <p:attrNameLst>
                                          <p:attrName>ppt_x</p:attrName>
                                        </p:attrNameLst>
                                      </p:cBhvr>
                                      <p:tavLst>
                                        <p:tav tm="0">
                                          <p:val>
                                            <p:strVal val="#ppt_x"/>
                                          </p:val>
                                        </p:tav>
                                        <p:tav tm="100000">
                                          <p:val>
                                            <p:strVal val="#ppt_x"/>
                                          </p:val>
                                        </p:tav>
                                      </p:tavLst>
                                    </p:anim>
                                    <p:anim calcmode="lin" valueType="num">
                                      <p:cBhvr>
                                        <p:cTn id="89" dur="1000" fill="hold"/>
                                        <p:tgtEl>
                                          <p:spTgt spid="69"/>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8"/>
                                        </p:tgtEl>
                                        <p:attrNameLst>
                                          <p:attrName>style.visibility</p:attrName>
                                        </p:attrNameLst>
                                      </p:cBhvr>
                                      <p:to>
                                        <p:strVal val="visible"/>
                                      </p:to>
                                    </p:set>
                                    <p:animEffect transition="in" filter="fade">
                                      <p:cBhvr>
                                        <p:cTn id="92" dur="1000"/>
                                        <p:tgtEl>
                                          <p:spTgt spid="68"/>
                                        </p:tgtEl>
                                      </p:cBhvr>
                                    </p:animEffect>
                                    <p:anim calcmode="lin" valueType="num">
                                      <p:cBhvr>
                                        <p:cTn id="93" dur="1000" fill="hold"/>
                                        <p:tgtEl>
                                          <p:spTgt spid="68"/>
                                        </p:tgtEl>
                                        <p:attrNameLst>
                                          <p:attrName>ppt_x</p:attrName>
                                        </p:attrNameLst>
                                      </p:cBhvr>
                                      <p:tavLst>
                                        <p:tav tm="0">
                                          <p:val>
                                            <p:strVal val="#ppt_x"/>
                                          </p:val>
                                        </p:tav>
                                        <p:tav tm="100000">
                                          <p:val>
                                            <p:strVal val="#ppt_x"/>
                                          </p:val>
                                        </p:tav>
                                      </p:tavLst>
                                    </p:anim>
                                    <p:anim calcmode="lin" valueType="num">
                                      <p:cBhvr>
                                        <p:cTn id="94"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grpId="0" nodeType="clickEffect">
                                  <p:stCondLst>
                                    <p:cond delay="0"/>
                                  </p:stCondLst>
                                  <p:childTnLst>
                                    <p:set>
                                      <p:cBhvr>
                                        <p:cTn id="98" dur="1" fill="hold">
                                          <p:stCondLst>
                                            <p:cond delay="0"/>
                                          </p:stCondLst>
                                        </p:cTn>
                                        <p:tgtEl>
                                          <p:spTgt spid="49"/>
                                        </p:tgtEl>
                                        <p:attrNameLst>
                                          <p:attrName>style.visibility</p:attrName>
                                        </p:attrNameLst>
                                      </p:cBhvr>
                                      <p:to>
                                        <p:strVal val="visible"/>
                                      </p:to>
                                    </p:set>
                                    <p:animEffect transition="in" filter="fade">
                                      <p:cBhvr>
                                        <p:cTn id="99" dur="1000"/>
                                        <p:tgtEl>
                                          <p:spTgt spid="49"/>
                                        </p:tgtEl>
                                      </p:cBhvr>
                                    </p:animEffect>
                                    <p:anim calcmode="lin" valueType="num">
                                      <p:cBhvr>
                                        <p:cTn id="100" dur="1000" fill="hold"/>
                                        <p:tgtEl>
                                          <p:spTgt spid="49"/>
                                        </p:tgtEl>
                                        <p:attrNameLst>
                                          <p:attrName>ppt_x</p:attrName>
                                        </p:attrNameLst>
                                      </p:cBhvr>
                                      <p:tavLst>
                                        <p:tav tm="0">
                                          <p:val>
                                            <p:strVal val="#ppt_x"/>
                                          </p:val>
                                        </p:tav>
                                        <p:tav tm="100000">
                                          <p:val>
                                            <p:strVal val="#ppt_x"/>
                                          </p:val>
                                        </p:tav>
                                      </p:tavLst>
                                    </p:anim>
                                    <p:anim calcmode="lin" valueType="num">
                                      <p:cBhvr>
                                        <p:cTn id="101" dur="1000" fill="hold"/>
                                        <p:tgtEl>
                                          <p:spTgt spid="49"/>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50"/>
                                        </p:tgtEl>
                                        <p:attrNameLst>
                                          <p:attrName>style.visibility</p:attrName>
                                        </p:attrNameLst>
                                      </p:cBhvr>
                                      <p:to>
                                        <p:strVal val="visible"/>
                                      </p:to>
                                    </p:set>
                                    <p:animEffect transition="in" filter="fade">
                                      <p:cBhvr>
                                        <p:cTn id="104" dur="1000"/>
                                        <p:tgtEl>
                                          <p:spTgt spid="50"/>
                                        </p:tgtEl>
                                      </p:cBhvr>
                                    </p:animEffect>
                                    <p:anim calcmode="lin" valueType="num">
                                      <p:cBhvr>
                                        <p:cTn id="105" dur="1000" fill="hold"/>
                                        <p:tgtEl>
                                          <p:spTgt spid="50"/>
                                        </p:tgtEl>
                                        <p:attrNameLst>
                                          <p:attrName>ppt_x</p:attrName>
                                        </p:attrNameLst>
                                      </p:cBhvr>
                                      <p:tavLst>
                                        <p:tav tm="0">
                                          <p:val>
                                            <p:strVal val="#ppt_x"/>
                                          </p:val>
                                        </p:tav>
                                        <p:tav tm="100000">
                                          <p:val>
                                            <p:strVal val="#ppt_x"/>
                                          </p:val>
                                        </p:tav>
                                      </p:tavLst>
                                    </p:anim>
                                    <p:anim calcmode="lin" valueType="num">
                                      <p:cBhvr>
                                        <p:cTn id="106"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4" grpId="0" animBg="1"/>
      <p:bldP spid="45" grpId="0" animBg="1"/>
      <p:bldP spid="49" grpId="0" animBg="1"/>
      <p:bldP spid="50" grpId="0" animBg="1"/>
      <p:bldP spid="54" grpId="0" animBg="1"/>
      <p:bldP spid="55" grpId="0" animBg="1"/>
      <p:bldP spid="60" grpId="0" animBg="1"/>
      <p:bldP spid="60" grpId="1" animBg="1"/>
      <p:bldP spid="60" grpId="2" animBg="1"/>
      <p:bldP spid="60" grpId="3" animBg="1"/>
      <p:bldP spid="60" grpId="4" animBg="1"/>
      <p:bldP spid="60" grpId="5" animBg="1"/>
      <p:bldP spid="60" grpId="6" animBg="1"/>
      <p:bldP spid="60" grpId="7" animBg="1"/>
      <p:bldP spid="60" grpId="8" animBg="1"/>
      <p:bldP spid="61" grpId="0" animBg="1"/>
      <p:bldP spid="61" grpId="1" animBg="1"/>
      <p:bldP spid="61" grpId="2" animBg="1"/>
      <p:bldP spid="61" grpId="3" animBg="1"/>
      <p:bldP spid="61" grpId="4" animBg="1"/>
      <p:bldP spid="61" grpId="5" animBg="1"/>
      <p:bldP spid="61" grpId="6" animBg="1"/>
      <p:bldP spid="61" grpId="7" animBg="1"/>
      <p:bldP spid="61" grpId="8" animBg="1"/>
      <p:bldP spid="64" grpId="0" animBg="1"/>
      <p:bldP spid="64" grpId="1" animBg="1"/>
      <p:bldP spid="64" grpId="2" animBg="1"/>
      <p:bldP spid="64" grpId="3" animBg="1"/>
      <p:bldP spid="64" grpId="4" animBg="1"/>
      <p:bldP spid="64" grpId="5" animBg="1"/>
      <p:bldP spid="64" grpId="6" animBg="1"/>
      <p:bldP spid="64" grpId="7" animBg="1"/>
      <p:bldP spid="64" grpId="8" animBg="1"/>
      <p:bldP spid="65" grpId="0" animBg="1"/>
      <p:bldP spid="65" grpId="1" animBg="1"/>
      <p:bldP spid="65" grpId="2" animBg="1"/>
      <p:bldP spid="65" grpId="3" animBg="1"/>
      <p:bldP spid="65" grpId="4" animBg="1"/>
      <p:bldP spid="65" grpId="5" animBg="1"/>
      <p:bldP spid="65" grpId="6" animBg="1"/>
      <p:bldP spid="65" grpId="7" animBg="1"/>
      <p:bldP spid="65" grpId="8" animBg="1"/>
      <p:bldP spid="66" grpId="0" animBg="1"/>
      <p:bldP spid="67" grpId="0" animBg="1"/>
      <p:bldP spid="68" grpId="0" animBg="1"/>
      <p:bldP spid="69" grpId="0" animBg="1"/>
      <p:bldP spid="24" grpId="0"/>
      <p:bldP spid="25" grpId="0"/>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MH_SubTitle_1"/>
          <p:cNvSpPr txBox="1"/>
          <p:nvPr>
            <p:custDataLst>
              <p:tags r:id="rId2"/>
            </p:custDataLst>
          </p:nvPr>
        </p:nvSpPr>
        <p:spPr>
          <a:xfrm>
            <a:off x="1047811" y="380800"/>
            <a:ext cx="5101529" cy="551456"/>
          </a:xfrm>
          <a:prstGeom prst="rect">
            <a:avLst/>
          </a:prstGeom>
          <a:noFill/>
        </p:spPr>
        <p:txBody>
          <a:bodyPr wrap="square" lIns="0" tIns="0" rIns="0" bIns="0" rtlCol="0" anchor="b" anchorCtr="0">
            <a:normAutofit/>
          </a:bodyPr>
          <a:lstStyle/>
          <a:p>
            <a:r>
              <a:rPr lang="zh-CN" altLang="en-US" sz="2300" b="1" dirty="0">
                <a:solidFill>
                  <a:schemeClr val="bg1">
                    <a:lumMod val="50000"/>
                  </a:schemeClr>
                </a:solidFill>
                <a:latin typeface="微软雅黑" panose="020B0503020204020204" pitchFamily="34" charset="-122"/>
                <a:ea typeface="微软雅黑" panose="020B0503020204020204" pitchFamily="34" charset="-122"/>
              </a:rPr>
              <a:t>志愿服务的特点</a:t>
            </a:r>
            <a:r>
              <a:rPr lang="en-US" altLang="zh-CN" sz="23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500" b="1" dirty="0">
                <a:solidFill>
                  <a:schemeClr val="bg1">
                    <a:lumMod val="50000"/>
                  </a:schemeClr>
                </a:solidFill>
                <a:latin typeface="微软雅黑" panose="020B0503020204020204" pitchFamily="34" charset="-122"/>
                <a:ea typeface="微软雅黑" panose="020B0503020204020204" pitchFamily="34" charset="-122"/>
              </a:rPr>
              <a:t>有别于有偿服务和强制性劳动</a:t>
            </a:r>
          </a:p>
        </p:txBody>
      </p:sp>
      <p:sp>
        <p:nvSpPr>
          <p:cNvPr id="26"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等腰三角形 4"/>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矩形 1"/>
          <p:cNvSpPr/>
          <p:nvPr/>
        </p:nvSpPr>
        <p:spPr>
          <a:xfrm>
            <a:off x="2400133" y="1646953"/>
            <a:ext cx="5457950" cy="904863"/>
          </a:xfrm>
          <a:prstGeom prst="rect">
            <a:avLst/>
          </a:prstGeom>
        </p:spPr>
        <p:txBody>
          <a:bodyPr wrap="square">
            <a:spAutoFit/>
          </a:bodyPr>
          <a:lstStyle/>
          <a:p>
            <a:pPr>
              <a:lnSpc>
                <a:spcPct val="120000"/>
              </a:lnSpc>
            </a:pPr>
            <a:r>
              <a:rPr lang="zh-CN" altLang="en-US" sz="16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公益性</a:t>
            </a:r>
            <a:endParaRPr lang="en-US" altLang="zh-CN" sz="16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ct val="120000"/>
              </a:lnSpc>
              <a:buFont typeface="Wingdings" panose="05000000000000000000" pitchFamily="2" charset="2"/>
              <a:buNone/>
            </a:pPr>
            <a:r>
              <a:rPr lang="zh-CN" altLang="en-US" sz="1400" dirty="0">
                <a:solidFill>
                  <a:srgbClr val="8A7769"/>
                </a:solidFill>
                <a:latin typeface="微软雅黑" panose="020B0503020204020204" pitchFamily="34" charset="-122"/>
                <a:ea typeface="微软雅黑" panose="020B0503020204020204" pitchFamily="34" charset="-122"/>
              </a:rPr>
              <a:t>志愿服务或是出于社会利益、或是出于爱心，它是基于利他主义的、自发的、不受任何人强迫的，且不以谋取报酬为目的自愿性行为。</a:t>
            </a:r>
          </a:p>
        </p:txBody>
      </p:sp>
      <p:sp>
        <p:nvSpPr>
          <p:cNvPr id="6" name="文本框 5"/>
          <p:cNvSpPr txBox="1"/>
          <p:nvPr/>
        </p:nvSpPr>
        <p:spPr>
          <a:xfrm>
            <a:off x="2400133" y="2697501"/>
            <a:ext cx="5457951" cy="892552"/>
          </a:xfrm>
          <a:prstGeom prst="rect">
            <a:avLst/>
          </a:prstGeom>
          <a:noFill/>
        </p:spPr>
        <p:txBody>
          <a:bodyPr wrap="square" rtlCol="0">
            <a:spAutoFit/>
          </a:bodyPr>
          <a:lstStyle/>
          <a:p>
            <a:pPr>
              <a:lnSpc>
                <a:spcPct val="150000"/>
              </a:lnSpc>
            </a:pPr>
            <a:r>
              <a:rPr lang="zh-CN" altLang="en-US" sz="16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自愿性</a:t>
            </a:r>
            <a:endParaRPr lang="en-US" altLang="zh-CN" sz="16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r>
              <a:rPr lang="zh-CN" altLang="en-US" sz="1400" dirty="0">
                <a:solidFill>
                  <a:srgbClr val="8A7769"/>
                </a:solidFill>
                <a:latin typeface="微软雅黑" panose="020B0503020204020204" pitchFamily="34" charset="-122"/>
                <a:ea typeface="微软雅黑" panose="020B0503020204020204" pitchFamily="34" charset="-122"/>
              </a:rPr>
              <a:t>尽管有些志愿活动搀杂着某些义务性的或利益性的因素和压力，但是志愿活动的本质是志愿性的而非强制性的。</a:t>
            </a:r>
            <a:endParaRPr lang="en-US" altLang="zh-CN" sz="1400" dirty="0">
              <a:solidFill>
                <a:srgbClr val="8A7769"/>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2400133" y="3791037"/>
            <a:ext cx="5356428" cy="1107996"/>
          </a:xfrm>
          <a:prstGeom prst="rect">
            <a:avLst/>
          </a:prstGeom>
          <a:noFill/>
        </p:spPr>
        <p:txBody>
          <a:bodyPr wrap="square" rtlCol="0">
            <a:spAutoFit/>
          </a:bodyPr>
          <a:lstStyle/>
          <a:p>
            <a:pPr>
              <a:lnSpc>
                <a:spcPct val="150000"/>
              </a:lnSpc>
            </a:pPr>
            <a:r>
              <a:rPr lang="zh-CN" altLang="en-US" sz="16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公众性</a:t>
            </a:r>
            <a:endParaRPr lang="en-US" altLang="zh-CN" sz="16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r>
              <a:rPr lang="zh-CN" altLang="en-US" sz="1400" dirty="0">
                <a:solidFill>
                  <a:srgbClr val="8A7769"/>
                </a:solidFill>
                <a:latin typeface="微软雅黑" panose="020B0503020204020204" pitchFamily="34" charset="-122"/>
                <a:ea typeface="微软雅黑" panose="020B0503020204020204" pitchFamily="34" charset="-122"/>
              </a:rPr>
              <a:t>志愿服务是公众参与社会生活的一种重要方式和途径。有两种形式：正式的参与和非正式的参与，正式的参与是有组织的参与，非正式的参与是指自发的、不计报酬的为社会或他人服务。</a:t>
            </a:r>
          </a:p>
        </p:txBody>
      </p:sp>
      <p:pic>
        <p:nvPicPr>
          <p:cNvPr id="9" name="图片 8"/>
          <p:cNvPicPr>
            <a:picLocks noChangeAspect="1"/>
          </p:cNvPicPr>
          <p:nvPr/>
        </p:nvPicPr>
        <p:blipFill>
          <a:blip r:embed="rId6"/>
          <a:stretch>
            <a:fillRect/>
          </a:stretch>
        </p:blipFill>
        <p:spPr>
          <a:xfrm>
            <a:off x="1216523" y="2872691"/>
            <a:ext cx="869244" cy="802523"/>
          </a:xfrm>
          <a:prstGeom prst="rect">
            <a:avLst/>
          </a:prstGeom>
          <a:ln w="38100">
            <a:solidFill>
              <a:schemeClr val="bg1">
                <a:lumMod val="85000"/>
              </a:schemeClr>
            </a:solidFill>
          </a:ln>
        </p:spPr>
      </p:pic>
      <p:pic>
        <p:nvPicPr>
          <p:cNvPr id="10" name="图片 9"/>
          <p:cNvPicPr>
            <a:picLocks noChangeAspect="1"/>
          </p:cNvPicPr>
          <p:nvPr/>
        </p:nvPicPr>
        <p:blipFill>
          <a:blip r:embed="rId7"/>
          <a:stretch>
            <a:fillRect/>
          </a:stretch>
        </p:blipFill>
        <p:spPr>
          <a:xfrm>
            <a:off x="1216524" y="3970070"/>
            <a:ext cx="871587" cy="805213"/>
          </a:xfrm>
          <a:prstGeom prst="rect">
            <a:avLst/>
          </a:prstGeom>
          <a:ln w="38100">
            <a:solidFill>
              <a:schemeClr val="bg1">
                <a:lumMod val="85000"/>
              </a:schemeClr>
            </a:solidFill>
          </a:ln>
        </p:spPr>
      </p:pic>
      <p:pic>
        <p:nvPicPr>
          <p:cNvPr id="11" name="图片 10"/>
          <p:cNvPicPr>
            <a:picLocks noChangeAspect="1"/>
          </p:cNvPicPr>
          <p:nvPr/>
        </p:nvPicPr>
        <p:blipFill>
          <a:blip r:embed="rId8"/>
          <a:stretch>
            <a:fillRect/>
          </a:stretch>
        </p:blipFill>
        <p:spPr>
          <a:xfrm>
            <a:off x="1222909" y="1696491"/>
            <a:ext cx="863883" cy="822861"/>
          </a:xfrm>
          <a:prstGeom prst="rect">
            <a:avLst/>
          </a:prstGeom>
          <a:ln w="38100">
            <a:solidFill>
              <a:schemeClr val="bg1">
                <a:lumMod val="85000"/>
              </a:schemeClr>
            </a:solidFill>
          </a:ln>
        </p:spPr>
      </p:pic>
    </p:spTree>
    <p:custDataLst>
      <p:tags r:id="rId1"/>
    </p:custDataLst>
  </p:cSld>
  <p:clrMapOvr>
    <a:masterClrMapping/>
  </p:clrMapOvr>
  <p:transition advTm="2913">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ppt_x</p:attrName>
                                        </p:attrNameLst>
                                      </p:cBhvr>
                                      <p:tavLst>
                                        <p:tav tm="0">
                                          <p:val>
                                            <p:strVal val="#ppt_x-#ppt_w*1.125000"/>
                                          </p:val>
                                        </p:tav>
                                        <p:tav tm="100000">
                                          <p:val>
                                            <p:strVal val="#ppt_x"/>
                                          </p:val>
                                        </p:tav>
                                      </p:tavLst>
                                    </p:anim>
                                    <p:animEffect transition="in" filter="wipe(right)">
                                      <p:cBhvr>
                                        <p:cTn id="8" dur="500"/>
                                        <p:tgtEl>
                                          <p:spTgt spid="18"/>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p:tgtEl>
                                          <p:spTgt spid="26"/>
                                        </p:tgtEl>
                                        <p:attrNameLst>
                                          <p:attrName>ppt_x</p:attrName>
                                        </p:attrNameLst>
                                      </p:cBhvr>
                                      <p:tavLst>
                                        <p:tav tm="0">
                                          <p:val>
                                            <p:strVal val="#ppt_x-#ppt_w*1.125000"/>
                                          </p:val>
                                        </p:tav>
                                        <p:tav tm="100000">
                                          <p:val>
                                            <p:strVal val="#ppt_x"/>
                                          </p:val>
                                        </p:tav>
                                      </p:tavLst>
                                    </p:anim>
                                    <p:animEffect transition="in" filter="wipe(right)">
                                      <p:cBhvr>
                                        <p:cTn id="12" dur="500"/>
                                        <p:tgtEl>
                                          <p:spTgt spid="2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ppt_x</p:attrName>
                                        </p:attrNameLst>
                                      </p:cBhvr>
                                      <p:tavLst>
                                        <p:tav tm="0">
                                          <p:val>
                                            <p:strVal val="#ppt_x-#ppt_w*1.125000"/>
                                          </p:val>
                                        </p:tav>
                                        <p:tav tm="100000">
                                          <p:val>
                                            <p:strVal val="#ppt_x"/>
                                          </p:val>
                                        </p:tav>
                                      </p:tavLst>
                                    </p:anim>
                                    <p:animEffect transition="in" filter="wipe(right)">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p:tgtEl>
                                          <p:spTgt spid="11"/>
                                        </p:tgtEl>
                                        <p:attrNameLst>
                                          <p:attrName>ppt_x</p:attrName>
                                        </p:attrNameLst>
                                      </p:cBhvr>
                                      <p:tavLst>
                                        <p:tav tm="0">
                                          <p:val>
                                            <p:strVal val="#ppt_x-#ppt_w*1.125000"/>
                                          </p:val>
                                        </p:tav>
                                        <p:tav tm="100000">
                                          <p:val>
                                            <p:strVal val="#ppt_x"/>
                                          </p:val>
                                        </p:tav>
                                      </p:tavLst>
                                    </p:anim>
                                    <p:animEffect transition="in" filter="wipe(righ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p:tgtEl>
                                          <p:spTgt spid="2"/>
                                        </p:tgtEl>
                                        <p:attrNameLst>
                                          <p:attrName>ppt_y</p:attrName>
                                        </p:attrNameLst>
                                      </p:cBhvr>
                                      <p:tavLst>
                                        <p:tav tm="0">
                                          <p:val>
                                            <p:strVal val="#ppt_y-#ppt_h*1.125000"/>
                                          </p:val>
                                        </p:tav>
                                        <p:tav tm="100000">
                                          <p:val>
                                            <p:strVal val="#ppt_y"/>
                                          </p:val>
                                        </p:tav>
                                      </p:tavLst>
                                    </p:anim>
                                    <p:animEffect transition="in" filter="wipe(down)">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8"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p:tgtEl>
                                          <p:spTgt spid="9"/>
                                        </p:tgtEl>
                                        <p:attrNameLst>
                                          <p:attrName>ppt_x</p:attrName>
                                        </p:attrNameLst>
                                      </p:cBhvr>
                                      <p:tavLst>
                                        <p:tav tm="0">
                                          <p:val>
                                            <p:strVal val="#ppt_x-#ppt_w*1.125000"/>
                                          </p:val>
                                        </p:tav>
                                        <p:tav tm="100000">
                                          <p:val>
                                            <p:strVal val="#ppt_x"/>
                                          </p:val>
                                        </p:tav>
                                      </p:tavLst>
                                    </p:anim>
                                    <p:animEffect transition="in" filter="wipe(right)">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p:tgtEl>
                                          <p:spTgt spid="6"/>
                                        </p:tgtEl>
                                        <p:attrNameLst>
                                          <p:attrName>ppt_y</p:attrName>
                                        </p:attrNameLst>
                                      </p:cBhvr>
                                      <p:tavLst>
                                        <p:tav tm="0">
                                          <p:val>
                                            <p:strVal val="#ppt_y+#ppt_h*1.125000"/>
                                          </p:val>
                                        </p:tav>
                                        <p:tav tm="100000">
                                          <p:val>
                                            <p:strVal val="#ppt_y"/>
                                          </p:val>
                                        </p:tav>
                                      </p:tavLst>
                                    </p:anim>
                                    <p:animEffect transition="in" filter="wipe(up)">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nodeType="click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p:tgtEl>
                                          <p:spTgt spid="10"/>
                                        </p:tgtEl>
                                        <p:attrNameLst>
                                          <p:attrName>ppt_y</p:attrName>
                                        </p:attrNameLst>
                                      </p:cBhvr>
                                      <p:tavLst>
                                        <p:tav tm="0">
                                          <p:val>
                                            <p:strVal val="#ppt_y+#ppt_h*1.125000"/>
                                          </p:val>
                                        </p:tav>
                                        <p:tav tm="100000">
                                          <p:val>
                                            <p:strVal val="#ppt_y"/>
                                          </p:val>
                                        </p:tav>
                                      </p:tavLst>
                                    </p:anim>
                                    <p:animEffect transition="in" filter="wipe(up)">
                                      <p:cBhvr>
                                        <p:cTn id="46" dur="500"/>
                                        <p:tgtEl>
                                          <p:spTgt spid="10"/>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p:tgtEl>
                                          <p:spTgt spid="8"/>
                                        </p:tgtEl>
                                        <p:attrNameLst>
                                          <p:attrName>ppt_y</p:attrName>
                                        </p:attrNameLst>
                                      </p:cBhvr>
                                      <p:tavLst>
                                        <p:tav tm="0">
                                          <p:val>
                                            <p:strVal val="#ppt_y+#ppt_h*1.125000"/>
                                          </p:val>
                                        </p:tav>
                                        <p:tav tm="100000">
                                          <p:val>
                                            <p:strVal val="#ppt_y"/>
                                          </p:val>
                                        </p:tav>
                                      </p:tavLst>
                                    </p:anim>
                                    <p:animEffect transition="in" filter="wipe(up)">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5" grpId="0" animBg="1"/>
      <p:bldP spid="2" grpId="0"/>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志愿服务的价值</a:t>
            </a:r>
          </a:p>
        </p:txBody>
      </p:sp>
      <p:sp>
        <p:nvSpPr>
          <p:cNvPr id="45"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等腰三角形 45"/>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MH_SubTitle_1"/>
          <p:cNvSpPr>
            <a:spLocks noChangeArrowheads="1"/>
          </p:cNvSpPr>
          <p:nvPr>
            <p:custDataLst>
              <p:tags r:id="rId4"/>
            </p:custDataLst>
          </p:nvPr>
        </p:nvSpPr>
        <p:spPr bwMode="auto">
          <a:xfrm>
            <a:off x="924979" y="2230504"/>
            <a:ext cx="1558362" cy="359569"/>
          </a:xfrm>
          <a:prstGeom prst="rect">
            <a:avLst/>
          </a:prstGeom>
          <a:solidFill>
            <a:srgbClr val="D1325B"/>
          </a:solidFill>
          <a:ln>
            <a:solidFill>
              <a:srgbClr val="D1325B"/>
            </a:solid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400" b="1" dirty="0">
                <a:solidFill>
                  <a:srgbClr val="FFFFFF"/>
                </a:solidFill>
                <a:latin typeface="微软雅黑" panose="020B0503020204020204" pitchFamily="34" charset="-122"/>
                <a:ea typeface="微软雅黑" panose="020B0503020204020204" pitchFamily="34" charset="-122"/>
              </a:rPr>
              <a:t>对社会的贡献</a:t>
            </a:r>
          </a:p>
        </p:txBody>
      </p:sp>
      <p:sp>
        <p:nvSpPr>
          <p:cNvPr id="21" name="MH_SubTitle_2"/>
          <p:cNvSpPr>
            <a:spLocks noChangeArrowheads="1"/>
          </p:cNvSpPr>
          <p:nvPr>
            <p:custDataLst>
              <p:tags r:id="rId5"/>
            </p:custDataLst>
          </p:nvPr>
        </p:nvSpPr>
        <p:spPr bwMode="auto">
          <a:xfrm>
            <a:off x="2756160" y="2230504"/>
            <a:ext cx="1558362" cy="359569"/>
          </a:xfrm>
          <a:prstGeom prst="rect">
            <a:avLst/>
          </a:prstGeom>
          <a:solidFill>
            <a:srgbClr val="D1325B"/>
          </a:solidFill>
          <a:ln>
            <a:solidFill>
              <a:srgbClr val="D1325B"/>
            </a:solid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400" b="1" dirty="0">
                <a:solidFill>
                  <a:srgbClr val="FFFFFF"/>
                </a:solidFill>
                <a:latin typeface="微软雅黑" panose="020B0503020204020204" pitchFamily="34" charset="-122"/>
                <a:ea typeface="微软雅黑" panose="020B0503020204020204" pitchFamily="34" charset="-122"/>
              </a:rPr>
              <a:t>对组织的贡献</a:t>
            </a:r>
          </a:p>
        </p:txBody>
      </p:sp>
      <p:sp>
        <p:nvSpPr>
          <p:cNvPr id="22" name="MH_SubTitle_3"/>
          <p:cNvSpPr>
            <a:spLocks noChangeArrowheads="1"/>
          </p:cNvSpPr>
          <p:nvPr>
            <p:custDataLst>
              <p:tags r:id="rId6"/>
            </p:custDataLst>
          </p:nvPr>
        </p:nvSpPr>
        <p:spPr bwMode="auto">
          <a:xfrm>
            <a:off x="4588532" y="2230504"/>
            <a:ext cx="1558362" cy="359569"/>
          </a:xfrm>
          <a:prstGeom prst="rect">
            <a:avLst/>
          </a:prstGeom>
          <a:solidFill>
            <a:srgbClr val="D1325B"/>
          </a:solidFill>
          <a:ln>
            <a:solidFill>
              <a:srgbClr val="D1325B"/>
            </a:solid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400" b="1" dirty="0">
                <a:solidFill>
                  <a:srgbClr val="FFFFFF"/>
                </a:solidFill>
                <a:latin typeface="微软雅黑" panose="020B0503020204020204" pitchFamily="34" charset="-122"/>
                <a:ea typeface="微软雅黑" panose="020B0503020204020204" pitchFamily="34" charset="-122"/>
              </a:rPr>
              <a:t>对个人的贡献</a:t>
            </a:r>
          </a:p>
        </p:txBody>
      </p:sp>
      <p:cxnSp>
        <p:nvCxnSpPr>
          <p:cNvPr id="23" name="MH_Other_1"/>
          <p:cNvCxnSpPr>
            <a:cxnSpLocks noChangeShapeType="1"/>
          </p:cNvCxnSpPr>
          <p:nvPr>
            <p:custDataLst>
              <p:tags r:id="rId7"/>
            </p:custDataLst>
          </p:nvPr>
        </p:nvCxnSpPr>
        <p:spPr bwMode="auto">
          <a:xfrm>
            <a:off x="867341" y="1846458"/>
            <a:ext cx="7234757" cy="0"/>
          </a:xfrm>
          <a:prstGeom prst="line">
            <a:avLst/>
          </a:prstGeom>
          <a:noFill/>
          <a:ln w="6350">
            <a:solidFill>
              <a:srgbClr val="D1325B"/>
            </a:solidFill>
            <a:round/>
          </a:ln>
          <a:extLst>
            <a:ext uri="{909E8E84-426E-40DD-AFC4-6F175D3DCCD1}">
              <a14:hiddenFill xmlns:a14="http://schemas.microsoft.com/office/drawing/2010/main">
                <a:noFill/>
              </a14:hiddenFill>
            </a:ext>
          </a:extLst>
        </p:spPr>
      </p:cxnSp>
      <p:sp>
        <p:nvSpPr>
          <p:cNvPr id="25" name="MH_Text_1"/>
          <p:cNvSpPr>
            <a:spLocks noChangeArrowheads="1"/>
          </p:cNvSpPr>
          <p:nvPr>
            <p:custDataLst>
              <p:tags r:id="rId8"/>
            </p:custDataLst>
          </p:nvPr>
        </p:nvSpPr>
        <p:spPr bwMode="auto">
          <a:xfrm>
            <a:off x="853693" y="2605448"/>
            <a:ext cx="1721877" cy="1855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50000"/>
              </a:lnSpc>
              <a:spcBef>
                <a:spcPts val="450"/>
              </a:spcBef>
              <a:spcAft>
                <a:spcPts val="450"/>
              </a:spcAft>
              <a:buNone/>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必须有一个平台，可以接受并且管理用户提交的内容，并且这些内容是服务的主体。</a:t>
            </a:r>
          </a:p>
        </p:txBody>
      </p:sp>
      <p:sp>
        <p:nvSpPr>
          <p:cNvPr id="26" name="MH_Text_2"/>
          <p:cNvSpPr>
            <a:spLocks noChangeArrowheads="1"/>
          </p:cNvSpPr>
          <p:nvPr>
            <p:custDataLst>
              <p:tags r:id="rId9"/>
            </p:custDataLst>
          </p:nvPr>
        </p:nvSpPr>
        <p:spPr bwMode="auto">
          <a:xfrm>
            <a:off x="2718739" y="2602125"/>
            <a:ext cx="1784685" cy="202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50000"/>
              </a:lnSpc>
              <a:spcBef>
                <a:spcPts val="450"/>
              </a:spcBef>
              <a:spcAft>
                <a:spcPts val="450"/>
              </a:spcAft>
              <a:buNone/>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非竞争性和自足性，互联网</a:t>
            </a:r>
            <a:r>
              <a:rPr lang="en-US" altLang="zh-CN" sz="1200" b="1" dirty="0">
                <a:solidFill>
                  <a:schemeClr val="bg1">
                    <a:lumMod val="50000"/>
                  </a:schemeClr>
                </a:solidFill>
                <a:latin typeface="微软雅黑" panose="020B0503020204020204" pitchFamily="34" charset="-122"/>
                <a:ea typeface="微软雅黑" panose="020B0503020204020204" pitchFamily="34" charset="-122"/>
              </a:rPr>
              <a:t>2.0</a:t>
            </a: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公司不应该过多主导内容和服务，不应该参与和用户的竞争。</a:t>
            </a:r>
          </a:p>
        </p:txBody>
      </p:sp>
      <p:sp>
        <p:nvSpPr>
          <p:cNvPr id="27" name="MH_Text_3"/>
          <p:cNvSpPr>
            <a:spLocks noChangeArrowheads="1"/>
          </p:cNvSpPr>
          <p:nvPr>
            <p:custDataLst>
              <p:tags r:id="rId10"/>
            </p:custDataLst>
          </p:nvPr>
        </p:nvSpPr>
        <p:spPr bwMode="auto">
          <a:xfrm>
            <a:off x="4605748" y="2602127"/>
            <a:ext cx="1568442" cy="135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50000"/>
              </a:lnSpc>
              <a:spcBef>
                <a:spcPts val="450"/>
              </a:spcBef>
              <a:spcAft>
                <a:spcPts val="450"/>
              </a:spcAft>
              <a:buNone/>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交互性：“我可以进入你的计算机，你可以看我家的电视”</a:t>
            </a:r>
          </a:p>
        </p:txBody>
      </p:sp>
      <p:cxnSp>
        <p:nvCxnSpPr>
          <p:cNvPr id="40" name="MH_Other_2"/>
          <p:cNvCxnSpPr>
            <a:cxnSpLocks noChangeShapeType="1"/>
          </p:cNvCxnSpPr>
          <p:nvPr>
            <p:custDataLst>
              <p:tags r:id="rId11"/>
            </p:custDataLst>
          </p:nvPr>
        </p:nvCxnSpPr>
        <p:spPr bwMode="auto">
          <a:xfrm>
            <a:off x="933344" y="4329761"/>
            <a:ext cx="7168754" cy="0"/>
          </a:xfrm>
          <a:prstGeom prst="line">
            <a:avLst/>
          </a:prstGeom>
          <a:noFill/>
          <a:ln w="6350">
            <a:solidFill>
              <a:srgbClr val="D1325B"/>
            </a:solidFill>
            <a:round/>
          </a:ln>
          <a:extLst>
            <a:ext uri="{909E8E84-426E-40DD-AFC4-6F175D3DCCD1}">
              <a14:hiddenFill xmlns:a14="http://schemas.microsoft.com/office/drawing/2010/main">
                <a:noFill/>
              </a14:hiddenFill>
            </a:ext>
          </a:extLst>
        </p:spPr>
      </p:cxnSp>
      <p:sp>
        <p:nvSpPr>
          <p:cNvPr id="42" name="MH_SubTitle_3"/>
          <p:cNvSpPr>
            <a:spLocks noChangeArrowheads="1"/>
          </p:cNvSpPr>
          <p:nvPr>
            <p:custDataLst>
              <p:tags r:id="rId12"/>
            </p:custDataLst>
          </p:nvPr>
        </p:nvSpPr>
        <p:spPr bwMode="auto">
          <a:xfrm>
            <a:off x="6420904" y="2230504"/>
            <a:ext cx="1558362" cy="359569"/>
          </a:xfrm>
          <a:prstGeom prst="rect">
            <a:avLst/>
          </a:prstGeom>
          <a:solidFill>
            <a:srgbClr val="D1325B"/>
          </a:solidFill>
          <a:ln>
            <a:solidFill>
              <a:srgbClr val="D1325B"/>
            </a:solid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400" b="1" dirty="0">
                <a:solidFill>
                  <a:srgbClr val="FFFFFF"/>
                </a:solidFill>
                <a:latin typeface="微软雅黑" panose="020B0503020204020204" pitchFamily="34" charset="-122"/>
                <a:ea typeface="微软雅黑" panose="020B0503020204020204" pitchFamily="34" charset="-122"/>
              </a:rPr>
              <a:t>对国家的贡献</a:t>
            </a:r>
          </a:p>
        </p:txBody>
      </p:sp>
      <p:sp>
        <p:nvSpPr>
          <p:cNvPr id="47" name="MH_Text_3"/>
          <p:cNvSpPr>
            <a:spLocks noChangeArrowheads="1"/>
          </p:cNvSpPr>
          <p:nvPr>
            <p:custDataLst>
              <p:tags r:id="rId13"/>
            </p:custDataLst>
          </p:nvPr>
        </p:nvSpPr>
        <p:spPr bwMode="auto">
          <a:xfrm>
            <a:off x="6424472" y="2631017"/>
            <a:ext cx="1568442" cy="135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50000"/>
              </a:lnSpc>
              <a:spcBef>
                <a:spcPts val="450"/>
              </a:spcBef>
              <a:spcAft>
                <a:spcPts val="450"/>
              </a:spcAft>
              <a:buNone/>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提供一个开放的平台让用户可以在平台上开发自己的应用程序，并且提供给其他用户使用。</a:t>
            </a:r>
          </a:p>
        </p:txBody>
      </p:sp>
    </p:spTree>
    <p:custDataLst>
      <p:tags r:id="rId1"/>
    </p:custDataLst>
  </p:cSld>
  <p:clrMapOvr>
    <a:masterClrMapping/>
  </p:clrMapOvr>
  <p:transition advTm="1889">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p:tgtEl>
                                          <p:spTgt spid="45"/>
                                        </p:tgtEl>
                                        <p:attrNameLst>
                                          <p:attrName>ppt_x</p:attrName>
                                        </p:attrNameLst>
                                      </p:cBhvr>
                                      <p:tavLst>
                                        <p:tav tm="0">
                                          <p:val>
                                            <p:strVal val="#ppt_x-#ppt_w*1.125000"/>
                                          </p:val>
                                        </p:tav>
                                        <p:tav tm="100000">
                                          <p:val>
                                            <p:strVal val="#ppt_x"/>
                                          </p:val>
                                        </p:tav>
                                      </p:tavLst>
                                    </p:anim>
                                    <p:animEffect transition="in" filter="wipe(right)">
                                      <p:cBhvr>
                                        <p:cTn id="8" dur="500"/>
                                        <p:tgtEl>
                                          <p:spTgt spid="45"/>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p:tgtEl>
                                          <p:spTgt spid="46"/>
                                        </p:tgtEl>
                                        <p:attrNameLst>
                                          <p:attrName>ppt_x</p:attrName>
                                        </p:attrNameLst>
                                      </p:cBhvr>
                                      <p:tavLst>
                                        <p:tav tm="0">
                                          <p:val>
                                            <p:strVal val="#ppt_x-#ppt_w*1.125000"/>
                                          </p:val>
                                        </p:tav>
                                        <p:tav tm="100000">
                                          <p:val>
                                            <p:strVal val="#ppt_x"/>
                                          </p:val>
                                        </p:tav>
                                      </p:tavLst>
                                    </p:anim>
                                    <p:animEffect transition="in" filter="wipe(right)">
                                      <p:cBhvr>
                                        <p:cTn id="12" dur="500"/>
                                        <p:tgtEl>
                                          <p:spTgt spid="4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p:tgtEl>
                                          <p:spTgt spid="44"/>
                                        </p:tgtEl>
                                        <p:attrNameLst>
                                          <p:attrName>ppt_x</p:attrName>
                                        </p:attrNameLst>
                                      </p:cBhvr>
                                      <p:tavLst>
                                        <p:tav tm="0">
                                          <p:val>
                                            <p:strVal val="#ppt_x-#ppt_w*1.125000"/>
                                          </p:val>
                                        </p:tav>
                                        <p:tav tm="100000">
                                          <p:val>
                                            <p:strVal val="#ppt_x"/>
                                          </p:val>
                                        </p:tav>
                                      </p:tavLst>
                                    </p:anim>
                                    <p:animEffect transition="in" filter="wipe(right)">
                                      <p:cBhvr>
                                        <p:cTn id="16" dur="500"/>
                                        <p:tgtEl>
                                          <p:spTgt spid="44"/>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p:tgtEl>
                                          <p:spTgt spid="23"/>
                                        </p:tgtEl>
                                        <p:attrNameLst>
                                          <p:attrName>ppt_y</p:attrName>
                                        </p:attrNameLst>
                                      </p:cBhvr>
                                      <p:tavLst>
                                        <p:tav tm="0">
                                          <p:val>
                                            <p:strVal val="#ppt_y+#ppt_h*1.125000"/>
                                          </p:val>
                                        </p:tav>
                                        <p:tav tm="100000">
                                          <p:val>
                                            <p:strVal val="#ppt_y"/>
                                          </p:val>
                                        </p:tav>
                                      </p:tavLst>
                                    </p:anim>
                                    <p:animEffect transition="in" filter="wipe(up)">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p:tgtEl>
                                          <p:spTgt spid="20"/>
                                        </p:tgtEl>
                                        <p:attrNameLst>
                                          <p:attrName>ppt_y</p:attrName>
                                        </p:attrNameLst>
                                      </p:cBhvr>
                                      <p:tavLst>
                                        <p:tav tm="0">
                                          <p:val>
                                            <p:strVal val="#ppt_y-#ppt_h*1.125000"/>
                                          </p:val>
                                        </p:tav>
                                        <p:tav tm="100000">
                                          <p:val>
                                            <p:strVal val="#ppt_y"/>
                                          </p:val>
                                        </p:tav>
                                      </p:tavLst>
                                    </p:anim>
                                    <p:animEffect transition="in" filter="wipe(down)">
                                      <p:cBhvr>
                                        <p:cTn id="28" dur="500"/>
                                        <p:tgtEl>
                                          <p:spTgt spid="20"/>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p:tgtEl>
                                          <p:spTgt spid="21"/>
                                        </p:tgtEl>
                                        <p:attrNameLst>
                                          <p:attrName>ppt_y</p:attrName>
                                        </p:attrNameLst>
                                      </p:cBhvr>
                                      <p:tavLst>
                                        <p:tav tm="0">
                                          <p:val>
                                            <p:strVal val="#ppt_y-#ppt_h*1.125000"/>
                                          </p:val>
                                        </p:tav>
                                        <p:tav tm="100000">
                                          <p:val>
                                            <p:strVal val="#ppt_y"/>
                                          </p:val>
                                        </p:tav>
                                      </p:tavLst>
                                    </p:anim>
                                    <p:animEffect transition="in" filter="wipe(down)">
                                      <p:cBhvr>
                                        <p:cTn id="32" dur="500"/>
                                        <p:tgtEl>
                                          <p:spTgt spid="21"/>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p:tgtEl>
                                          <p:spTgt spid="22"/>
                                        </p:tgtEl>
                                        <p:attrNameLst>
                                          <p:attrName>ppt_y</p:attrName>
                                        </p:attrNameLst>
                                      </p:cBhvr>
                                      <p:tavLst>
                                        <p:tav tm="0">
                                          <p:val>
                                            <p:strVal val="#ppt_y-#ppt_h*1.125000"/>
                                          </p:val>
                                        </p:tav>
                                        <p:tav tm="100000">
                                          <p:val>
                                            <p:strVal val="#ppt_y"/>
                                          </p:val>
                                        </p:tav>
                                      </p:tavLst>
                                    </p:anim>
                                    <p:animEffect transition="in" filter="wipe(down)">
                                      <p:cBhvr>
                                        <p:cTn id="36" dur="500"/>
                                        <p:tgtEl>
                                          <p:spTgt spid="22"/>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p:tgtEl>
                                          <p:spTgt spid="42"/>
                                        </p:tgtEl>
                                        <p:attrNameLst>
                                          <p:attrName>ppt_y</p:attrName>
                                        </p:attrNameLst>
                                      </p:cBhvr>
                                      <p:tavLst>
                                        <p:tav tm="0">
                                          <p:val>
                                            <p:strVal val="#ppt_y-#ppt_h*1.125000"/>
                                          </p:val>
                                        </p:tav>
                                        <p:tav tm="100000">
                                          <p:val>
                                            <p:strVal val="#ppt_y"/>
                                          </p:val>
                                        </p:tav>
                                      </p:tavLst>
                                    </p:anim>
                                    <p:animEffect transition="in" filter="wipe(down)">
                                      <p:cBhvr>
                                        <p:cTn id="40" dur="500"/>
                                        <p:tgtEl>
                                          <p:spTgt spid="42"/>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nodeType="click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500"/>
                                        <p:tgtEl>
                                          <p:spTgt spid="40"/>
                                        </p:tgtEl>
                                        <p:attrNameLst>
                                          <p:attrName>ppt_y</p:attrName>
                                        </p:attrNameLst>
                                      </p:cBhvr>
                                      <p:tavLst>
                                        <p:tav tm="0">
                                          <p:val>
                                            <p:strVal val="#ppt_y+#ppt_h*1.125000"/>
                                          </p:val>
                                        </p:tav>
                                        <p:tav tm="100000">
                                          <p:val>
                                            <p:strVal val="#ppt_y"/>
                                          </p:val>
                                        </p:tav>
                                      </p:tavLst>
                                    </p:anim>
                                    <p:animEffect transition="in" filter="wipe(up)">
                                      <p:cBhvr>
                                        <p:cTn id="4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animBg="1"/>
      <p:bldP spid="20" grpId="0" animBg="1"/>
      <p:bldP spid="21" grpId="0" animBg="1"/>
      <p:bldP spid="22" grpId="0" animBg="1"/>
      <p:bldP spid="4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志愿服务的原则</a:t>
            </a:r>
          </a:p>
        </p:txBody>
      </p:sp>
      <p:sp>
        <p:nvSpPr>
          <p:cNvPr id="45"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等腰三角形 45"/>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1" name="组合 20"/>
          <p:cNvGrpSpPr/>
          <p:nvPr/>
        </p:nvGrpSpPr>
        <p:grpSpPr>
          <a:xfrm>
            <a:off x="1426902" y="1488250"/>
            <a:ext cx="6038424" cy="3107784"/>
            <a:chOff x="611560" y="1950348"/>
            <a:chExt cx="7704855" cy="3965442"/>
          </a:xfrm>
        </p:grpSpPr>
        <p:sp>
          <p:nvSpPr>
            <p:cNvPr id="22" name="任意多边形: 形状 21"/>
            <p:cNvSpPr/>
            <p:nvPr/>
          </p:nvSpPr>
          <p:spPr>
            <a:xfrm>
              <a:off x="2096285" y="4414474"/>
              <a:ext cx="1749002" cy="1501316"/>
            </a:xfrm>
            <a:custGeom>
              <a:avLst/>
              <a:gdLst>
                <a:gd name="connsiteX0" fmla="*/ 0 w 1749002"/>
                <a:gd name="connsiteY0" fmla="*/ 750658 h 1501316"/>
                <a:gd name="connsiteX1" fmla="*/ 375329 w 1749002"/>
                <a:gd name="connsiteY1" fmla="*/ 0 h 1501316"/>
                <a:gd name="connsiteX2" fmla="*/ 1373673 w 1749002"/>
                <a:gd name="connsiteY2" fmla="*/ 0 h 1501316"/>
                <a:gd name="connsiteX3" fmla="*/ 1749002 w 1749002"/>
                <a:gd name="connsiteY3" fmla="*/ 750658 h 1501316"/>
                <a:gd name="connsiteX4" fmla="*/ 1373673 w 1749002"/>
                <a:gd name="connsiteY4" fmla="*/ 1501316 h 1501316"/>
                <a:gd name="connsiteX5" fmla="*/ 375329 w 1749002"/>
                <a:gd name="connsiteY5" fmla="*/ 1501316 h 1501316"/>
                <a:gd name="connsiteX6" fmla="*/ 0 w 1749002"/>
                <a:gd name="connsiteY6" fmla="*/ 750658 h 1501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9002" h="1501316">
                  <a:moveTo>
                    <a:pt x="0" y="750658"/>
                  </a:moveTo>
                  <a:lnTo>
                    <a:pt x="375329" y="0"/>
                  </a:lnTo>
                  <a:lnTo>
                    <a:pt x="1373673" y="0"/>
                  </a:lnTo>
                  <a:lnTo>
                    <a:pt x="1749002" y="750658"/>
                  </a:lnTo>
                  <a:lnTo>
                    <a:pt x="1373673" y="1501316"/>
                  </a:lnTo>
                  <a:lnTo>
                    <a:pt x="375329" y="1501316"/>
                  </a:lnTo>
                  <a:lnTo>
                    <a:pt x="0" y="750658"/>
                  </a:lnTo>
                  <a:close/>
                </a:path>
              </a:pathLst>
            </a:custGeom>
            <a:solidFill>
              <a:srgbClr val="D1325B"/>
            </a:solid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0860" tIns="265522" rIns="270860" bIns="265522" numCol="1" spcCol="1270" anchor="ctr" anchorCtr="0">
              <a:noAutofit/>
            </a:bodyPr>
            <a:lstStyle/>
            <a:p>
              <a:pPr marL="0" lvl="0" indent="0" algn="ctr" defTabSz="1155700">
                <a:lnSpc>
                  <a:spcPct val="80000"/>
                </a:lnSpc>
                <a:spcBef>
                  <a:spcPct val="0"/>
                </a:spcBef>
                <a:spcAft>
                  <a:spcPts val="0"/>
                </a:spcAft>
                <a:buNone/>
              </a:pPr>
              <a:r>
                <a:rPr lang="zh-CN" altLang="en-US" sz="2000" b="1" kern="1200" dirty="0">
                  <a:latin typeface="+mn-ea"/>
                  <a:ea typeface="+mn-ea"/>
                </a:rPr>
                <a:t>量力</a:t>
              </a:r>
              <a:endParaRPr lang="en-US" altLang="zh-CN" sz="2000" b="1" kern="1200" dirty="0">
                <a:latin typeface="+mn-ea"/>
                <a:ea typeface="+mn-ea"/>
              </a:endParaRPr>
            </a:p>
            <a:p>
              <a:pPr marL="0" lvl="0" indent="0" algn="ctr" defTabSz="1155700">
                <a:lnSpc>
                  <a:spcPct val="80000"/>
                </a:lnSpc>
                <a:spcBef>
                  <a:spcPct val="0"/>
                </a:spcBef>
                <a:spcAft>
                  <a:spcPts val="0"/>
                </a:spcAft>
                <a:buNone/>
              </a:pPr>
              <a:r>
                <a:rPr lang="zh-CN" altLang="en-US" sz="2000" b="1" kern="1200" dirty="0">
                  <a:latin typeface="+mn-ea"/>
                  <a:ea typeface="+mn-ea"/>
                </a:rPr>
                <a:t>而行</a:t>
              </a:r>
            </a:p>
          </p:txBody>
        </p:sp>
        <p:sp>
          <p:nvSpPr>
            <p:cNvPr id="23" name="六边形 22"/>
            <p:cNvSpPr/>
            <p:nvPr/>
          </p:nvSpPr>
          <p:spPr>
            <a:xfrm>
              <a:off x="2150990" y="5077893"/>
              <a:ext cx="204178" cy="176065"/>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5" name="六边形 24"/>
            <p:cNvSpPr/>
            <p:nvPr/>
          </p:nvSpPr>
          <p:spPr>
            <a:xfrm>
              <a:off x="611560" y="3598386"/>
              <a:ext cx="1749002" cy="1501316"/>
            </a:xfrm>
            <a:prstGeom prst="hexagon">
              <a:avLst>
                <a:gd name="adj" fmla="val 25000"/>
                <a:gd name="vf" fmla="val 115470"/>
              </a:avLst>
            </a:prstGeom>
            <a:blipFill>
              <a:blip r:embed="rId6" cstate="print">
                <a:extLst>
                  <a:ext uri="{28A0092B-C50C-407E-A947-70E740481C1C}">
                    <a14:useLocalDpi xmlns:a14="http://schemas.microsoft.com/office/drawing/2010/main" val="0"/>
                  </a:ext>
                </a:extLst>
              </a:blip>
              <a:srcRect/>
              <a:stretch>
                <a:fillRect l="-14000" r="-14000"/>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26" name="六边形 25"/>
            <p:cNvSpPr/>
            <p:nvPr/>
          </p:nvSpPr>
          <p:spPr>
            <a:xfrm>
              <a:off x="1795796" y="4891517"/>
              <a:ext cx="204178" cy="176065"/>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7" name="任意多边形: 形状 26"/>
            <p:cNvSpPr/>
            <p:nvPr/>
          </p:nvSpPr>
          <p:spPr>
            <a:xfrm>
              <a:off x="3579470" y="3582835"/>
              <a:ext cx="1749002" cy="1501316"/>
            </a:xfrm>
            <a:custGeom>
              <a:avLst/>
              <a:gdLst>
                <a:gd name="connsiteX0" fmla="*/ 0 w 1749002"/>
                <a:gd name="connsiteY0" fmla="*/ 750658 h 1501316"/>
                <a:gd name="connsiteX1" fmla="*/ 375329 w 1749002"/>
                <a:gd name="connsiteY1" fmla="*/ 0 h 1501316"/>
                <a:gd name="connsiteX2" fmla="*/ 1373673 w 1749002"/>
                <a:gd name="connsiteY2" fmla="*/ 0 h 1501316"/>
                <a:gd name="connsiteX3" fmla="*/ 1749002 w 1749002"/>
                <a:gd name="connsiteY3" fmla="*/ 750658 h 1501316"/>
                <a:gd name="connsiteX4" fmla="*/ 1373673 w 1749002"/>
                <a:gd name="connsiteY4" fmla="*/ 1501316 h 1501316"/>
                <a:gd name="connsiteX5" fmla="*/ 375329 w 1749002"/>
                <a:gd name="connsiteY5" fmla="*/ 1501316 h 1501316"/>
                <a:gd name="connsiteX6" fmla="*/ 0 w 1749002"/>
                <a:gd name="connsiteY6" fmla="*/ 750658 h 1501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9002" h="1501316">
                  <a:moveTo>
                    <a:pt x="0" y="750658"/>
                  </a:moveTo>
                  <a:lnTo>
                    <a:pt x="375329" y="0"/>
                  </a:lnTo>
                  <a:lnTo>
                    <a:pt x="1373673" y="0"/>
                  </a:lnTo>
                  <a:lnTo>
                    <a:pt x="1749002" y="750658"/>
                  </a:lnTo>
                  <a:lnTo>
                    <a:pt x="1373673" y="1501316"/>
                  </a:lnTo>
                  <a:lnTo>
                    <a:pt x="375329" y="1501316"/>
                  </a:lnTo>
                  <a:lnTo>
                    <a:pt x="0" y="750658"/>
                  </a:lnTo>
                  <a:close/>
                </a:path>
              </a:pathLst>
            </a:custGeom>
            <a:solidFill>
              <a:srgbClr val="D1325B"/>
            </a:solid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0860" tIns="265522" rIns="270860" bIns="265522" numCol="1" spcCol="1270" anchor="ctr" anchorCtr="0">
              <a:noAutofit/>
            </a:bodyPr>
            <a:lstStyle/>
            <a:p>
              <a:pPr marL="0" lvl="0" indent="0" algn="ctr" defTabSz="1155700">
                <a:lnSpc>
                  <a:spcPct val="80000"/>
                </a:lnSpc>
                <a:spcBef>
                  <a:spcPct val="0"/>
                </a:spcBef>
                <a:spcAft>
                  <a:spcPts val="0"/>
                </a:spcAft>
                <a:buNone/>
              </a:pPr>
              <a:r>
                <a:rPr lang="zh-CN" altLang="en-US" sz="2000" b="1" kern="1200" dirty="0">
                  <a:latin typeface="+mn-ea"/>
                  <a:ea typeface="+mn-ea"/>
                </a:rPr>
                <a:t>讲求</a:t>
              </a:r>
              <a:endParaRPr lang="en-US" altLang="zh-CN" sz="2000" b="1" kern="1200" dirty="0">
                <a:latin typeface="+mn-ea"/>
                <a:ea typeface="+mn-ea"/>
              </a:endParaRPr>
            </a:p>
            <a:p>
              <a:pPr marL="0" lvl="0" indent="0" algn="ctr" defTabSz="1155700">
                <a:lnSpc>
                  <a:spcPct val="80000"/>
                </a:lnSpc>
                <a:spcBef>
                  <a:spcPct val="0"/>
                </a:spcBef>
                <a:spcAft>
                  <a:spcPts val="0"/>
                </a:spcAft>
                <a:buNone/>
              </a:pPr>
              <a:r>
                <a:rPr lang="zh-CN" altLang="en-US" sz="2000" b="1" kern="1200" dirty="0">
                  <a:latin typeface="+mn-ea"/>
                  <a:ea typeface="+mn-ea"/>
                </a:rPr>
                <a:t>实效</a:t>
              </a:r>
            </a:p>
          </p:txBody>
        </p:sp>
        <p:sp>
          <p:nvSpPr>
            <p:cNvPr id="40" name="六边形 39"/>
            <p:cNvSpPr/>
            <p:nvPr/>
          </p:nvSpPr>
          <p:spPr>
            <a:xfrm>
              <a:off x="4777575" y="4878431"/>
              <a:ext cx="204178" cy="176065"/>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2" name="六边形 41"/>
            <p:cNvSpPr/>
            <p:nvPr/>
          </p:nvSpPr>
          <p:spPr>
            <a:xfrm>
              <a:off x="5070360" y="4412095"/>
              <a:ext cx="1749002" cy="1501316"/>
            </a:xfrm>
            <a:prstGeom prst="hexagon">
              <a:avLst>
                <a:gd name="adj" fmla="val 25000"/>
                <a:gd name="vf" fmla="val 115470"/>
              </a:avLst>
            </a:prstGeom>
            <a:blipFill>
              <a:blip r:embed="rId7" cstate="print">
                <a:extLst>
                  <a:ext uri="{28A0092B-C50C-407E-A947-70E740481C1C}">
                    <a14:useLocalDpi xmlns:a14="http://schemas.microsoft.com/office/drawing/2010/main" val="0"/>
                  </a:ext>
                </a:extLst>
              </a:blip>
              <a:srcRect/>
              <a:stretch>
                <a:fillRect l="-19000" r="-19000"/>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47" name="六边形 46"/>
            <p:cNvSpPr/>
            <p:nvPr/>
          </p:nvSpPr>
          <p:spPr>
            <a:xfrm>
              <a:off x="5110425" y="5084634"/>
              <a:ext cx="204178" cy="176065"/>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8" name="任意多边形: 形状 47"/>
            <p:cNvSpPr/>
            <p:nvPr/>
          </p:nvSpPr>
          <p:spPr>
            <a:xfrm>
              <a:off x="2096285" y="2773885"/>
              <a:ext cx="1749002" cy="1501316"/>
            </a:xfrm>
            <a:custGeom>
              <a:avLst/>
              <a:gdLst>
                <a:gd name="connsiteX0" fmla="*/ 0 w 1749002"/>
                <a:gd name="connsiteY0" fmla="*/ 750658 h 1501316"/>
                <a:gd name="connsiteX1" fmla="*/ 375329 w 1749002"/>
                <a:gd name="connsiteY1" fmla="*/ 0 h 1501316"/>
                <a:gd name="connsiteX2" fmla="*/ 1373673 w 1749002"/>
                <a:gd name="connsiteY2" fmla="*/ 0 h 1501316"/>
                <a:gd name="connsiteX3" fmla="*/ 1749002 w 1749002"/>
                <a:gd name="connsiteY3" fmla="*/ 750658 h 1501316"/>
                <a:gd name="connsiteX4" fmla="*/ 1373673 w 1749002"/>
                <a:gd name="connsiteY4" fmla="*/ 1501316 h 1501316"/>
                <a:gd name="connsiteX5" fmla="*/ 375329 w 1749002"/>
                <a:gd name="connsiteY5" fmla="*/ 1501316 h 1501316"/>
                <a:gd name="connsiteX6" fmla="*/ 0 w 1749002"/>
                <a:gd name="connsiteY6" fmla="*/ 750658 h 1501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9002" h="1501316">
                  <a:moveTo>
                    <a:pt x="0" y="750658"/>
                  </a:moveTo>
                  <a:lnTo>
                    <a:pt x="375329" y="0"/>
                  </a:lnTo>
                  <a:lnTo>
                    <a:pt x="1373673" y="0"/>
                  </a:lnTo>
                  <a:lnTo>
                    <a:pt x="1749002" y="750658"/>
                  </a:lnTo>
                  <a:lnTo>
                    <a:pt x="1373673" y="1501316"/>
                  </a:lnTo>
                  <a:lnTo>
                    <a:pt x="375329" y="1501316"/>
                  </a:lnTo>
                  <a:lnTo>
                    <a:pt x="0" y="750658"/>
                  </a:lnTo>
                  <a:close/>
                </a:path>
              </a:pathLst>
            </a:custGeom>
            <a:solidFill>
              <a:srgbClr val="D1325B"/>
            </a:solid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0860" tIns="265522" rIns="270860" bIns="265522" numCol="1" spcCol="1270" anchor="ctr" anchorCtr="0">
              <a:noAutofit/>
            </a:bodyPr>
            <a:lstStyle/>
            <a:p>
              <a:pPr marL="0" lvl="0" indent="0" algn="ctr" defTabSz="1155700">
                <a:lnSpc>
                  <a:spcPct val="80000"/>
                </a:lnSpc>
                <a:spcBef>
                  <a:spcPct val="0"/>
                </a:spcBef>
                <a:spcAft>
                  <a:spcPts val="0"/>
                </a:spcAft>
                <a:buNone/>
              </a:pPr>
              <a:r>
                <a:rPr lang="zh-CN" altLang="en-US" sz="2000" b="1" kern="1200" dirty="0">
                  <a:latin typeface="+mn-ea"/>
                  <a:ea typeface="+mn-ea"/>
                </a:rPr>
                <a:t>自愿</a:t>
              </a:r>
              <a:endParaRPr lang="en-US" altLang="zh-CN" sz="2000" b="1" kern="1200" dirty="0">
                <a:latin typeface="+mn-ea"/>
                <a:ea typeface="+mn-ea"/>
              </a:endParaRPr>
            </a:p>
            <a:p>
              <a:pPr marL="0" lvl="0" indent="0" algn="ctr" defTabSz="1155700">
                <a:lnSpc>
                  <a:spcPct val="80000"/>
                </a:lnSpc>
                <a:spcBef>
                  <a:spcPct val="0"/>
                </a:spcBef>
                <a:spcAft>
                  <a:spcPts val="0"/>
                </a:spcAft>
                <a:buNone/>
              </a:pPr>
              <a:r>
                <a:rPr lang="zh-CN" altLang="en-US" sz="2000" b="1" kern="1200" dirty="0">
                  <a:latin typeface="+mn-ea"/>
                  <a:ea typeface="+mn-ea"/>
                </a:rPr>
                <a:t>参加</a:t>
              </a:r>
            </a:p>
          </p:txBody>
        </p:sp>
        <p:sp>
          <p:nvSpPr>
            <p:cNvPr id="49" name="六边形 48"/>
            <p:cNvSpPr/>
            <p:nvPr/>
          </p:nvSpPr>
          <p:spPr>
            <a:xfrm>
              <a:off x="3286686" y="2808866"/>
              <a:ext cx="204178" cy="176065"/>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50" name="六边形 49"/>
            <p:cNvSpPr/>
            <p:nvPr/>
          </p:nvSpPr>
          <p:spPr>
            <a:xfrm>
              <a:off x="3579470" y="1950348"/>
              <a:ext cx="1749002" cy="1501316"/>
            </a:xfrm>
            <a:prstGeom prst="hexagon">
              <a:avLst>
                <a:gd name="adj" fmla="val 25000"/>
                <a:gd name="vf" fmla="val 115470"/>
              </a:avLst>
            </a:prstGeom>
            <a:blipFill>
              <a:blip r:embed="rId8" cstate="print">
                <a:extLst>
                  <a:ext uri="{28A0092B-C50C-407E-A947-70E740481C1C}">
                    <a14:useLocalDpi xmlns:a14="http://schemas.microsoft.com/office/drawing/2010/main" val="0"/>
                  </a:ext>
                </a:extLst>
              </a:blip>
              <a:srcRect/>
              <a:stretch>
                <a:fillRect l="-15000" r="-15000"/>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51" name="六边形 50"/>
            <p:cNvSpPr/>
            <p:nvPr/>
          </p:nvSpPr>
          <p:spPr>
            <a:xfrm>
              <a:off x="3619535" y="2615749"/>
              <a:ext cx="204178" cy="176065"/>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52" name="任意多边形: 形状 51"/>
            <p:cNvSpPr/>
            <p:nvPr/>
          </p:nvSpPr>
          <p:spPr>
            <a:xfrm>
              <a:off x="5070360" y="2775557"/>
              <a:ext cx="1749002" cy="1501316"/>
            </a:xfrm>
            <a:custGeom>
              <a:avLst/>
              <a:gdLst>
                <a:gd name="connsiteX0" fmla="*/ 0 w 1749002"/>
                <a:gd name="connsiteY0" fmla="*/ 750658 h 1501316"/>
                <a:gd name="connsiteX1" fmla="*/ 375329 w 1749002"/>
                <a:gd name="connsiteY1" fmla="*/ 0 h 1501316"/>
                <a:gd name="connsiteX2" fmla="*/ 1373673 w 1749002"/>
                <a:gd name="connsiteY2" fmla="*/ 0 h 1501316"/>
                <a:gd name="connsiteX3" fmla="*/ 1749002 w 1749002"/>
                <a:gd name="connsiteY3" fmla="*/ 750658 h 1501316"/>
                <a:gd name="connsiteX4" fmla="*/ 1373673 w 1749002"/>
                <a:gd name="connsiteY4" fmla="*/ 1501316 h 1501316"/>
                <a:gd name="connsiteX5" fmla="*/ 375329 w 1749002"/>
                <a:gd name="connsiteY5" fmla="*/ 1501316 h 1501316"/>
                <a:gd name="connsiteX6" fmla="*/ 0 w 1749002"/>
                <a:gd name="connsiteY6" fmla="*/ 750658 h 1501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9002" h="1501316">
                  <a:moveTo>
                    <a:pt x="0" y="750658"/>
                  </a:moveTo>
                  <a:lnTo>
                    <a:pt x="375329" y="0"/>
                  </a:lnTo>
                  <a:lnTo>
                    <a:pt x="1373673" y="0"/>
                  </a:lnTo>
                  <a:lnTo>
                    <a:pt x="1749002" y="750658"/>
                  </a:lnTo>
                  <a:lnTo>
                    <a:pt x="1373673" y="1501316"/>
                  </a:lnTo>
                  <a:lnTo>
                    <a:pt x="375329" y="1501316"/>
                  </a:lnTo>
                  <a:lnTo>
                    <a:pt x="0" y="750658"/>
                  </a:lnTo>
                  <a:close/>
                </a:path>
              </a:pathLst>
            </a:custGeom>
            <a:solidFill>
              <a:srgbClr val="D1325B"/>
            </a:solid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0860" tIns="265522" rIns="270860" bIns="265522" numCol="1" spcCol="1270" anchor="ctr" anchorCtr="0">
              <a:noAutofit/>
            </a:bodyPr>
            <a:lstStyle/>
            <a:p>
              <a:pPr marL="0" lvl="0" indent="0" algn="ctr" defTabSz="1155700">
                <a:lnSpc>
                  <a:spcPct val="80000"/>
                </a:lnSpc>
                <a:spcBef>
                  <a:spcPct val="0"/>
                </a:spcBef>
                <a:spcAft>
                  <a:spcPts val="0"/>
                </a:spcAft>
                <a:buNone/>
              </a:pPr>
              <a:r>
                <a:rPr lang="zh-CN" altLang="en-US" sz="2000" b="1" kern="1200" dirty="0">
                  <a:latin typeface="+mn-ea"/>
                  <a:ea typeface="+mn-ea"/>
                </a:rPr>
                <a:t>持之</a:t>
              </a:r>
              <a:endParaRPr lang="en-US" altLang="zh-CN" sz="2000" b="1" kern="1200" dirty="0">
                <a:latin typeface="+mn-ea"/>
                <a:ea typeface="+mn-ea"/>
              </a:endParaRPr>
            </a:p>
            <a:p>
              <a:pPr marL="0" lvl="0" indent="0" algn="ctr" defTabSz="1155700">
                <a:lnSpc>
                  <a:spcPct val="80000"/>
                </a:lnSpc>
                <a:spcBef>
                  <a:spcPct val="0"/>
                </a:spcBef>
                <a:spcAft>
                  <a:spcPts val="0"/>
                </a:spcAft>
                <a:buNone/>
              </a:pPr>
              <a:r>
                <a:rPr lang="zh-CN" altLang="en-US" sz="2000" b="1" kern="1200" dirty="0">
                  <a:latin typeface="+mn-ea"/>
                  <a:ea typeface="+mn-ea"/>
                </a:rPr>
                <a:t>以恒</a:t>
              </a:r>
            </a:p>
          </p:txBody>
        </p:sp>
        <p:sp>
          <p:nvSpPr>
            <p:cNvPr id="53" name="六边形 52"/>
            <p:cNvSpPr/>
            <p:nvPr/>
          </p:nvSpPr>
          <p:spPr>
            <a:xfrm>
              <a:off x="6574348" y="3438182"/>
              <a:ext cx="204178" cy="176065"/>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54" name="六边形 53"/>
            <p:cNvSpPr/>
            <p:nvPr/>
          </p:nvSpPr>
          <p:spPr>
            <a:xfrm>
              <a:off x="6567413" y="3600765"/>
              <a:ext cx="1749002" cy="1501316"/>
            </a:xfrm>
            <a:prstGeom prst="hexagon">
              <a:avLst>
                <a:gd name="adj" fmla="val 25000"/>
                <a:gd name="vf" fmla="val 115470"/>
              </a:avLst>
            </a:prstGeom>
            <a:blipFill>
              <a:blip r:embed="rId9" cstate="print">
                <a:extLst>
                  <a:ext uri="{28A0092B-C50C-407E-A947-70E740481C1C}">
                    <a14:useLocalDpi xmlns:a14="http://schemas.microsoft.com/office/drawing/2010/main" val="0"/>
                  </a:ext>
                </a:extLst>
              </a:blip>
              <a:srcRect/>
              <a:stretch>
                <a:fillRect l="-15000" r="-15000"/>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55" name="六边形 54"/>
            <p:cNvSpPr/>
            <p:nvPr/>
          </p:nvSpPr>
          <p:spPr>
            <a:xfrm>
              <a:off x="6920296" y="3627334"/>
              <a:ext cx="204178" cy="176065"/>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Tree>
    <p:custDataLst>
      <p:tags r:id="rId1"/>
    </p:custDataLst>
  </p:cSld>
  <p:clrMapOvr>
    <a:masterClrMapping/>
  </p:clrMapOvr>
  <p:transition advTm="1268">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p:tgtEl>
                                          <p:spTgt spid="46"/>
                                        </p:tgtEl>
                                        <p:attrNameLst>
                                          <p:attrName>ppt_x</p:attrName>
                                        </p:attrNameLst>
                                      </p:cBhvr>
                                      <p:tavLst>
                                        <p:tav tm="0">
                                          <p:val>
                                            <p:strVal val="#ppt_x-#ppt_w*1.125000"/>
                                          </p:val>
                                        </p:tav>
                                        <p:tav tm="100000">
                                          <p:val>
                                            <p:strVal val="#ppt_x"/>
                                          </p:val>
                                        </p:tav>
                                      </p:tavLst>
                                    </p:anim>
                                    <p:animEffect transition="in" filter="wipe(right)">
                                      <p:cBhvr>
                                        <p:cTn id="8" dur="500"/>
                                        <p:tgtEl>
                                          <p:spTgt spid="46"/>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p:tgtEl>
                                          <p:spTgt spid="44"/>
                                        </p:tgtEl>
                                        <p:attrNameLst>
                                          <p:attrName>ppt_x</p:attrName>
                                        </p:attrNameLst>
                                      </p:cBhvr>
                                      <p:tavLst>
                                        <p:tav tm="0">
                                          <p:val>
                                            <p:strVal val="#ppt_x-#ppt_w*1.125000"/>
                                          </p:val>
                                        </p:tav>
                                        <p:tav tm="100000">
                                          <p:val>
                                            <p:strVal val="#ppt_x"/>
                                          </p:val>
                                        </p:tav>
                                      </p:tavLst>
                                    </p:anim>
                                    <p:animEffect transition="in" filter="wipe(right)">
                                      <p:cBhvr>
                                        <p:cTn id="12" dur="500"/>
                                        <p:tgtEl>
                                          <p:spTgt spid="44"/>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p:tgtEl>
                                          <p:spTgt spid="45"/>
                                        </p:tgtEl>
                                        <p:attrNameLst>
                                          <p:attrName>ppt_x</p:attrName>
                                        </p:attrNameLst>
                                      </p:cBhvr>
                                      <p:tavLst>
                                        <p:tav tm="0">
                                          <p:val>
                                            <p:strVal val="#ppt_x-#ppt_w*1.125000"/>
                                          </p:val>
                                        </p:tav>
                                        <p:tav tm="100000">
                                          <p:val>
                                            <p:strVal val="#ppt_x"/>
                                          </p:val>
                                        </p:tav>
                                      </p:tavLst>
                                    </p:anim>
                                    <p:animEffect transition="in" filter="wipe(right)">
                                      <p:cBhvr>
                                        <p:cTn id="16" dur="500"/>
                                        <p:tgtEl>
                                          <p:spTgt spid="45"/>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1000" fill="hold"/>
                                        <p:tgtEl>
                                          <p:spTgt spid="21"/>
                                        </p:tgtEl>
                                        <p:attrNameLst>
                                          <p:attrName>ppt_w</p:attrName>
                                        </p:attrNameLst>
                                      </p:cBhvr>
                                      <p:tavLst>
                                        <p:tav tm="0">
                                          <p:val>
                                            <p:strVal val="#ppt_w*0.70"/>
                                          </p:val>
                                        </p:tav>
                                        <p:tav tm="100000">
                                          <p:val>
                                            <p:strVal val="#ppt_w"/>
                                          </p:val>
                                        </p:tav>
                                      </p:tavLst>
                                    </p:anim>
                                    <p:anim calcmode="lin" valueType="num">
                                      <p:cBhvr>
                                        <p:cTn id="22" dur="1000" fill="hold"/>
                                        <p:tgtEl>
                                          <p:spTgt spid="21"/>
                                        </p:tgtEl>
                                        <p:attrNameLst>
                                          <p:attrName>ppt_h</p:attrName>
                                        </p:attrNameLst>
                                      </p:cBhvr>
                                      <p:tavLst>
                                        <p:tav tm="0">
                                          <p:val>
                                            <p:strVal val="#ppt_h"/>
                                          </p:val>
                                        </p:tav>
                                        <p:tav tm="100000">
                                          <p:val>
                                            <p:strVal val="#ppt_h"/>
                                          </p:val>
                                        </p:tav>
                                      </p:tavLst>
                                    </p:anim>
                                    <p:animEffect transition="in" filter="fade">
                                      <p:cBhvr>
                                        <p:cTn id="23"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志愿服务的技巧</a:t>
            </a:r>
          </a:p>
        </p:txBody>
      </p:sp>
      <p:sp>
        <p:nvSpPr>
          <p:cNvPr id="45"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等腰三角形 45"/>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MH_Picture_1"/>
          <p:cNvSpPr>
            <a:spLocks noChangeArrowheads="1"/>
          </p:cNvSpPr>
          <p:nvPr>
            <p:custDataLst>
              <p:tags r:id="rId4"/>
            </p:custDataLst>
          </p:nvPr>
        </p:nvSpPr>
        <p:spPr bwMode="auto">
          <a:xfrm>
            <a:off x="1863513" y="1502640"/>
            <a:ext cx="1752600" cy="1132284"/>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350">
              <a:solidFill>
                <a:srgbClr val="FFFFFF"/>
              </a:solidFill>
            </a:endParaRPr>
          </a:p>
        </p:txBody>
      </p:sp>
      <p:sp>
        <p:nvSpPr>
          <p:cNvPr id="63" name="MH_Picture_2"/>
          <p:cNvSpPr>
            <a:spLocks noChangeArrowheads="1"/>
          </p:cNvSpPr>
          <p:nvPr>
            <p:custDataLst>
              <p:tags r:id="rId5"/>
            </p:custDataLst>
          </p:nvPr>
        </p:nvSpPr>
        <p:spPr bwMode="auto">
          <a:xfrm>
            <a:off x="3694694" y="1502640"/>
            <a:ext cx="1752600" cy="1132284"/>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350">
              <a:solidFill>
                <a:srgbClr val="FFFFFF"/>
              </a:solidFill>
              <a:latin typeface="Arial" panose="020B0604020202020204" pitchFamily="34" charset="0"/>
            </a:endParaRPr>
          </a:p>
        </p:txBody>
      </p:sp>
      <p:sp>
        <p:nvSpPr>
          <p:cNvPr id="64" name="MH_Picture_3"/>
          <p:cNvSpPr>
            <a:spLocks noChangeArrowheads="1"/>
          </p:cNvSpPr>
          <p:nvPr>
            <p:custDataLst>
              <p:tags r:id="rId6"/>
            </p:custDataLst>
          </p:nvPr>
        </p:nvSpPr>
        <p:spPr bwMode="auto">
          <a:xfrm>
            <a:off x="5527066" y="1502640"/>
            <a:ext cx="1752600" cy="1132284"/>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350">
              <a:solidFill>
                <a:srgbClr val="FFFFFF"/>
              </a:solidFill>
            </a:endParaRPr>
          </a:p>
        </p:txBody>
      </p:sp>
      <p:sp>
        <p:nvSpPr>
          <p:cNvPr id="65" name="MH_SubTitle_1"/>
          <p:cNvSpPr>
            <a:spLocks noChangeArrowheads="1"/>
          </p:cNvSpPr>
          <p:nvPr>
            <p:custDataLst>
              <p:tags r:id="rId7"/>
            </p:custDataLst>
          </p:nvPr>
        </p:nvSpPr>
        <p:spPr bwMode="auto">
          <a:xfrm>
            <a:off x="1863513" y="2831001"/>
            <a:ext cx="1752600" cy="359569"/>
          </a:xfrm>
          <a:prstGeom prst="rect">
            <a:avLst/>
          </a:prstGeom>
          <a:solidFill>
            <a:srgbClr val="D1325B"/>
          </a:solidFill>
          <a:ln>
            <a:solidFill>
              <a:srgbClr val="D1325B"/>
            </a:solid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200" b="1" dirty="0">
                <a:solidFill>
                  <a:srgbClr val="FFFFFF"/>
                </a:solidFill>
                <a:latin typeface="微软雅黑" panose="020B0503020204020204" pitchFamily="34" charset="-122"/>
                <a:ea typeface="微软雅黑" panose="020B0503020204020204" pitchFamily="34" charset="-122"/>
              </a:rPr>
              <a:t>尊重、投入与同理心</a:t>
            </a:r>
          </a:p>
        </p:txBody>
      </p:sp>
      <p:sp>
        <p:nvSpPr>
          <p:cNvPr id="66" name="MH_SubTitle_2"/>
          <p:cNvSpPr>
            <a:spLocks noChangeArrowheads="1"/>
          </p:cNvSpPr>
          <p:nvPr>
            <p:custDataLst>
              <p:tags r:id="rId8"/>
            </p:custDataLst>
          </p:nvPr>
        </p:nvSpPr>
        <p:spPr bwMode="auto">
          <a:xfrm>
            <a:off x="3694694" y="2831001"/>
            <a:ext cx="1752600" cy="359569"/>
          </a:xfrm>
          <a:prstGeom prst="rect">
            <a:avLst/>
          </a:prstGeom>
          <a:solidFill>
            <a:srgbClr val="D1325B"/>
          </a:solidFill>
          <a:ln>
            <a:solidFill>
              <a:srgbClr val="D1325B"/>
            </a:solid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200" b="1" dirty="0">
                <a:solidFill>
                  <a:srgbClr val="FFFFFF"/>
                </a:solidFill>
                <a:latin typeface="微软雅黑" panose="020B0503020204020204" pitchFamily="34" charset="-122"/>
                <a:ea typeface="微软雅黑" panose="020B0503020204020204" pitchFamily="34" charset="-122"/>
              </a:rPr>
              <a:t>真诚关怀、真心付出</a:t>
            </a:r>
          </a:p>
        </p:txBody>
      </p:sp>
      <p:sp>
        <p:nvSpPr>
          <p:cNvPr id="67" name="MH_SubTitle_3"/>
          <p:cNvSpPr>
            <a:spLocks noChangeArrowheads="1"/>
          </p:cNvSpPr>
          <p:nvPr>
            <p:custDataLst>
              <p:tags r:id="rId9"/>
            </p:custDataLst>
          </p:nvPr>
        </p:nvSpPr>
        <p:spPr bwMode="auto">
          <a:xfrm>
            <a:off x="5527066" y="2831001"/>
            <a:ext cx="1752600" cy="359569"/>
          </a:xfrm>
          <a:prstGeom prst="rect">
            <a:avLst/>
          </a:prstGeom>
          <a:solidFill>
            <a:srgbClr val="D1325B"/>
          </a:solidFill>
          <a:ln>
            <a:solidFill>
              <a:srgbClr val="D1325B"/>
            </a:solid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200" b="1" dirty="0">
                <a:solidFill>
                  <a:srgbClr val="FFFFFF"/>
                </a:solidFill>
                <a:latin typeface="微软雅黑" panose="020B0503020204020204" pitchFamily="34" charset="-122"/>
                <a:ea typeface="微软雅黑" panose="020B0503020204020204" pitchFamily="34" charset="-122"/>
              </a:rPr>
              <a:t>正确的服务方法</a:t>
            </a:r>
          </a:p>
        </p:txBody>
      </p:sp>
      <p:cxnSp>
        <p:nvCxnSpPr>
          <p:cNvPr id="68" name="MH_Other_1"/>
          <p:cNvCxnSpPr>
            <a:cxnSpLocks noChangeShapeType="1"/>
          </p:cNvCxnSpPr>
          <p:nvPr>
            <p:custDataLst>
              <p:tags r:id="rId10"/>
            </p:custDataLst>
          </p:nvPr>
        </p:nvCxnSpPr>
        <p:spPr bwMode="auto">
          <a:xfrm>
            <a:off x="1863513" y="2733561"/>
            <a:ext cx="5416154" cy="0"/>
          </a:xfrm>
          <a:prstGeom prst="line">
            <a:avLst/>
          </a:prstGeom>
          <a:noFill/>
          <a:ln w="6350">
            <a:solidFill>
              <a:srgbClr val="D1325B"/>
            </a:solidFill>
            <a:round/>
          </a:ln>
          <a:extLst>
            <a:ext uri="{909E8E84-426E-40DD-AFC4-6F175D3DCCD1}">
              <a14:hiddenFill xmlns:a14="http://schemas.microsoft.com/office/drawing/2010/main">
                <a:noFill/>
              </a14:hiddenFill>
            </a:ext>
          </a:extLst>
        </p:spPr>
      </p:cxnSp>
      <p:sp>
        <p:nvSpPr>
          <p:cNvPr id="69" name="MH_Text_1"/>
          <p:cNvSpPr>
            <a:spLocks noChangeArrowheads="1"/>
          </p:cNvSpPr>
          <p:nvPr>
            <p:custDataLst>
              <p:tags r:id="rId11"/>
            </p:custDataLst>
          </p:nvPr>
        </p:nvSpPr>
        <p:spPr bwMode="auto">
          <a:xfrm>
            <a:off x="1770643" y="3165001"/>
            <a:ext cx="1924051" cy="1855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50000"/>
              </a:lnSpc>
              <a:spcBef>
                <a:spcPts val="450"/>
              </a:spcBef>
              <a:spcAft>
                <a:spcPts val="450"/>
              </a:spcAft>
              <a:buNone/>
              <a:defRPr/>
            </a:pPr>
            <a:r>
              <a:rPr lang="zh-CN" altLang="en-US" sz="1100" b="1" dirty="0">
                <a:solidFill>
                  <a:schemeClr val="bg1">
                    <a:lumMod val="50000"/>
                  </a:schemeClr>
                </a:solidFill>
                <a:latin typeface="微软雅黑" panose="020B0503020204020204" pitchFamily="34" charset="-122"/>
                <a:ea typeface="微软雅黑" panose="020B0503020204020204" pitchFamily="34" charset="-122"/>
              </a:rPr>
              <a:t>尊重：</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视服务对象和我们具有同等的价值。</a:t>
            </a:r>
            <a:r>
              <a:rPr lang="zh-CN" altLang="en-US" sz="1100" b="1" dirty="0">
                <a:solidFill>
                  <a:schemeClr val="bg1">
                    <a:lumMod val="50000"/>
                  </a:schemeClr>
                </a:solidFill>
                <a:latin typeface="微软雅黑" panose="020B0503020204020204" pitchFamily="34" charset="-122"/>
                <a:ea typeface="微软雅黑" panose="020B0503020204020204" pitchFamily="34" charset="-122"/>
              </a:rPr>
              <a:t>投入：</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必须将个人内在专注的动力散发出来。</a:t>
            </a:r>
            <a:r>
              <a:rPr lang="zh-CN" altLang="en-US" sz="1100" b="1" dirty="0">
                <a:solidFill>
                  <a:schemeClr val="bg1">
                    <a:lumMod val="50000"/>
                  </a:schemeClr>
                </a:solidFill>
                <a:latin typeface="微软雅黑" panose="020B0503020204020204" pitchFamily="34" charset="-122"/>
                <a:ea typeface="微软雅黑" panose="020B0503020204020204" pitchFamily="34" charset="-122"/>
              </a:rPr>
              <a:t>同理心：</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一种平等的作为与心情，即「人我同等、感同身受」。</a:t>
            </a:r>
          </a:p>
        </p:txBody>
      </p:sp>
      <p:sp>
        <p:nvSpPr>
          <p:cNvPr id="70" name="MH_Text_2"/>
          <p:cNvSpPr>
            <a:spLocks noChangeArrowheads="1"/>
          </p:cNvSpPr>
          <p:nvPr>
            <p:custDataLst>
              <p:tags r:id="rId12"/>
            </p:custDataLst>
          </p:nvPr>
        </p:nvSpPr>
        <p:spPr bwMode="auto">
          <a:xfrm>
            <a:off x="3641963" y="3161678"/>
            <a:ext cx="1994234" cy="202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50000"/>
              </a:lnSpc>
              <a:spcBef>
                <a:spcPts val="450"/>
              </a:spcBef>
              <a:spcAft>
                <a:spcPts val="450"/>
              </a:spcAft>
              <a:buNone/>
              <a:defRPr/>
            </a:pPr>
            <a:r>
              <a:rPr lang="zh-CN" altLang="en-US" sz="1100" b="1" dirty="0">
                <a:solidFill>
                  <a:schemeClr val="bg1">
                    <a:lumMod val="50000"/>
                  </a:schemeClr>
                </a:solidFill>
                <a:latin typeface="微软雅黑" panose="020B0503020204020204" pitchFamily="34" charset="-122"/>
                <a:ea typeface="微软雅黑" panose="020B0503020204020204" pitchFamily="34" charset="-122"/>
              </a:rPr>
              <a:t>用心：</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服务过程中，必须运用智慧，从小处着手，细心体会服务对象需求与感受。</a:t>
            </a:r>
            <a:r>
              <a:rPr lang="zh-CN" altLang="en-US" sz="1100" b="1" dirty="0">
                <a:solidFill>
                  <a:schemeClr val="bg1">
                    <a:lumMod val="50000"/>
                  </a:schemeClr>
                </a:solidFill>
                <a:latin typeface="微软雅黑" panose="020B0503020204020204" pitchFamily="34" charset="-122"/>
                <a:ea typeface="微软雅黑" panose="020B0503020204020204" pitchFamily="34" charset="-122"/>
              </a:rPr>
              <a:t>量力：</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好的服务是要让对方感到舒适，让自己感觉如意自在。因此，了解自己的能力与限制，是最基本的要求。</a:t>
            </a:r>
          </a:p>
        </p:txBody>
      </p:sp>
      <p:sp>
        <p:nvSpPr>
          <p:cNvPr id="71" name="MH_Text_3"/>
          <p:cNvSpPr>
            <a:spLocks noChangeArrowheads="1"/>
          </p:cNvSpPr>
          <p:nvPr>
            <p:custDataLst>
              <p:tags r:id="rId13"/>
            </p:custDataLst>
          </p:nvPr>
        </p:nvSpPr>
        <p:spPr bwMode="auto">
          <a:xfrm>
            <a:off x="5527066" y="3161680"/>
            <a:ext cx="1752600" cy="135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50000"/>
              </a:lnSpc>
              <a:spcBef>
                <a:spcPts val="450"/>
              </a:spcBef>
              <a:spcAft>
                <a:spcPts val="450"/>
              </a:spcAft>
              <a:buNone/>
              <a:defRPr/>
            </a:pPr>
            <a:r>
              <a:rPr lang="zh-CN" altLang="en-US" sz="1100" b="1" dirty="0">
                <a:solidFill>
                  <a:schemeClr val="bg1">
                    <a:lumMod val="50000"/>
                  </a:schemeClr>
                </a:solidFill>
                <a:latin typeface="微软雅黑" panose="020B0503020204020204" pitchFamily="34" charset="-122"/>
                <a:ea typeface="微软雅黑" panose="020B0503020204020204" pitchFamily="34" charset="-122"/>
              </a:rPr>
              <a:t>拥抱三心：</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欢喜心、感恩心、学习心。</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spcBef>
                <a:spcPts val="450"/>
              </a:spcBef>
              <a:spcAft>
                <a:spcPts val="450"/>
              </a:spcAft>
              <a:buNone/>
              <a:defRPr/>
            </a:pPr>
            <a:r>
              <a:rPr lang="zh-CN" altLang="en-US" sz="1100" b="1" dirty="0">
                <a:solidFill>
                  <a:schemeClr val="bg1">
                    <a:lumMod val="50000"/>
                  </a:schemeClr>
                </a:solidFill>
                <a:latin typeface="微软雅黑" panose="020B0503020204020204" pitchFamily="34" charset="-122"/>
                <a:ea typeface="微软雅黑" panose="020B0503020204020204" pitchFamily="34" charset="-122"/>
              </a:rPr>
              <a:t>舍去三怨：</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不抱怨、不埋怨、不讨人厌。</a:t>
            </a:r>
          </a:p>
        </p:txBody>
      </p:sp>
      <p:cxnSp>
        <p:nvCxnSpPr>
          <p:cNvPr id="72" name="MH_Other_2"/>
          <p:cNvCxnSpPr>
            <a:cxnSpLocks noChangeShapeType="1"/>
          </p:cNvCxnSpPr>
          <p:nvPr>
            <p:custDataLst>
              <p:tags r:id="rId14"/>
            </p:custDataLst>
          </p:nvPr>
        </p:nvCxnSpPr>
        <p:spPr bwMode="auto">
          <a:xfrm>
            <a:off x="1863513" y="4998497"/>
            <a:ext cx="5416154" cy="0"/>
          </a:xfrm>
          <a:prstGeom prst="line">
            <a:avLst/>
          </a:prstGeom>
          <a:noFill/>
          <a:ln w="6350">
            <a:solidFill>
              <a:srgbClr val="D1325B"/>
            </a:solidFill>
            <a:round/>
          </a:ln>
          <a:extLst>
            <a:ext uri="{909E8E84-426E-40DD-AFC4-6F175D3DCCD1}">
              <a14:hiddenFill xmlns:a14="http://schemas.microsoft.com/office/drawing/2010/main">
                <a:noFill/>
              </a14:hiddenFill>
            </a:ext>
          </a:extLst>
        </p:spPr>
      </p:cxnSp>
    </p:spTree>
    <p:custDataLst>
      <p:tags r:id="rId1"/>
    </p:custDataLst>
  </p:cSld>
  <p:clrMapOvr>
    <a:masterClrMapping/>
  </p:clrMapOvr>
  <p:transition advTm="2443">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p:tgtEl>
                                          <p:spTgt spid="45"/>
                                        </p:tgtEl>
                                        <p:attrNameLst>
                                          <p:attrName>ppt_x</p:attrName>
                                        </p:attrNameLst>
                                      </p:cBhvr>
                                      <p:tavLst>
                                        <p:tav tm="0">
                                          <p:val>
                                            <p:strVal val="#ppt_x-#ppt_w*1.125000"/>
                                          </p:val>
                                        </p:tav>
                                        <p:tav tm="100000">
                                          <p:val>
                                            <p:strVal val="#ppt_x"/>
                                          </p:val>
                                        </p:tav>
                                      </p:tavLst>
                                    </p:anim>
                                    <p:animEffect transition="in" filter="wipe(right)">
                                      <p:cBhvr>
                                        <p:cTn id="8" dur="500"/>
                                        <p:tgtEl>
                                          <p:spTgt spid="45"/>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p:tgtEl>
                                          <p:spTgt spid="46"/>
                                        </p:tgtEl>
                                        <p:attrNameLst>
                                          <p:attrName>ppt_x</p:attrName>
                                        </p:attrNameLst>
                                      </p:cBhvr>
                                      <p:tavLst>
                                        <p:tav tm="0">
                                          <p:val>
                                            <p:strVal val="#ppt_x-#ppt_w*1.125000"/>
                                          </p:val>
                                        </p:tav>
                                        <p:tav tm="100000">
                                          <p:val>
                                            <p:strVal val="#ppt_x"/>
                                          </p:val>
                                        </p:tav>
                                      </p:tavLst>
                                    </p:anim>
                                    <p:animEffect transition="in" filter="wipe(right)">
                                      <p:cBhvr>
                                        <p:cTn id="12" dur="500"/>
                                        <p:tgtEl>
                                          <p:spTgt spid="4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p:tgtEl>
                                          <p:spTgt spid="44"/>
                                        </p:tgtEl>
                                        <p:attrNameLst>
                                          <p:attrName>ppt_x</p:attrName>
                                        </p:attrNameLst>
                                      </p:cBhvr>
                                      <p:tavLst>
                                        <p:tav tm="0">
                                          <p:val>
                                            <p:strVal val="#ppt_x-#ppt_w*1.125000"/>
                                          </p:val>
                                        </p:tav>
                                        <p:tav tm="100000">
                                          <p:val>
                                            <p:strVal val="#ppt_x"/>
                                          </p:val>
                                        </p:tav>
                                      </p:tavLst>
                                    </p:anim>
                                    <p:animEffect transition="in" filter="wipe(right)">
                                      <p:cBhvr>
                                        <p:cTn id="16" dur="500"/>
                                        <p:tgtEl>
                                          <p:spTgt spid="44"/>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1" fill="hold" grpId="0" nodeType="click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p:tgtEl>
                                          <p:spTgt spid="62"/>
                                        </p:tgtEl>
                                        <p:attrNameLst>
                                          <p:attrName>ppt_y</p:attrName>
                                        </p:attrNameLst>
                                      </p:cBhvr>
                                      <p:tavLst>
                                        <p:tav tm="0">
                                          <p:val>
                                            <p:strVal val="#ppt_y-#ppt_h*1.125000"/>
                                          </p:val>
                                        </p:tav>
                                        <p:tav tm="100000">
                                          <p:val>
                                            <p:strVal val="#ppt_y"/>
                                          </p:val>
                                        </p:tav>
                                      </p:tavLst>
                                    </p:anim>
                                    <p:animEffect transition="in" filter="wipe(down)">
                                      <p:cBhvr>
                                        <p:cTn id="22" dur="500"/>
                                        <p:tgtEl>
                                          <p:spTgt spid="62"/>
                                        </p:tgtEl>
                                      </p:cBhvr>
                                    </p:animEffect>
                                  </p:childTnLst>
                                </p:cTn>
                              </p:par>
                              <p:par>
                                <p:cTn id="23" presetID="12" presetClass="entr" presetSubtype="1" fill="hold" grpId="0" nodeType="withEffect">
                                  <p:stCondLst>
                                    <p:cond delay="0"/>
                                  </p:stCondLst>
                                  <p:childTnLst>
                                    <p:set>
                                      <p:cBhvr>
                                        <p:cTn id="24" dur="1" fill="hold">
                                          <p:stCondLst>
                                            <p:cond delay="0"/>
                                          </p:stCondLst>
                                        </p:cTn>
                                        <p:tgtEl>
                                          <p:spTgt spid="63"/>
                                        </p:tgtEl>
                                        <p:attrNameLst>
                                          <p:attrName>style.visibility</p:attrName>
                                        </p:attrNameLst>
                                      </p:cBhvr>
                                      <p:to>
                                        <p:strVal val="visible"/>
                                      </p:to>
                                    </p:set>
                                    <p:anim calcmode="lin" valueType="num">
                                      <p:cBhvr additive="base">
                                        <p:cTn id="25" dur="500"/>
                                        <p:tgtEl>
                                          <p:spTgt spid="63"/>
                                        </p:tgtEl>
                                        <p:attrNameLst>
                                          <p:attrName>ppt_y</p:attrName>
                                        </p:attrNameLst>
                                      </p:cBhvr>
                                      <p:tavLst>
                                        <p:tav tm="0">
                                          <p:val>
                                            <p:strVal val="#ppt_y-#ppt_h*1.125000"/>
                                          </p:val>
                                        </p:tav>
                                        <p:tav tm="100000">
                                          <p:val>
                                            <p:strVal val="#ppt_y"/>
                                          </p:val>
                                        </p:tav>
                                      </p:tavLst>
                                    </p:anim>
                                    <p:animEffect transition="in" filter="wipe(down)">
                                      <p:cBhvr>
                                        <p:cTn id="26" dur="500"/>
                                        <p:tgtEl>
                                          <p:spTgt spid="63"/>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64"/>
                                        </p:tgtEl>
                                        <p:attrNameLst>
                                          <p:attrName>style.visibility</p:attrName>
                                        </p:attrNameLst>
                                      </p:cBhvr>
                                      <p:to>
                                        <p:strVal val="visible"/>
                                      </p:to>
                                    </p:set>
                                    <p:anim calcmode="lin" valueType="num">
                                      <p:cBhvr additive="base">
                                        <p:cTn id="29" dur="500"/>
                                        <p:tgtEl>
                                          <p:spTgt spid="64"/>
                                        </p:tgtEl>
                                        <p:attrNameLst>
                                          <p:attrName>ppt_y</p:attrName>
                                        </p:attrNameLst>
                                      </p:cBhvr>
                                      <p:tavLst>
                                        <p:tav tm="0">
                                          <p:val>
                                            <p:strVal val="#ppt_y-#ppt_h*1.125000"/>
                                          </p:val>
                                        </p:tav>
                                        <p:tav tm="100000">
                                          <p:val>
                                            <p:strVal val="#ppt_y"/>
                                          </p:val>
                                        </p:tav>
                                      </p:tavLst>
                                    </p:anim>
                                    <p:animEffect transition="in" filter="wipe(down)">
                                      <p:cBhvr>
                                        <p:cTn id="30" dur="500"/>
                                        <p:tgtEl>
                                          <p:spTgt spid="64"/>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nodeType="click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p:tgtEl>
                                          <p:spTgt spid="68"/>
                                        </p:tgtEl>
                                        <p:attrNameLst>
                                          <p:attrName>ppt_y</p:attrName>
                                        </p:attrNameLst>
                                      </p:cBhvr>
                                      <p:tavLst>
                                        <p:tav tm="0">
                                          <p:val>
                                            <p:strVal val="#ppt_y+#ppt_h*1.125000"/>
                                          </p:val>
                                        </p:tav>
                                        <p:tav tm="100000">
                                          <p:val>
                                            <p:strVal val="#ppt_y"/>
                                          </p:val>
                                        </p:tav>
                                      </p:tavLst>
                                    </p:anim>
                                    <p:animEffect transition="in" filter="wipe(up)">
                                      <p:cBhvr>
                                        <p:cTn id="36" dur="500"/>
                                        <p:tgtEl>
                                          <p:spTgt spid="68"/>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additive="base">
                                        <p:cTn id="41" dur="500"/>
                                        <p:tgtEl>
                                          <p:spTgt spid="65"/>
                                        </p:tgtEl>
                                        <p:attrNameLst>
                                          <p:attrName>ppt_y</p:attrName>
                                        </p:attrNameLst>
                                      </p:cBhvr>
                                      <p:tavLst>
                                        <p:tav tm="0">
                                          <p:val>
                                            <p:strVal val="#ppt_y+#ppt_h*1.125000"/>
                                          </p:val>
                                        </p:tav>
                                        <p:tav tm="100000">
                                          <p:val>
                                            <p:strVal val="#ppt_y"/>
                                          </p:val>
                                        </p:tav>
                                      </p:tavLst>
                                    </p:anim>
                                    <p:animEffect transition="in" filter="wipe(up)">
                                      <p:cBhvr>
                                        <p:cTn id="42" dur="500"/>
                                        <p:tgtEl>
                                          <p:spTgt spid="65"/>
                                        </p:tgtEl>
                                      </p:cBhvr>
                                    </p:animEffect>
                                  </p:childTnLst>
                                </p:cTn>
                              </p:par>
                              <p:par>
                                <p:cTn id="43" presetID="12" presetClass="entr" presetSubtype="4"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 calcmode="lin" valueType="num">
                                      <p:cBhvr additive="base">
                                        <p:cTn id="45" dur="500"/>
                                        <p:tgtEl>
                                          <p:spTgt spid="66"/>
                                        </p:tgtEl>
                                        <p:attrNameLst>
                                          <p:attrName>ppt_y</p:attrName>
                                        </p:attrNameLst>
                                      </p:cBhvr>
                                      <p:tavLst>
                                        <p:tav tm="0">
                                          <p:val>
                                            <p:strVal val="#ppt_y+#ppt_h*1.125000"/>
                                          </p:val>
                                        </p:tav>
                                        <p:tav tm="100000">
                                          <p:val>
                                            <p:strVal val="#ppt_y"/>
                                          </p:val>
                                        </p:tav>
                                      </p:tavLst>
                                    </p:anim>
                                    <p:animEffect transition="in" filter="wipe(up)">
                                      <p:cBhvr>
                                        <p:cTn id="46" dur="500"/>
                                        <p:tgtEl>
                                          <p:spTgt spid="66"/>
                                        </p:tgtEl>
                                      </p:cBhvr>
                                    </p:animEffect>
                                  </p:childTnLst>
                                </p:cTn>
                              </p:par>
                              <p:par>
                                <p:cTn id="47" presetID="12" presetClass="entr" presetSubtype="4" fill="hold" grpId="0" nodeType="with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additive="base">
                                        <p:cTn id="49" dur="500"/>
                                        <p:tgtEl>
                                          <p:spTgt spid="67"/>
                                        </p:tgtEl>
                                        <p:attrNameLst>
                                          <p:attrName>ppt_y</p:attrName>
                                        </p:attrNameLst>
                                      </p:cBhvr>
                                      <p:tavLst>
                                        <p:tav tm="0">
                                          <p:val>
                                            <p:strVal val="#ppt_y+#ppt_h*1.125000"/>
                                          </p:val>
                                        </p:tav>
                                        <p:tav tm="100000">
                                          <p:val>
                                            <p:strVal val="#ppt_y"/>
                                          </p:val>
                                        </p:tav>
                                      </p:tavLst>
                                    </p:anim>
                                    <p:animEffect transition="in" filter="wipe(up)">
                                      <p:cBhvr>
                                        <p:cTn id="50" dur="500"/>
                                        <p:tgtEl>
                                          <p:spTgt spid="67"/>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8" fill="hold" grpId="0" nodeType="clickEffect">
                                  <p:stCondLst>
                                    <p:cond delay="0"/>
                                  </p:stCondLst>
                                  <p:childTnLst>
                                    <p:set>
                                      <p:cBhvr>
                                        <p:cTn id="54" dur="1" fill="hold">
                                          <p:stCondLst>
                                            <p:cond delay="0"/>
                                          </p:stCondLst>
                                        </p:cTn>
                                        <p:tgtEl>
                                          <p:spTgt spid="69"/>
                                        </p:tgtEl>
                                        <p:attrNameLst>
                                          <p:attrName>style.visibility</p:attrName>
                                        </p:attrNameLst>
                                      </p:cBhvr>
                                      <p:to>
                                        <p:strVal val="visible"/>
                                      </p:to>
                                    </p:set>
                                    <p:anim calcmode="lin" valueType="num">
                                      <p:cBhvr additive="base">
                                        <p:cTn id="55" dur="500"/>
                                        <p:tgtEl>
                                          <p:spTgt spid="69"/>
                                        </p:tgtEl>
                                        <p:attrNameLst>
                                          <p:attrName>ppt_x</p:attrName>
                                        </p:attrNameLst>
                                      </p:cBhvr>
                                      <p:tavLst>
                                        <p:tav tm="0">
                                          <p:val>
                                            <p:strVal val="#ppt_x-#ppt_w*1.125000"/>
                                          </p:val>
                                        </p:tav>
                                        <p:tav tm="100000">
                                          <p:val>
                                            <p:strVal val="#ppt_x"/>
                                          </p:val>
                                        </p:tav>
                                      </p:tavLst>
                                    </p:anim>
                                    <p:animEffect transition="in" filter="wipe(right)">
                                      <p:cBhvr>
                                        <p:cTn id="56" dur="500"/>
                                        <p:tgtEl>
                                          <p:spTgt spid="69"/>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70"/>
                                        </p:tgtEl>
                                        <p:attrNameLst>
                                          <p:attrName>style.visibility</p:attrName>
                                        </p:attrNameLst>
                                      </p:cBhvr>
                                      <p:to>
                                        <p:strVal val="visible"/>
                                      </p:to>
                                    </p:set>
                                    <p:anim calcmode="lin" valueType="num">
                                      <p:cBhvr additive="base">
                                        <p:cTn id="59" dur="500"/>
                                        <p:tgtEl>
                                          <p:spTgt spid="70"/>
                                        </p:tgtEl>
                                        <p:attrNameLst>
                                          <p:attrName>ppt_x</p:attrName>
                                        </p:attrNameLst>
                                      </p:cBhvr>
                                      <p:tavLst>
                                        <p:tav tm="0">
                                          <p:val>
                                            <p:strVal val="#ppt_x-#ppt_w*1.125000"/>
                                          </p:val>
                                        </p:tav>
                                        <p:tav tm="100000">
                                          <p:val>
                                            <p:strVal val="#ppt_x"/>
                                          </p:val>
                                        </p:tav>
                                      </p:tavLst>
                                    </p:anim>
                                    <p:animEffect transition="in" filter="wipe(right)">
                                      <p:cBhvr>
                                        <p:cTn id="60" dur="500"/>
                                        <p:tgtEl>
                                          <p:spTgt spid="70"/>
                                        </p:tgtEl>
                                      </p:cBhvr>
                                    </p:animEffect>
                                  </p:childTnLst>
                                </p:cTn>
                              </p:par>
                              <p:par>
                                <p:cTn id="61" presetID="12" presetClass="entr" presetSubtype="8" fill="hold" grpId="0" nodeType="withEffect">
                                  <p:stCondLst>
                                    <p:cond delay="0"/>
                                  </p:stCondLst>
                                  <p:childTnLst>
                                    <p:set>
                                      <p:cBhvr>
                                        <p:cTn id="62" dur="1" fill="hold">
                                          <p:stCondLst>
                                            <p:cond delay="0"/>
                                          </p:stCondLst>
                                        </p:cTn>
                                        <p:tgtEl>
                                          <p:spTgt spid="71"/>
                                        </p:tgtEl>
                                        <p:attrNameLst>
                                          <p:attrName>style.visibility</p:attrName>
                                        </p:attrNameLst>
                                      </p:cBhvr>
                                      <p:to>
                                        <p:strVal val="visible"/>
                                      </p:to>
                                    </p:set>
                                    <p:anim calcmode="lin" valueType="num">
                                      <p:cBhvr additive="base">
                                        <p:cTn id="63" dur="500"/>
                                        <p:tgtEl>
                                          <p:spTgt spid="71"/>
                                        </p:tgtEl>
                                        <p:attrNameLst>
                                          <p:attrName>ppt_x</p:attrName>
                                        </p:attrNameLst>
                                      </p:cBhvr>
                                      <p:tavLst>
                                        <p:tav tm="0">
                                          <p:val>
                                            <p:strVal val="#ppt_x-#ppt_w*1.125000"/>
                                          </p:val>
                                        </p:tav>
                                        <p:tav tm="100000">
                                          <p:val>
                                            <p:strVal val="#ppt_x"/>
                                          </p:val>
                                        </p:tav>
                                      </p:tavLst>
                                    </p:anim>
                                    <p:animEffect transition="in" filter="wipe(right)">
                                      <p:cBhvr>
                                        <p:cTn id="64" dur="500"/>
                                        <p:tgtEl>
                                          <p:spTgt spid="71"/>
                                        </p:tgtEl>
                                      </p:cBhvr>
                                    </p:animEffect>
                                  </p:childTnLst>
                                </p:cTn>
                              </p:par>
                            </p:childTnLst>
                          </p:cTn>
                        </p:par>
                      </p:childTnLst>
                    </p:cTn>
                  </p:par>
                  <p:par>
                    <p:cTn id="65" fill="hold">
                      <p:stCondLst>
                        <p:cond delay="indefinite"/>
                      </p:stCondLst>
                      <p:childTnLst>
                        <p:par>
                          <p:cTn id="66" fill="hold">
                            <p:stCondLst>
                              <p:cond delay="0"/>
                            </p:stCondLst>
                            <p:childTnLst>
                              <p:par>
                                <p:cTn id="67" presetID="12" presetClass="entr" presetSubtype="4" fill="hold" nodeType="clickEffect">
                                  <p:stCondLst>
                                    <p:cond delay="0"/>
                                  </p:stCondLst>
                                  <p:childTnLst>
                                    <p:set>
                                      <p:cBhvr>
                                        <p:cTn id="68" dur="1" fill="hold">
                                          <p:stCondLst>
                                            <p:cond delay="0"/>
                                          </p:stCondLst>
                                        </p:cTn>
                                        <p:tgtEl>
                                          <p:spTgt spid="72"/>
                                        </p:tgtEl>
                                        <p:attrNameLst>
                                          <p:attrName>style.visibility</p:attrName>
                                        </p:attrNameLst>
                                      </p:cBhvr>
                                      <p:to>
                                        <p:strVal val="visible"/>
                                      </p:to>
                                    </p:set>
                                    <p:anim calcmode="lin" valueType="num">
                                      <p:cBhvr additive="base">
                                        <p:cTn id="69" dur="500"/>
                                        <p:tgtEl>
                                          <p:spTgt spid="72"/>
                                        </p:tgtEl>
                                        <p:attrNameLst>
                                          <p:attrName>ppt_y</p:attrName>
                                        </p:attrNameLst>
                                      </p:cBhvr>
                                      <p:tavLst>
                                        <p:tav tm="0">
                                          <p:val>
                                            <p:strVal val="#ppt_y+#ppt_h*1.125000"/>
                                          </p:val>
                                        </p:tav>
                                        <p:tav tm="100000">
                                          <p:val>
                                            <p:strVal val="#ppt_y"/>
                                          </p:val>
                                        </p:tav>
                                      </p:tavLst>
                                    </p:anim>
                                    <p:animEffect transition="in" filter="wipe(up)">
                                      <p:cBhvr>
                                        <p:cTn id="7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animBg="1"/>
      <p:bldP spid="62" grpId="0" animBg="1"/>
      <p:bldP spid="63" grpId="0" animBg="1"/>
      <p:bldP spid="64" grpId="0" animBg="1"/>
      <p:bldP spid="65" grpId="0" animBg="1"/>
      <p:bldP spid="66" grpId="0" animBg="1"/>
      <p:bldP spid="67" grpId="0" animBg="1"/>
      <p:bldP spid="69" grpId="0"/>
      <p:bldP spid="70" grpId="0"/>
      <p:bldP spid="7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志愿服务在国外</a:t>
            </a:r>
          </a:p>
        </p:txBody>
      </p:sp>
      <p:sp>
        <p:nvSpPr>
          <p:cNvPr id="45"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等腰三角形 45"/>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矩形 1"/>
          <p:cNvSpPr/>
          <p:nvPr/>
        </p:nvSpPr>
        <p:spPr>
          <a:xfrm>
            <a:off x="1047811" y="1728229"/>
            <a:ext cx="7332208" cy="3000821"/>
          </a:xfrm>
          <a:prstGeom prst="rect">
            <a:avLst/>
          </a:prstGeom>
          <a:ln>
            <a:solidFill>
              <a:schemeClr val="bg1">
                <a:lumMod val="50000"/>
              </a:schemeClr>
            </a:solidFill>
          </a:ln>
        </p:spPr>
        <p:txBody>
          <a:bodyPr wrap="square">
            <a:spAutoFit/>
          </a:bodyPr>
          <a:lstStyle/>
          <a:p>
            <a:pPr marL="285750" indent="-285750">
              <a:lnSpc>
                <a:spcPct val="150000"/>
              </a:lnSpc>
              <a:buFont typeface="Wingdings" panose="05000000000000000000" pitchFamily="2" charset="2"/>
              <a:buChar char="u"/>
            </a:pPr>
            <a:r>
              <a:rPr lang="zh-CN" altLang="en-US" sz="1400" dirty="0">
                <a:solidFill>
                  <a:srgbClr val="8A7769"/>
                </a:solidFill>
                <a:latin typeface="微软雅黑" panose="020B0503020204020204" pitchFamily="34" charset="-122"/>
                <a:ea typeface="微软雅黑" panose="020B0503020204020204" pitchFamily="34" charset="-122"/>
              </a:rPr>
              <a:t>在美国，</a:t>
            </a:r>
            <a:r>
              <a:rPr lang="en-US" altLang="zh-CN"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75%</a:t>
            </a:r>
            <a:r>
              <a:rPr lang="zh-CN" altLang="en-US" sz="1400" dirty="0">
                <a:solidFill>
                  <a:srgbClr val="8A7769"/>
                </a:solidFill>
                <a:latin typeface="微软雅黑" panose="020B0503020204020204" pitchFamily="34" charset="-122"/>
                <a:ea typeface="微软雅黑" panose="020B0503020204020204" pitchFamily="34" charset="-122"/>
              </a:rPr>
              <a:t>的美国人向慈善事业</a:t>
            </a:r>
            <a:r>
              <a:rPr lang="zh-CN" altLang="en-US"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捐献</a:t>
            </a:r>
            <a:r>
              <a:rPr lang="zh-CN" altLang="en-US" sz="1400" dirty="0">
                <a:solidFill>
                  <a:srgbClr val="8A7769"/>
                </a:solidFill>
                <a:latin typeface="微软雅黑" panose="020B0503020204020204" pitchFamily="34" charset="-122"/>
                <a:ea typeface="微软雅黑" panose="020B0503020204020204" pitchFamily="34" charset="-122"/>
              </a:rPr>
              <a:t>，每</a:t>
            </a:r>
            <a:r>
              <a:rPr lang="en-US" altLang="zh-CN"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a:t>
            </a:r>
            <a:r>
              <a:rPr lang="zh-CN" altLang="en-US"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个</a:t>
            </a:r>
            <a:r>
              <a:rPr lang="zh-CN" altLang="en-US" sz="1400" dirty="0">
                <a:solidFill>
                  <a:srgbClr val="8A7769"/>
                </a:solidFill>
                <a:latin typeface="微软雅黑" panose="020B0503020204020204" pitchFamily="34" charset="-122"/>
                <a:ea typeface="微软雅黑" panose="020B0503020204020204" pitchFamily="34" charset="-122"/>
              </a:rPr>
              <a:t>美国公民中就有</a:t>
            </a:r>
            <a:r>
              <a:rPr lang="en-US" altLang="zh-CN"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a:t>
            </a:r>
            <a:r>
              <a:rPr lang="zh-CN" altLang="en-US"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个</a:t>
            </a:r>
            <a:r>
              <a:rPr lang="zh-CN" altLang="en-US" sz="1400" dirty="0">
                <a:solidFill>
                  <a:srgbClr val="8A7769"/>
                </a:solidFill>
                <a:latin typeface="微软雅黑" panose="020B0503020204020204" pitchFamily="34" charset="-122"/>
                <a:ea typeface="微软雅黑" panose="020B0503020204020204" pitchFamily="34" charset="-122"/>
              </a:rPr>
              <a:t>是慈善事业的定期捐助者；</a:t>
            </a:r>
          </a:p>
          <a:p>
            <a:pPr marL="285750" indent="-285750">
              <a:lnSpc>
                <a:spcPct val="150000"/>
              </a:lnSpc>
              <a:buFont typeface="Wingdings" panose="05000000000000000000" pitchFamily="2" charset="2"/>
              <a:buChar char="u"/>
            </a:pPr>
            <a:r>
              <a:rPr lang="zh-CN" altLang="en-US" sz="1400" dirty="0">
                <a:solidFill>
                  <a:srgbClr val="8A7769"/>
                </a:solidFill>
                <a:latin typeface="微软雅黑" panose="020B0503020204020204" pitchFamily="34" charset="-122"/>
                <a:ea typeface="微软雅黑" panose="020B0503020204020204" pitchFamily="34" charset="-122"/>
              </a:rPr>
              <a:t>在英国，约</a:t>
            </a:r>
            <a:r>
              <a:rPr lang="zh-CN" altLang="en-US"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半数</a:t>
            </a:r>
            <a:r>
              <a:rPr lang="zh-CN" altLang="en-US" sz="1400" dirty="0">
                <a:solidFill>
                  <a:srgbClr val="8A7769"/>
                </a:solidFill>
                <a:latin typeface="微软雅黑" panose="020B0503020204020204" pitchFamily="34" charset="-122"/>
                <a:ea typeface="微软雅黑" panose="020B0503020204020204" pitchFamily="34" charset="-122"/>
              </a:rPr>
              <a:t>的英国人参与了</a:t>
            </a:r>
            <a:r>
              <a:rPr lang="zh-CN" altLang="en-US"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志愿服务活动</a:t>
            </a:r>
            <a:r>
              <a:rPr lang="zh-CN" altLang="en-US" sz="1400" dirty="0">
                <a:solidFill>
                  <a:srgbClr val="8A7769"/>
                </a:solidFill>
                <a:latin typeface="微软雅黑" panose="020B0503020204020204" pitchFamily="34" charset="-122"/>
                <a:ea typeface="微软雅黑" panose="020B0503020204020204" pitchFamily="34" charset="-122"/>
              </a:rPr>
              <a:t>，志愿服务参与者每周平均贡献</a:t>
            </a:r>
            <a:r>
              <a:rPr lang="en-US" altLang="zh-CN"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a:t>
            </a:r>
            <a:r>
              <a:rPr lang="zh-CN" altLang="en-US"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小时</a:t>
            </a:r>
            <a:r>
              <a:rPr lang="zh-CN" altLang="en-US" sz="1400" dirty="0">
                <a:solidFill>
                  <a:srgbClr val="8A7769"/>
                </a:solidFill>
                <a:latin typeface="微软雅黑" panose="020B0503020204020204" pitchFamily="34" charset="-122"/>
                <a:ea typeface="微软雅黑" panose="020B0503020204020204" pitchFamily="34" charset="-122"/>
              </a:rPr>
              <a:t>，</a:t>
            </a:r>
            <a:r>
              <a:rPr lang="en-US" altLang="zh-CN" sz="1400" dirty="0">
                <a:solidFill>
                  <a:srgbClr val="8A7769"/>
                </a:solidFill>
                <a:latin typeface="微软雅黑" panose="020B0503020204020204" pitchFamily="34" charset="-122"/>
                <a:ea typeface="微软雅黑" panose="020B0503020204020204" pitchFamily="34" charset="-122"/>
              </a:rPr>
              <a:t>10</a:t>
            </a:r>
            <a:r>
              <a:rPr lang="zh-CN" altLang="en-US" sz="1400" dirty="0">
                <a:solidFill>
                  <a:srgbClr val="8A7769"/>
                </a:solidFill>
                <a:latin typeface="微软雅黑" panose="020B0503020204020204" pitchFamily="34" charset="-122"/>
                <a:ea typeface="微软雅黑" panose="020B0503020204020204" pitchFamily="34" charset="-122"/>
              </a:rPr>
              <a:t>月</a:t>
            </a:r>
            <a:r>
              <a:rPr lang="en-US" altLang="zh-CN" sz="1400" dirty="0">
                <a:solidFill>
                  <a:srgbClr val="8A7769"/>
                </a:solidFill>
                <a:latin typeface="微软雅黑" panose="020B0503020204020204" pitchFamily="34" charset="-122"/>
                <a:ea typeface="微软雅黑" panose="020B0503020204020204" pitchFamily="34" charset="-122"/>
              </a:rPr>
              <a:t>25</a:t>
            </a:r>
            <a:r>
              <a:rPr lang="zh-CN" altLang="en-US" sz="1400" dirty="0">
                <a:solidFill>
                  <a:srgbClr val="8A7769"/>
                </a:solidFill>
                <a:latin typeface="微软雅黑" panose="020B0503020204020204" pitchFamily="34" charset="-122"/>
                <a:ea typeface="微软雅黑" panose="020B0503020204020204" pitchFamily="34" charset="-122"/>
              </a:rPr>
              <a:t>日是英国的</a:t>
            </a:r>
            <a:r>
              <a:rPr lang="zh-CN" altLang="en-US"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“志愿日”</a:t>
            </a:r>
            <a:r>
              <a:rPr lang="zh-CN" altLang="en-US" sz="1400" dirty="0">
                <a:solidFill>
                  <a:srgbClr val="8A7769"/>
                </a:solidFill>
                <a:latin typeface="微软雅黑" panose="020B0503020204020204" pitchFamily="34" charset="-122"/>
                <a:ea typeface="微软雅黑" panose="020B0503020204020204" pitchFamily="34" charset="-122"/>
              </a:rPr>
              <a:t>；</a:t>
            </a:r>
          </a:p>
          <a:p>
            <a:pPr marL="285750" indent="-285750">
              <a:lnSpc>
                <a:spcPct val="150000"/>
              </a:lnSpc>
              <a:buFont typeface="Wingdings" panose="05000000000000000000" pitchFamily="2" charset="2"/>
              <a:buChar char="u"/>
            </a:pPr>
            <a:r>
              <a:rPr lang="zh-CN" altLang="en-US" sz="1400" dirty="0">
                <a:solidFill>
                  <a:srgbClr val="8A7769"/>
                </a:solidFill>
                <a:latin typeface="微软雅黑" panose="020B0503020204020204" pitchFamily="34" charset="-122"/>
                <a:ea typeface="微软雅黑" panose="020B0503020204020204" pitchFamily="34" charset="-122"/>
              </a:rPr>
              <a:t>在法国，法律规定年满</a:t>
            </a:r>
            <a:r>
              <a:rPr lang="en-US" altLang="zh-CN"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18</a:t>
            </a:r>
            <a:r>
              <a:rPr lang="zh-CN" altLang="en-US"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岁</a:t>
            </a:r>
            <a:r>
              <a:rPr lang="zh-CN" altLang="en-US" sz="1400" dirty="0">
                <a:solidFill>
                  <a:srgbClr val="8A7769"/>
                </a:solidFill>
                <a:latin typeface="微软雅黑" panose="020B0503020204020204" pitchFamily="34" charset="-122"/>
                <a:ea typeface="微软雅黑" panose="020B0503020204020204" pitchFamily="34" charset="-122"/>
              </a:rPr>
              <a:t>的法国男性必须履行</a:t>
            </a:r>
            <a:r>
              <a:rPr lang="zh-CN" altLang="en-US"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国民志愿役</a:t>
            </a:r>
            <a:r>
              <a:rPr lang="zh-CN" altLang="en-US" sz="1400" dirty="0">
                <a:solidFill>
                  <a:srgbClr val="8A7769"/>
                </a:solidFill>
                <a:latin typeface="微软雅黑" panose="020B0503020204020204" pitchFamily="34" charset="-122"/>
                <a:ea typeface="微软雅黑" panose="020B0503020204020204" pitchFamily="34" charset="-122"/>
              </a:rPr>
              <a:t>，志愿者约占总人口的</a:t>
            </a:r>
            <a:r>
              <a:rPr lang="en-US" altLang="zh-CN"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19%</a:t>
            </a:r>
            <a:r>
              <a:rPr lang="zh-CN" altLang="en-US" sz="1400" dirty="0">
                <a:solidFill>
                  <a:srgbClr val="8A7769"/>
                </a:solidFill>
                <a:latin typeface="微软雅黑" panose="020B0503020204020204" pitchFamily="34" charset="-122"/>
                <a:ea typeface="微软雅黑" panose="020B0503020204020204" pitchFamily="34" charset="-122"/>
              </a:rPr>
              <a:t>；</a:t>
            </a:r>
          </a:p>
          <a:p>
            <a:pPr marL="285750" indent="-285750">
              <a:lnSpc>
                <a:spcPct val="150000"/>
              </a:lnSpc>
              <a:buFont typeface="Wingdings" panose="05000000000000000000" pitchFamily="2" charset="2"/>
              <a:buChar char="u"/>
            </a:pPr>
            <a:r>
              <a:rPr lang="zh-CN" altLang="en-US" sz="1400" dirty="0">
                <a:solidFill>
                  <a:srgbClr val="8A7769"/>
                </a:solidFill>
                <a:latin typeface="微软雅黑" panose="020B0503020204020204" pitchFamily="34" charset="-122"/>
                <a:ea typeface="微软雅黑" panose="020B0503020204020204" pitchFamily="34" charset="-122"/>
              </a:rPr>
              <a:t>在德国，在</a:t>
            </a:r>
            <a:r>
              <a:rPr lang="en-US" altLang="zh-CN" sz="1400" dirty="0">
                <a:solidFill>
                  <a:srgbClr val="8A7769"/>
                </a:solidFill>
                <a:latin typeface="微软雅黑" panose="020B0503020204020204" pitchFamily="34" charset="-122"/>
                <a:ea typeface="微软雅黑" panose="020B0503020204020204" pitchFamily="34" charset="-122"/>
              </a:rPr>
              <a:t>1954</a:t>
            </a:r>
            <a:r>
              <a:rPr lang="zh-CN" altLang="en-US" sz="1400" dirty="0">
                <a:solidFill>
                  <a:srgbClr val="8A7769"/>
                </a:solidFill>
                <a:latin typeface="微软雅黑" panose="020B0503020204020204" pitchFamily="34" charset="-122"/>
                <a:ea typeface="微软雅黑" panose="020B0503020204020204" pitchFamily="34" charset="-122"/>
              </a:rPr>
              <a:t>年形成著名的志愿者行动</a:t>
            </a:r>
            <a:r>
              <a:rPr lang="zh-CN" altLang="en-US"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“为别人服务一年”</a:t>
            </a:r>
            <a:r>
              <a:rPr lang="zh-CN" altLang="en-US" sz="1400" dirty="0">
                <a:solidFill>
                  <a:srgbClr val="8A7769"/>
                </a:solidFill>
                <a:latin typeface="微软雅黑" panose="020B0503020204020204" pitchFamily="34" charset="-122"/>
                <a:ea typeface="微软雅黑" panose="020B0503020204020204" pitchFamily="34" charset="-122"/>
              </a:rPr>
              <a:t>，大约每</a:t>
            </a:r>
            <a:r>
              <a:rPr lang="en-US" altLang="zh-CN"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a:t>
            </a:r>
            <a:r>
              <a:rPr lang="zh-CN" altLang="en-US"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个</a:t>
            </a:r>
            <a:r>
              <a:rPr lang="zh-CN" altLang="en-US" sz="1400" dirty="0">
                <a:solidFill>
                  <a:srgbClr val="8A7769"/>
                </a:solidFill>
                <a:latin typeface="微软雅黑" panose="020B0503020204020204" pitchFamily="34" charset="-122"/>
                <a:ea typeface="微软雅黑" panose="020B0503020204020204" pitchFamily="34" charset="-122"/>
              </a:rPr>
              <a:t>成年人中就有一人每月花费</a:t>
            </a:r>
            <a:r>
              <a:rPr lang="en-US" altLang="zh-CN"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15</a:t>
            </a:r>
            <a:r>
              <a:rPr lang="zh-CN" altLang="en-US"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小时</a:t>
            </a:r>
            <a:r>
              <a:rPr lang="zh-CN" altLang="en-US" sz="1400" dirty="0">
                <a:solidFill>
                  <a:srgbClr val="8A7769"/>
                </a:solidFill>
                <a:latin typeface="微软雅黑" panose="020B0503020204020204" pitchFamily="34" charset="-122"/>
                <a:ea typeface="微软雅黑" panose="020B0503020204020204" pitchFamily="34" charset="-122"/>
              </a:rPr>
              <a:t>从事志愿服务工作；</a:t>
            </a:r>
          </a:p>
          <a:p>
            <a:pPr marL="285750" indent="-285750">
              <a:lnSpc>
                <a:spcPct val="150000"/>
              </a:lnSpc>
              <a:buFont typeface="Wingdings" panose="05000000000000000000" pitchFamily="2" charset="2"/>
              <a:buChar char="u"/>
            </a:pPr>
            <a:r>
              <a:rPr lang="zh-CN" altLang="en-US" sz="1400" dirty="0">
                <a:solidFill>
                  <a:srgbClr val="8A7769"/>
                </a:solidFill>
                <a:latin typeface="微软雅黑" panose="020B0503020204020204" pitchFamily="34" charset="-122"/>
                <a:ea typeface="微软雅黑" panose="020B0503020204020204" pitchFamily="34" charset="-122"/>
              </a:rPr>
              <a:t>在韩国，目前有近</a:t>
            </a:r>
            <a:r>
              <a:rPr lang="en-US" altLang="zh-CN"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1600</a:t>
            </a:r>
            <a:r>
              <a:rPr lang="zh-CN" altLang="en-US"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个</a:t>
            </a:r>
            <a:r>
              <a:rPr lang="zh-CN" altLang="en-US" sz="1400" dirty="0">
                <a:solidFill>
                  <a:srgbClr val="8A7769"/>
                </a:solidFill>
                <a:latin typeface="微软雅黑" panose="020B0503020204020204" pitchFamily="34" charset="-122"/>
                <a:ea typeface="微软雅黑" panose="020B0503020204020204" pitchFamily="34" charset="-122"/>
              </a:rPr>
              <a:t>志愿服务组织，有志愿者约</a:t>
            </a:r>
            <a:r>
              <a:rPr lang="en-US" altLang="zh-CN"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3.5</a:t>
            </a:r>
            <a:r>
              <a:rPr lang="zh-CN" altLang="en-US" sz="1400"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万名</a:t>
            </a:r>
            <a:r>
              <a:rPr lang="zh-CN" altLang="en-US" sz="1400" dirty="0">
                <a:solidFill>
                  <a:srgbClr val="8A7769"/>
                </a:solidFill>
                <a:latin typeface="微软雅黑" panose="020B0503020204020204" pitchFamily="34" charset="-122"/>
                <a:ea typeface="微软雅黑" panose="020B0503020204020204" pitchFamily="34" charset="-122"/>
              </a:rPr>
              <a:t>，汉城奥运会后，志愿服务活动在韩国掀起高潮。</a:t>
            </a:r>
          </a:p>
        </p:txBody>
      </p:sp>
    </p:spTree>
    <p:custDataLst>
      <p:tags r:id="rId1"/>
    </p:custDataLst>
  </p:cSld>
  <p:clrMapOvr>
    <a:masterClrMapping/>
  </p:clrMapOvr>
  <p:transition advTm="1252">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p:tgtEl>
                                          <p:spTgt spid="45"/>
                                        </p:tgtEl>
                                        <p:attrNameLst>
                                          <p:attrName>ppt_x</p:attrName>
                                        </p:attrNameLst>
                                      </p:cBhvr>
                                      <p:tavLst>
                                        <p:tav tm="0">
                                          <p:val>
                                            <p:strVal val="#ppt_x-#ppt_w*1.125000"/>
                                          </p:val>
                                        </p:tav>
                                        <p:tav tm="100000">
                                          <p:val>
                                            <p:strVal val="#ppt_x"/>
                                          </p:val>
                                        </p:tav>
                                      </p:tavLst>
                                    </p:anim>
                                    <p:animEffect transition="in" filter="wipe(right)">
                                      <p:cBhvr>
                                        <p:cTn id="8" dur="500"/>
                                        <p:tgtEl>
                                          <p:spTgt spid="45"/>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p:tgtEl>
                                          <p:spTgt spid="46"/>
                                        </p:tgtEl>
                                        <p:attrNameLst>
                                          <p:attrName>ppt_x</p:attrName>
                                        </p:attrNameLst>
                                      </p:cBhvr>
                                      <p:tavLst>
                                        <p:tav tm="0">
                                          <p:val>
                                            <p:strVal val="#ppt_x-#ppt_w*1.125000"/>
                                          </p:val>
                                        </p:tav>
                                        <p:tav tm="100000">
                                          <p:val>
                                            <p:strVal val="#ppt_x"/>
                                          </p:val>
                                        </p:tav>
                                      </p:tavLst>
                                    </p:anim>
                                    <p:animEffect transition="in" filter="wipe(right)">
                                      <p:cBhvr>
                                        <p:cTn id="12" dur="500"/>
                                        <p:tgtEl>
                                          <p:spTgt spid="4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p:tgtEl>
                                          <p:spTgt spid="44"/>
                                        </p:tgtEl>
                                        <p:attrNameLst>
                                          <p:attrName>ppt_x</p:attrName>
                                        </p:attrNameLst>
                                      </p:cBhvr>
                                      <p:tavLst>
                                        <p:tav tm="0">
                                          <p:val>
                                            <p:strVal val="#ppt_x-#ppt_w*1.125000"/>
                                          </p:val>
                                        </p:tav>
                                        <p:tav tm="100000">
                                          <p:val>
                                            <p:strVal val="#ppt_x"/>
                                          </p:val>
                                        </p:tav>
                                      </p:tavLst>
                                    </p:anim>
                                    <p:animEffect transition="in" filter="wipe(right)">
                                      <p:cBhvr>
                                        <p:cTn id="16" dur="500"/>
                                        <p:tgtEl>
                                          <p:spTgt spid="4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animBg="1"/>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国际著名志愿者组织与节日</a:t>
            </a:r>
          </a:p>
        </p:txBody>
      </p:sp>
      <p:sp>
        <p:nvSpPr>
          <p:cNvPr id="45"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等腰三角形 45"/>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13"/>
          <p:cNvSpPr/>
          <p:nvPr/>
        </p:nvSpPr>
        <p:spPr>
          <a:xfrm>
            <a:off x="1264481" y="1625175"/>
            <a:ext cx="1254509" cy="471013"/>
          </a:xfrm>
          <a:prstGeom prst="rect">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200" b="1" dirty="0">
                <a:solidFill>
                  <a:schemeClr val="bg1">
                    <a:lumMod val="95000"/>
                  </a:schemeClr>
                </a:solidFill>
                <a:latin typeface="微软雅黑" panose="020B0503020204020204" pitchFamily="34" charset="-122"/>
                <a:ea typeface="微软雅黑" panose="020B0503020204020204" pitchFamily="34" charset="-122"/>
              </a:rPr>
              <a:t>国际</a:t>
            </a:r>
            <a:endParaRPr lang="en-US" altLang="zh-CN" sz="1200" b="1" dirty="0">
              <a:solidFill>
                <a:schemeClr val="bg1">
                  <a:lumMod val="95000"/>
                </a:schemeClr>
              </a:solidFill>
              <a:latin typeface="微软雅黑" panose="020B0503020204020204" pitchFamily="34" charset="-122"/>
              <a:ea typeface="微软雅黑" panose="020B0503020204020204" pitchFamily="34" charset="-122"/>
            </a:endParaRPr>
          </a:p>
          <a:p>
            <a:pPr algn="r"/>
            <a:r>
              <a:rPr lang="zh-CN" altLang="en-US" sz="1200" b="1" dirty="0">
                <a:solidFill>
                  <a:schemeClr val="bg1">
                    <a:lumMod val="95000"/>
                  </a:schemeClr>
                </a:solidFill>
                <a:latin typeface="微软雅黑" panose="020B0503020204020204" pitchFamily="34" charset="-122"/>
                <a:ea typeface="微软雅黑" panose="020B0503020204020204" pitchFamily="34" charset="-122"/>
              </a:rPr>
              <a:t>志愿者协会</a:t>
            </a:r>
          </a:p>
        </p:txBody>
      </p:sp>
      <p:sp>
        <p:nvSpPr>
          <p:cNvPr id="15" name="TextBox 8"/>
          <p:cNvSpPr txBox="1"/>
          <p:nvPr/>
        </p:nvSpPr>
        <p:spPr>
          <a:xfrm>
            <a:off x="2847695" y="1625606"/>
            <a:ext cx="5034154" cy="424732"/>
          </a:xfrm>
          <a:prstGeom prst="rect">
            <a:avLst/>
          </a:prstGeom>
          <a:noFill/>
        </p:spPr>
        <p:txBody>
          <a:bodyPr wrap="square" rtlCol="0">
            <a:spAutoFit/>
          </a:bodyPr>
          <a:lstStyle/>
          <a:p>
            <a:pPr>
              <a:lnSpc>
                <a:spcPct val="90000"/>
              </a:lnSpc>
            </a:pPr>
            <a:r>
              <a:rPr lang="zh-CN" altLang="en-US" sz="1200" dirty="0">
                <a:solidFill>
                  <a:srgbClr val="8A7769"/>
                </a:solidFill>
                <a:latin typeface="微软雅黑" panose="020B0503020204020204" pitchFamily="34" charset="-122"/>
                <a:ea typeface="微软雅黑" panose="020B0503020204020204" pitchFamily="34" charset="-122"/>
              </a:rPr>
              <a:t>成立于</a:t>
            </a:r>
            <a:r>
              <a:rPr lang="en-US" altLang="zh-CN" sz="1200" dirty="0">
                <a:solidFill>
                  <a:srgbClr val="8A7769"/>
                </a:solidFill>
                <a:latin typeface="微软雅黑" panose="020B0503020204020204" pitchFamily="34" charset="-122"/>
                <a:ea typeface="微软雅黑" panose="020B0503020204020204" pitchFamily="34" charset="-122"/>
              </a:rPr>
              <a:t>1970</a:t>
            </a:r>
            <a:r>
              <a:rPr lang="zh-CN" altLang="en-US" sz="1200" dirty="0">
                <a:solidFill>
                  <a:srgbClr val="8A7769"/>
                </a:solidFill>
                <a:latin typeface="微软雅黑" panose="020B0503020204020204" pitchFamily="34" charset="-122"/>
                <a:ea typeface="微软雅黑" panose="020B0503020204020204" pitchFamily="34" charset="-122"/>
              </a:rPr>
              <a:t>年，是一个国际性的非政府组织，旨在世界范围内推动、宣传并践行志愿精神，在</a:t>
            </a:r>
            <a:r>
              <a:rPr lang="en-US" altLang="zh-CN" sz="1200" dirty="0">
                <a:solidFill>
                  <a:srgbClr val="8A7769"/>
                </a:solidFill>
                <a:latin typeface="微软雅黑" panose="020B0503020204020204" pitchFamily="34" charset="-122"/>
                <a:ea typeface="微软雅黑" panose="020B0503020204020204" pitchFamily="34" charset="-122"/>
              </a:rPr>
              <a:t>80</a:t>
            </a:r>
            <a:r>
              <a:rPr lang="zh-CN" altLang="en-US" sz="1200" dirty="0">
                <a:solidFill>
                  <a:srgbClr val="8A7769"/>
                </a:solidFill>
                <a:latin typeface="微软雅黑" panose="020B0503020204020204" pitchFamily="34" charset="-122"/>
                <a:ea typeface="微软雅黑" panose="020B0503020204020204" pitchFamily="34" charset="-122"/>
              </a:rPr>
              <a:t>多个国家拥有会员。</a:t>
            </a:r>
          </a:p>
        </p:txBody>
      </p:sp>
      <p:cxnSp>
        <p:nvCxnSpPr>
          <p:cNvPr id="16" name="直接连接符 15"/>
          <p:cNvCxnSpPr/>
          <p:nvPr/>
        </p:nvCxnSpPr>
        <p:spPr>
          <a:xfrm>
            <a:off x="2847695" y="2083983"/>
            <a:ext cx="503415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264481" y="1724300"/>
            <a:ext cx="96278" cy="27294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264481" y="2333618"/>
            <a:ext cx="1254509" cy="471013"/>
          </a:xfrm>
          <a:prstGeom prst="rect">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200" b="1" dirty="0">
                <a:solidFill>
                  <a:schemeClr val="bg1">
                    <a:lumMod val="95000"/>
                  </a:schemeClr>
                </a:solidFill>
                <a:latin typeface="微软雅黑" panose="020B0503020204020204" pitchFamily="34" charset="-122"/>
                <a:ea typeface="微软雅黑" panose="020B0503020204020204" pitchFamily="34" charset="-122"/>
              </a:rPr>
              <a:t>联合国</a:t>
            </a:r>
          </a:p>
          <a:p>
            <a:pPr algn="r"/>
            <a:r>
              <a:rPr lang="zh-CN" altLang="en-US" sz="1200" b="1" dirty="0">
                <a:solidFill>
                  <a:schemeClr val="bg1">
                    <a:lumMod val="95000"/>
                  </a:schemeClr>
                </a:solidFill>
                <a:latin typeface="微软雅黑" panose="020B0503020204020204" pitchFamily="34" charset="-122"/>
                <a:ea typeface="微软雅黑" panose="020B0503020204020204" pitchFamily="34" charset="-122"/>
              </a:rPr>
              <a:t>志愿人员组织</a:t>
            </a:r>
          </a:p>
        </p:txBody>
      </p:sp>
      <p:sp>
        <p:nvSpPr>
          <p:cNvPr id="20" name="TextBox 8"/>
          <p:cNvSpPr txBox="1"/>
          <p:nvPr/>
        </p:nvSpPr>
        <p:spPr>
          <a:xfrm>
            <a:off x="2847695" y="2225761"/>
            <a:ext cx="5034154" cy="590931"/>
          </a:xfrm>
          <a:prstGeom prst="rect">
            <a:avLst/>
          </a:prstGeom>
          <a:noFill/>
        </p:spPr>
        <p:txBody>
          <a:bodyPr wrap="square" rtlCol="0">
            <a:spAutoFit/>
          </a:bodyPr>
          <a:lstStyle/>
          <a:p>
            <a:pPr>
              <a:lnSpc>
                <a:spcPct val="90000"/>
              </a:lnSpc>
            </a:pPr>
            <a:r>
              <a:rPr lang="zh-CN" altLang="en-US" sz="1200" dirty="0">
                <a:solidFill>
                  <a:srgbClr val="8A7769"/>
                </a:solidFill>
                <a:latin typeface="微软雅黑" panose="020B0503020204020204" pitchFamily="34" charset="-122"/>
                <a:ea typeface="微软雅黑" panose="020B0503020204020204" pitchFamily="34" charset="-122"/>
              </a:rPr>
              <a:t>成立于</a:t>
            </a:r>
            <a:r>
              <a:rPr lang="en-US" altLang="zh-CN" sz="1200" dirty="0">
                <a:solidFill>
                  <a:srgbClr val="8A7769"/>
                </a:solidFill>
                <a:latin typeface="微软雅黑" panose="020B0503020204020204" pitchFamily="34" charset="-122"/>
                <a:ea typeface="微软雅黑" panose="020B0503020204020204" pitchFamily="34" charset="-122"/>
              </a:rPr>
              <a:t>1970</a:t>
            </a:r>
            <a:r>
              <a:rPr lang="zh-CN" altLang="en-US" sz="1200" dirty="0">
                <a:solidFill>
                  <a:srgbClr val="8A7769"/>
                </a:solidFill>
                <a:latin typeface="微软雅黑" panose="020B0503020204020204" pitchFamily="34" charset="-122"/>
                <a:ea typeface="微软雅黑" panose="020B0503020204020204" pitchFamily="34" charset="-122"/>
              </a:rPr>
              <a:t>年，从属于联合国开发计划署，负责管理与国际志愿者事业相关的各类事务，在过去的</a:t>
            </a:r>
            <a:r>
              <a:rPr lang="en-US" altLang="zh-CN" sz="1200" dirty="0">
                <a:solidFill>
                  <a:srgbClr val="8A7769"/>
                </a:solidFill>
                <a:latin typeface="微软雅黑" panose="020B0503020204020204" pitchFamily="34" charset="-122"/>
                <a:ea typeface="微软雅黑" panose="020B0503020204020204" pitchFamily="34" charset="-122"/>
              </a:rPr>
              <a:t>30</a:t>
            </a:r>
            <a:r>
              <a:rPr lang="zh-CN" altLang="en-US" sz="1200" dirty="0">
                <a:solidFill>
                  <a:srgbClr val="8A7769"/>
                </a:solidFill>
                <a:latin typeface="微软雅黑" panose="020B0503020204020204" pitchFamily="34" charset="-122"/>
                <a:ea typeface="微软雅黑" panose="020B0503020204020204" pitchFamily="34" charset="-122"/>
              </a:rPr>
              <a:t>多年里，已有</a:t>
            </a:r>
            <a:r>
              <a:rPr lang="en-US" altLang="zh-CN" sz="1200" dirty="0">
                <a:solidFill>
                  <a:srgbClr val="8A7769"/>
                </a:solidFill>
                <a:latin typeface="微软雅黑" panose="020B0503020204020204" pitchFamily="34" charset="-122"/>
                <a:ea typeface="微软雅黑" panose="020B0503020204020204" pitchFamily="34" charset="-122"/>
              </a:rPr>
              <a:t>30000</a:t>
            </a:r>
            <a:r>
              <a:rPr lang="zh-CN" altLang="en-US" sz="1200" dirty="0">
                <a:solidFill>
                  <a:srgbClr val="8A7769"/>
                </a:solidFill>
                <a:latin typeface="微软雅黑" panose="020B0503020204020204" pitchFamily="34" charset="-122"/>
                <a:ea typeface="微软雅黑" panose="020B0503020204020204" pitchFamily="34" charset="-122"/>
              </a:rPr>
              <a:t>多名联合国志愿者被派遣到</a:t>
            </a:r>
            <a:r>
              <a:rPr lang="en-US" altLang="zh-CN" sz="1200" dirty="0">
                <a:solidFill>
                  <a:srgbClr val="8A7769"/>
                </a:solidFill>
                <a:latin typeface="微软雅黑" panose="020B0503020204020204" pitchFamily="34" charset="-122"/>
                <a:ea typeface="微软雅黑" panose="020B0503020204020204" pitchFamily="34" charset="-122"/>
              </a:rPr>
              <a:t>140</a:t>
            </a:r>
            <a:r>
              <a:rPr lang="zh-CN" altLang="en-US" sz="1200" dirty="0">
                <a:solidFill>
                  <a:srgbClr val="8A7769"/>
                </a:solidFill>
                <a:latin typeface="微软雅黑" panose="020B0503020204020204" pitchFamily="34" charset="-122"/>
                <a:ea typeface="微软雅黑" panose="020B0503020204020204" pitchFamily="34" charset="-122"/>
              </a:rPr>
              <a:t>多个国家从事志愿服务工作。</a:t>
            </a:r>
          </a:p>
        </p:txBody>
      </p:sp>
      <p:cxnSp>
        <p:nvCxnSpPr>
          <p:cNvPr id="21" name="直接连接符 20"/>
          <p:cNvCxnSpPr/>
          <p:nvPr/>
        </p:nvCxnSpPr>
        <p:spPr>
          <a:xfrm>
            <a:off x="2847695" y="2816490"/>
            <a:ext cx="503415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1264481" y="2432743"/>
            <a:ext cx="96278" cy="27294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264481" y="3042061"/>
            <a:ext cx="1254509" cy="471013"/>
          </a:xfrm>
          <a:prstGeom prst="rect">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200" b="1" dirty="0">
                <a:solidFill>
                  <a:schemeClr val="bg1">
                    <a:lumMod val="95000"/>
                  </a:schemeClr>
                </a:solidFill>
                <a:latin typeface="微软雅黑" panose="020B0503020204020204" pitchFamily="34" charset="-122"/>
                <a:ea typeface="微软雅黑" panose="020B0503020204020204" pitchFamily="34" charset="-122"/>
              </a:rPr>
              <a:t>国际志愿服</a:t>
            </a:r>
            <a:endParaRPr lang="en-US" altLang="zh-CN" sz="1200" b="1" dirty="0">
              <a:solidFill>
                <a:schemeClr val="bg1">
                  <a:lumMod val="95000"/>
                </a:schemeClr>
              </a:solidFill>
              <a:latin typeface="微软雅黑" panose="020B0503020204020204" pitchFamily="34" charset="-122"/>
              <a:ea typeface="微软雅黑" panose="020B0503020204020204" pitchFamily="34" charset="-122"/>
            </a:endParaRPr>
          </a:p>
          <a:p>
            <a:pPr algn="r"/>
            <a:r>
              <a:rPr lang="zh-CN" altLang="en-US" sz="1200" b="1" dirty="0">
                <a:solidFill>
                  <a:schemeClr val="bg1">
                    <a:lumMod val="95000"/>
                  </a:schemeClr>
                </a:solidFill>
                <a:latin typeface="微软雅黑" panose="020B0503020204020204" pitchFamily="34" charset="-122"/>
                <a:ea typeface="微软雅黑" panose="020B0503020204020204" pitchFamily="34" charset="-122"/>
              </a:rPr>
              <a:t>务协调委员会</a:t>
            </a:r>
          </a:p>
        </p:txBody>
      </p:sp>
      <p:sp>
        <p:nvSpPr>
          <p:cNvPr id="24" name="矩形 23"/>
          <p:cNvSpPr/>
          <p:nvPr/>
        </p:nvSpPr>
        <p:spPr>
          <a:xfrm>
            <a:off x="1264481" y="3141186"/>
            <a:ext cx="96278" cy="27294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8"/>
          <p:cNvSpPr txBox="1"/>
          <p:nvPr/>
        </p:nvSpPr>
        <p:spPr>
          <a:xfrm>
            <a:off x="2847695" y="3088140"/>
            <a:ext cx="5034154" cy="424732"/>
          </a:xfrm>
          <a:prstGeom prst="rect">
            <a:avLst/>
          </a:prstGeom>
          <a:noFill/>
        </p:spPr>
        <p:txBody>
          <a:bodyPr wrap="square" rtlCol="0">
            <a:spAutoFit/>
          </a:bodyPr>
          <a:lstStyle/>
          <a:p>
            <a:pPr>
              <a:lnSpc>
                <a:spcPct val="90000"/>
              </a:lnSpc>
            </a:pPr>
            <a:r>
              <a:rPr lang="zh-CN" altLang="en-US" sz="1200" dirty="0">
                <a:solidFill>
                  <a:srgbClr val="8A7769"/>
                </a:solidFill>
                <a:latin typeface="微软雅黑" panose="020B0503020204020204" pitchFamily="34" charset="-122"/>
                <a:ea typeface="微软雅黑" panose="020B0503020204020204" pitchFamily="34" charset="-122"/>
              </a:rPr>
              <a:t>由联合国教科文组织</a:t>
            </a:r>
            <a:r>
              <a:rPr lang="en-US" altLang="zh-CN" sz="1200" dirty="0">
                <a:solidFill>
                  <a:srgbClr val="8A7769"/>
                </a:solidFill>
                <a:latin typeface="微软雅黑" panose="020B0503020204020204" pitchFamily="34" charset="-122"/>
                <a:ea typeface="微软雅黑" panose="020B0503020204020204" pitchFamily="34" charset="-122"/>
              </a:rPr>
              <a:t>1948</a:t>
            </a:r>
            <a:r>
              <a:rPr lang="zh-CN" altLang="en-US" sz="1200" dirty="0">
                <a:solidFill>
                  <a:srgbClr val="8A7769"/>
                </a:solidFill>
                <a:latin typeface="微软雅黑" panose="020B0503020204020204" pitchFamily="34" charset="-122"/>
                <a:ea typeface="微软雅黑" panose="020B0503020204020204" pitchFamily="34" charset="-122"/>
              </a:rPr>
              <a:t>年成立，目的在于追求和平，反对战争，弘扬人道主义，重建家园，协调各志愿者组织开展志愿服务活动。</a:t>
            </a:r>
          </a:p>
        </p:txBody>
      </p:sp>
      <p:cxnSp>
        <p:nvCxnSpPr>
          <p:cNvPr id="26" name="直接连接符 25"/>
          <p:cNvCxnSpPr/>
          <p:nvPr/>
        </p:nvCxnSpPr>
        <p:spPr>
          <a:xfrm>
            <a:off x="2847695" y="3512872"/>
            <a:ext cx="503415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1254509" y="3764110"/>
            <a:ext cx="1254509" cy="471013"/>
          </a:xfrm>
          <a:prstGeom prst="rect">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200" b="1" dirty="0">
                <a:solidFill>
                  <a:schemeClr val="bg1">
                    <a:lumMod val="95000"/>
                  </a:schemeClr>
                </a:solidFill>
                <a:latin typeface="微软雅黑" panose="020B0503020204020204" pitchFamily="34" charset="-122"/>
                <a:ea typeface="微软雅黑" panose="020B0503020204020204" pitchFamily="34" charset="-122"/>
              </a:rPr>
              <a:t>红十字</a:t>
            </a:r>
          </a:p>
          <a:p>
            <a:pPr algn="r"/>
            <a:r>
              <a:rPr lang="zh-CN" altLang="en-US" sz="1200" b="1" dirty="0">
                <a:solidFill>
                  <a:schemeClr val="bg1">
                    <a:lumMod val="95000"/>
                  </a:schemeClr>
                </a:solidFill>
                <a:latin typeface="微软雅黑" panose="020B0503020204020204" pitchFamily="34" charset="-122"/>
                <a:ea typeface="微软雅黑" panose="020B0503020204020204" pitchFamily="34" charset="-122"/>
              </a:rPr>
              <a:t>国际委员会</a:t>
            </a:r>
          </a:p>
        </p:txBody>
      </p:sp>
      <p:sp>
        <p:nvSpPr>
          <p:cNvPr id="28" name="矩形 27"/>
          <p:cNvSpPr/>
          <p:nvPr/>
        </p:nvSpPr>
        <p:spPr>
          <a:xfrm>
            <a:off x="1254509" y="3863235"/>
            <a:ext cx="96278" cy="27294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8"/>
          <p:cNvSpPr txBox="1"/>
          <p:nvPr/>
        </p:nvSpPr>
        <p:spPr>
          <a:xfrm>
            <a:off x="2837723" y="3894413"/>
            <a:ext cx="5034154" cy="258532"/>
          </a:xfrm>
          <a:prstGeom prst="rect">
            <a:avLst/>
          </a:prstGeom>
          <a:noFill/>
        </p:spPr>
        <p:txBody>
          <a:bodyPr wrap="square" rtlCol="0">
            <a:spAutoFit/>
          </a:bodyPr>
          <a:lstStyle/>
          <a:p>
            <a:pPr>
              <a:lnSpc>
                <a:spcPct val="90000"/>
              </a:lnSpc>
            </a:pPr>
            <a:r>
              <a:rPr lang="zh-CN" altLang="en-US" sz="1200" dirty="0">
                <a:solidFill>
                  <a:srgbClr val="8A7769"/>
                </a:solidFill>
                <a:latin typeface="微软雅黑" panose="020B0503020204020204" pitchFamily="34" charset="-122"/>
                <a:ea typeface="微软雅黑" panose="020B0503020204020204" pitchFamily="34" charset="-122"/>
              </a:rPr>
              <a:t>成立于</a:t>
            </a:r>
            <a:r>
              <a:rPr lang="en-US" altLang="zh-CN" sz="1200" dirty="0">
                <a:solidFill>
                  <a:srgbClr val="8A7769"/>
                </a:solidFill>
                <a:latin typeface="微软雅黑" panose="020B0503020204020204" pitchFamily="34" charset="-122"/>
                <a:ea typeface="微软雅黑" panose="020B0503020204020204" pitchFamily="34" charset="-122"/>
              </a:rPr>
              <a:t>1863</a:t>
            </a:r>
            <a:r>
              <a:rPr lang="zh-CN" altLang="en-US" sz="1200" dirty="0">
                <a:solidFill>
                  <a:srgbClr val="8A7769"/>
                </a:solidFill>
                <a:latin typeface="微软雅黑" panose="020B0503020204020204" pitchFamily="34" charset="-122"/>
                <a:ea typeface="微软雅黑" panose="020B0503020204020204" pitchFamily="34" charset="-122"/>
              </a:rPr>
              <a:t>年，总部设在日内瓦，是一个人道组织。</a:t>
            </a:r>
          </a:p>
        </p:txBody>
      </p:sp>
      <p:cxnSp>
        <p:nvCxnSpPr>
          <p:cNvPr id="30" name="直接连接符 29"/>
          <p:cNvCxnSpPr/>
          <p:nvPr/>
        </p:nvCxnSpPr>
        <p:spPr>
          <a:xfrm>
            <a:off x="2837723" y="4234921"/>
            <a:ext cx="503415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1254509" y="4456670"/>
            <a:ext cx="1254509" cy="471013"/>
          </a:xfrm>
          <a:prstGeom prst="rect">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200" b="1" dirty="0">
                <a:solidFill>
                  <a:schemeClr val="bg1">
                    <a:lumMod val="95000"/>
                  </a:schemeClr>
                </a:solidFill>
                <a:latin typeface="微软雅黑" panose="020B0503020204020204" pitchFamily="34" charset="-122"/>
                <a:ea typeface="微软雅黑" panose="020B0503020204020204" pitchFamily="34" charset="-122"/>
              </a:rPr>
              <a:t>国际</a:t>
            </a:r>
          </a:p>
          <a:p>
            <a:pPr algn="r"/>
            <a:r>
              <a:rPr lang="zh-CN" altLang="en-US" sz="1200" b="1" dirty="0">
                <a:solidFill>
                  <a:schemeClr val="bg1">
                    <a:lumMod val="95000"/>
                  </a:schemeClr>
                </a:solidFill>
                <a:latin typeface="微软雅黑" panose="020B0503020204020204" pitchFamily="34" charset="-122"/>
                <a:ea typeface="微软雅黑" panose="020B0503020204020204" pitchFamily="34" charset="-122"/>
              </a:rPr>
              <a:t>志愿者日 </a:t>
            </a:r>
          </a:p>
        </p:txBody>
      </p:sp>
      <p:sp>
        <p:nvSpPr>
          <p:cNvPr id="32" name="矩形 31"/>
          <p:cNvSpPr/>
          <p:nvPr/>
        </p:nvSpPr>
        <p:spPr>
          <a:xfrm>
            <a:off x="1254509" y="4555795"/>
            <a:ext cx="96278" cy="27294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8"/>
          <p:cNvSpPr txBox="1"/>
          <p:nvPr/>
        </p:nvSpPr>
        <p:spPr>
          <a:xfrm>
            <a:off x="2837723" y="4357338"/>
            <a:ext cx="5034154" cy="590931"/>
          </a:xfrm>
          <a:prstGeom prst="rect">
            <a:avLst/>
          </a:prstGeom>
          <a:noFill/>
        </p:spPr>
        <p:txBody>
          <a:bodyPr wrap="square" rtlCol="0">
            <a:spAutoFit/>
          </a:bodyPr>
          <a:lstStyle/>
          <a:p>
            <a:pPr>
              <a:lnSpc>
                <a:spcPct val="90000"/>
              </a:lnSpc>
            </a:pPr>
            <a:r>
              <a:rPr lang="en-US" altLang="zh-CN" sz="1200" dirty="0">
                <a:solidFill>
                  <a:srgbClr val="8A7769"/>
                </a:solidFill>
                <a:latin typeface="微软雅黑" panose="020B0503020204020204" pitchFamily="34" charset="-122"/>
                <a:ea typeface="微软雅黑" panose="020B0503020204020204" pitchFamily="34" charset="-122"/>
              </a:rPr>
              <a:t>1985</a:t>
            </a:r>
            <a:r>
              <a:rPr lang="zh-CN" altLang="en-US" sz="1200" dirty="0">
                <a:solidFill>
                  <a:srgbClr val="8A7769"/>
                </a:solidFill>
                <a:latin typeface="微软雅黑" panose="020B0503020204020204" pitchFamily="34" charset="-122"/>
                <a:ea typeface="微软雅黑" panose="020B0503020204020204" pitchFamily="34" charset="-122"/>
              </a:rPr>
              <a:t>年，联合国代表大会把每年的</a:t>
            </a:r>
            <a:r>
              <a:rPr lang="en-US" altLang="zh-CN" sz="1200" dirty="0">
                <a:solidFill>
                  <a:srgbClr val="8A7769"/>
                </a:solidFill>
                <a:latin typeface="微软雅黑" panose="020B0503020204020204" pitchFamily="34" charset="-122"/>
                <a:ea typeface="微软雅黑" panose="020B0503020204020204" pitchFamily="34" charset="-122"/>
              </a:rPr>
              <a:t>12</a:t>
            </a:r>
            <a:r>
              <a:rPr lang="zh-CN" altLang="en-US" sz="1200" dirty="0">
                <a:solidFill>
                  <a:srgbClr val="8A7769"/>
                </a:solidFill>
                <a:latin typeface="微软雅黑" panose="020B0503020204020204" pitchFamily="34" charset="-122"/>
                <a:ea typeface="微软雅黑" panose="020B0503020204020204" pitchFamily="34" charset="-122"/>
              </a:rPr>
              <a:t>月</a:t>
            </a:r>
            <a:r>
              <a:rPr lang="en-US" altLang="zh-CN" sz="1200" dirty="0">
                <a:solidFill>
                  <a:srgbClr val="8A7769"/>
                </a:solidFill>
                <a:latin typeface="微软雅黑" panose="020B0503020204020204" pitchFamily="34" charset="-122"/>
                <a:ea typeface="微软雅黑" panose="020B0503020204020204" pitchFamily="34" charset="-122"/>
              </a:rPr>
              <a:t>5</a:t>
            </a:r>
            <a:r>
              <a:rPr lang="zh-CN" altLang="en-US" sz="1200" dirty="0">
                <a:solidFill>
                  <a:srgbClr val="8A7769"/>
                </a:solidFill>
                <a:latin typeface="微软雅黑" panose="020B0503020204020204" pitchFamily="34" charset="-122"/>
                <a:ea typeface="微软雅黑" panose="020B0503020204020204" pitchFamily="34" charset="-122"/>
              </a:rPr>
              <a:t>日规定为国际志愿者日，目的是鼓励全球各地政府及团体，于当天共同表彰志愿工作人员对社会所作的贡献，如今已有</a:t>
            </a:r>
            <a:r>
              <a:rPr lang="en-US" altLang="zh-CN" sz="1200" dirty="0">
                <a:solidFill>
                  <a:srgbClr val="8A7769"/>
                </a:solidFill>
                <a:latin typeface="微软雅黑" panose="020B0503020204020204" pitchFamily="34" charset="-122"/>
                <a:ea typeface="微软雅黑" panose="020B0503020204020204" pitchFamily="34" charset="-122"/>
              </a:rPr>
              <a:t>100</a:t>
            </a:r>
            <a:r>
              <a:rPr lang="zh-CN" altLang="en-US" sz="1200" dirty="0">
                <a:solidFill>
                  <a:srgbClr val="8A7769"/>
                </a:solidFill>
                <a:latin typeface="微软雅黑" panose="020B0503020204020204" pitchFamily="34" charset="-122"/>
                <a:ea typeface="微软雅黑" panose="020B0503020204020204" pitchFamily="34" charset="-122"/>
              </a:rPr>
              <a:t>多个国家在这一天集中开展志愿服务活动。</a:t>
            </a:r>
          </a:p>
        </p:txBody>
      </p:sp>
      <p:cxnSp>
        <p:nvCxnSpPr>
          <p:cNvPr id="34" name="直接连接符 33"/>
          <p:cNvCxnSpPr/>
          <p:nvPr/>
        </p:nvCxnSpPr>
        <p:spPr>
          <a:xfrm>
            <a:off x="2837723" y="4927481"/>
            <a:ext cx="503415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advTm="4017">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p:tgtEl>
                                          <p:spTgt spid="45"/>
                                        </p:tgtEl>
                                        <p:attrNameLst>
                                          <p:attrName>ppt_x</p:attrName>
                                        </p:attrNameLst>
                                      </p:cBhvr>
                                      <p:tavLst>
                                        <p:tav tm="0">
                                          <p:val>
                                            <p:strVal val="#ppt_x-#ppt_w*1.125000"/>
                                          </p:val>
                                        </p:tav>
                                        <p:tav tm="100000">
                                          <p:val>
                                            <p:strVal val="#ppt_x"/>
                                          </p:val>
                                        </p:tav>
                                      </p:tavLst>
                                    </p:anim>
                                    <p:animEffect transition="in" filter="wipe(right)">
                                      <p:cBhvr>
                                        <p:cTn id="8" dur="500"/>
                                        <p:tgtEl>
                                          <p:spTgt spid="45"/>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p:tgtEl>
                                          <p:spTgt spid="46"/>
                                        </p:tgtEl>
                                        <p:attrNameLst>
                                          <p:attrName>ppt_x</p:attrName>
                                        </p:attrNameLst>
                                      </p:cBhvr>
                                      <p:tavLst>
                                        <p:tav tm="0">
                                          <p:val>
                                            <p:strVal val="#ppt_x-#ppt_w*1.125000"/>
                                          </p:val>
                                        </p:tav>
                                        <p:tav tm="100000">
                                          <p:val>
                                            <p:strVal val="#ppt_x"/>
                                          </p:val>
                                        </p:tav>
                                      </p:tavLst>
                                    </p:anim>
                                    <p:animEffect transition="in" filter="wipe(right)">
                                      <p:cBhvr>
                                        <p:cTn id="12" dur="500"/>
                                        <p:tgtEl>
                                          <p:spTgt spid="4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p:tgtEl>
                                          <p:spTgt spid="44"/>
                                        </p:tgtEl>
                                        <p:attrNameLst>
                                          <p:attrName>ppt_x</p:attrName>
                                        </p:attrNameLst>
                                      </p:cBhvr>
                                      <p:tavLst>
                                        <p:tav tm="0">
                                          <p:val>
                                            <p:strVal val="#ppt_x-#ppt_w*1.125000"/>
                                          </p:val>
                                        </p:tav>
                                        <p:tav tm="100000">
                                          <p:val>
                                            <p:strVal val="#ppt_x"/>
                                          </p:val>
                                        </p:tav>
                                      </p:tavLst>
                                    </p:anim>
                                    <p:animEffect transition="in" filter="wipe(right)">
                                      <p:cBhvr>
                                        <p:cTn id="16" dur="500"/>
                                        <p:tgtEl>
                                          <p:spTgt spid="44"/>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p:tgtEl>
                                          <p:spTgt spid="14"/>
                                        </p:tgtEl>
                                        <p:attrNameLst>
                                          <p:attrName>ppt_y</p:attrName>
                                        </p:attrNameLst>
                                      </p:cBhvr>
                                      <p:tavLst>
                                        <p:tav tm="0">
                                          <p:val>
                                            <p:strVal val="#ppt_y+#ppt_h*1.125000"/>
                                          </p:val>
                                        </p:tav>
                                        <p:tav tm="100000">
                                          <p:val>
                                            <p:strVal val="#ppt_y"/>
                                          </p:val>
                                        </p:tav>
                                      </p:tavLst>
                                    </p:anim>
                                    <p:animEffect transition="in" filter="wipe(up)">
                                      <p:cBhvr>
                                        <p:cTn id="22" dur="500"/>
                                        <p:tgtEl>
                                          <p:spTgt spid="14"/>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p:tgtEl>
                                          <p:spTgt spid="17"/>
                                        </p:tgtEl>
                                        <p:attrNameLst>
                                          <p:attrName>ppt_y</p:attrName>
                                        </p:attrNameLst>
                                      </p:cBhvr>
                                      <p:tavLst>
                                        <p:tav tm="0">
                                          <p:val>
                                            <p:strVal val="#ppt_y+#ppt_h*1.125000"/>
                                          </p:val>
                                        </p:tav>
                                        <p:tav tm="100000">
                                          <p:val>
                                            <p:strVal val="#ppt_y"/>
                                          </p:val>
                                        </p:tav>
                                      </p:tavLst>
                                    </p:anim>
                                    <p:animEffect transition="in" filter="wipe(up)">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p:tgtEl>
                                          <p:spTgt spid="15"/>
                                        </p:tgtEl>
                                        <p:attrNameLst>
                                          <p:attrName>ppt_y</p:attrName>
                                        </p:attrNameLst>
                                      </p:cBhvr>
                                      <p:tavLst>
                                        <p:tav tm="0">
                                          <p:val>
                                            <p:strVal val="#ppt_y+#ppt_h*1.125000"/>
                                          </p:val>
                                        </p:tav>
                                        <p:tav tm="100000">
                                          <p:val>
                                            <p:strVal val="#ppt_y"/>
                                          </p:val>
                                        </p:tav>
                                      </p:tavLst>
                                    </p:anim>
                                    <p:animEffect transition="in" filter="wipe(up)">
                                      <p:cBhvr>
                                        <p:cTn id="32" dur="500"/>
                                        <p:tgtEl>
                                          <p:spTgt spid="15"/>
                                        </p:tgtEl>
                                      </p:cBhvr>
                                    </p:animEffect>
                                  </p:childTnLst>
                                </p:cTn>
                              </p:par>
                              <p:par>
                                <p:cTn id="33" presetID="12" presetClass="entr" presetSubtype="4"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p:tgtEl>
                                          <p:spTgt spid="16"/>
                                        </p:tgtEl>
                                        <p:attrNameLst>
                                          <p:attrName>ppt_y</p:attrName>
                                        </p:attrNameLst>
                                      </p:cBhvr>
                                      <p:tavLst>
                                        <p:tav tm="0">
                                          <p:val>
                                            <p:strVal val="#ppt_y+#ppt_h*1.125000"/>
                                          </p:val>
                                        </p:tav>
                                        <p:tav tm="100000">
                                          <p:val>
                                            <p:strVal val="#ppt_y"/>
                                          </p:val>
                                        </p:tav>
                                      </p:tavLst>
                                    </p:anim>
                                    <p:animEffect transition="in" filter="wipe(up)">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p:tgtEl>
                                          <p:spTgt spid="19"/>
                                        </p:tgtEl>
                                        <p:attrNameLst>
                                          <p:attrName>ppt_y</p:attrName>
                                        </p:attrNameLst>
                                      </p:cBhvr>
                                      <p:tavLst>
                                        <p:tav tm="0">
                                          <p:val>
                                            <p:strVal val="#ppt_y+#ppt_h*1.125000"/>
                                          </p:val>
                                        </p:tav>
                                        <p:tav tm="100000">
                                          <p:val>
                                            <p:strVal val="#ppt_y"/>
                                          </p:val>
                                        </p:tav>
                                      </p:tavLst>
                                    </p:anim>
                                    <p:animEffect transition="in" filter="wipe(up)">
                                      <p:cBhvr>
                                        <p:cTn id="42" dur="500"/>
                                        <p:tgtEl>
                                          <p:spTgt spid="19"/>
                                        </p:tgtEl>
                                      </p:cBhvr>
                                    </p:animEffect>
                                  </p:childTnLst>
                                </p:cTn>
                              </p:par>
                              <p:par>
                                <p:cTn id="43" presetID="12" presetClass="entr" presetSubtype="4"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p:tgtEl>
                                          <p:spTgt spid="22"/>
                                        </p:tgtEl>
                                        <p:attrNameLst>
                                          <p:attrName>ppt_y</p:attrName>
                                        </p:attrNameLst>
                                      </p:cBhvr>
                                      <p:tavLst>
                                        <p:tav tm="0">
                                          <p:val>
                                            <p:strVal val="#ppt_y+#ppt_h*1.125000"/>
                                          </p:val>
                                        </p:tav>
                                        <p:tav tm="100000">
                                          <p:val>
                                            <p:strVal val="#ppt_y"/>
                                          </p:val>
                                        </p:tav>
                                      </p:tavLst>
                                    </p:anim>
                                    <p:animEffect transition="in" filter="wipe(up)">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p:tgtEl>
                                          <p:spTgt spid="20"/>
                                        </p:tgtEl>
                                        <p:attrNameLst>
                                          <p:attrName>ppt_y</p:attrName>
                                        </p:attrNameLst>
                                      </p:cBhvr>
                                      <p:tavLst>
                                        <p:tav tm="0">
                                          <p:val>
                                            <p:strVal val="#ppt_y+#ppt_h*1.125000"/>
                                          </p:val>
                                        </p:tav>
                                        <p:tav tm="100000">
                                          <p:val>
                                            <p:strVal val="#ppt_y"/>
                                          </p:val>
                                        </p:tav>
                                      </p:tavLst>
                                    </p:anim>
                                    <p:animEffect transition="in" filter="wipe(up)">
                                      <p:cBhvr>
                                        <p:cTn id="52" dur="500"/>
                                        <p:tgtEl>
                                          <p:spTgt spid="20"/>
                                        </p:tgtEl>
                                      </p:cBhvr>
                                    </p:animEffect>
                                  </p:childTnLst>
                                </p:cTn>
                              </p:par>
                              <p:par>
                                <p:cTn id="53" presetID="12" presetClass="entr" presetSubtype="4"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p:tgtEl>
                                          <p:spTgt spid="21"/>
                                        </p:tgtEl>
                                        <p:attrNameLst>
                                          <p:attrName>ppt_y</p:attrName>
                                        </p:attrNameLst>
                                      </p:cBhvr>
                                      <p:tavLst>
                                        <p:tav tm="0">
                                          <p:val>
                                            <p:strVal val="#ppt_y+#ppt_h*1.125000"/>
                                          </p:val>
                                        </p:tav>
                                        <p:tav tm="100000">
                                          <p:val>
                                            <p:strVal val="#ppt_y"/>
                                          </p:val>
                                        </p:tav>
                                      </p:tavLst>
                                    </p:anim>
                                    <p:animEffect transition="in" filter="wipe(up)">
                                      <p:cBhvr>
                                        <p:cTn id="56" dur="500"/>
                                        <p:tgtEl>
                                          <p:spTgt spid="21"/>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4" fill="hold" grpId="0" nodeType="click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p:tgtEl>
                                          <p:spTgt spid="23"/>
                                        </p:tgtEl>
                                        <p:attrNameLst>
                                          <p:attrName>ppt_y</p:attrName>
                                        </p:attrNameLst>
                                      </p:cBhvr>
                                      <p:tavLst>
                                        <p:tav tm="0">
                                          <p:val>
                                            <p:strVal val="#ppt_y+#ppt_h*1.125000"/>
                                          </p:val>
                                        </p:tav>
                                        <p:tav tm="100000">
                                          <p:val>
                                            <p:strVal val="#ppt_y"/>
                                          </p:val>
                                        </p:tav>
                                      </p:tavLst>
                                    </p:anim>
                                    <p:animEffect transition="in" filter="wipe(up)">
                                      <p:cBhvr>
                                        <p:cTn id="62" dur="500"/>
                                        <p:tgtEl>
                                          <p:spTgt spid="23"/>
                                        </p:tgtEl>
                                      </p:cBhvr>
                                    </p:animEffect>
                                  </p:childTnLst>
                                </p:cTn>
                              </p:par>
                              <p:par>
                                <p:cTn id="63" presetID="12" presetClass="entr" presetSubtype="4"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500"/>
                                        <p:tgtEl>
                                          <p:spTgt spid="24"/>
                                        </p:tgtEl>
                                        <p:attrNameLst>
                                          <p:attrName>ppt_y</p:attrName>
                                        </p:attrNameLst>
                                      </p:cBhvr>
                                      <p:tavLst>
                                        <p:tav tm="0">
                                          <p:val>
                                            <p:strVal val="#ppt_y+#ppt_h*1.125000"/>
                                          </p:val>
                                        </p:tav>
                                        <p:tav tm="100000">
                                          <p:val>
                                            <p:strVal val="#ppt_y"/>
                                          </p:val>
                                        </p:tav>
                                      </p:tavLst>
                                    </p:anim>
                                    <p:animEffect transition="in" filter="wipe(up)">
                                      <p:cBhvr>
                                        <p:cTn id="66" dur="500"/>
                                        <p:tgtEl>
                                          <p:spTgt spid="24"/>
                                        </p:tgtEl>
                                      </p:cBhvr>
                                    </p:animEffect>
                                  </p:childTnLst>
                                </p:cTn>
                              </p:par>
                            </p:childTnLst>
                          </p:cTn>
                        </p:par>
                      </p:childTnLst>
                    </p:cTn>
                  </p:par>
                  <p:par>
                    <p:cTn id="67" fill="hold">
                      <p:stCondLst>
                        <p:cond delay="indefinite"/>
                      </p:stCondLst>
                      <p:childTnLst>
                        <p:par>
                          <p:cTn id="68" fill="hold">
                            <p:stCondLst>
                              <p:cond delay="0"/>
                            </p:stCondLst>
                            <p:childTnLst>
                              <p:par>
                                <p:cTn id="69" presetID="12" presetClass="entr" presetSubtype="4" fill="hold" nodeType="click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additive="base">
                                        <p:cTn id="71" dur="500"/>
                                        <p:tgtEl>
                                          <p:spTgt spid="26"/>
                                        </p:tgtEl>
                                        <p:attrNameLst>
                                          <p:attrName>ppt_y</p:attrName>
                                        </p:attrNameLst>
                                      </p:cBhvr>
                                      <p:tavLst>
                                        <p:tav tm="0">
                                          <p:val>
                                            <p:strVal val="#ppt_y+#ppt_h*1.125000"/>
                                          </p:val>
                                        </p:tav>
                                        <p:tav tm="100000">
                                          <p:val>
                                            <p:strVal val="#ppt_y"/>
                                          </p:val>
                                        </p:tav>
                                      </p:tavLst>
                                    </p:anim>
                                    <p:animEffect transition="in" filter="wipe(up)">
                                      <p:cBhvr>
                                        <p:cTn id="72" dur="500"/>
                                        <p:tgtEl>
                                          <p:spTgt spid="26"/>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500"/>
                                        <p:tgtEl>
                                          <p:spTgt spid="25"/>
                                        </p:tgtEl>
                                        <p:attrNameLst>
                                          <p:attrName>ppt_y</p:attrName>
                                        </p:attrNameLst>
                                      </p:cBhvr>
                                      <p:tavLst>
                                        <p:tav tm="0">
                                          <p:val>
                                            <p:strVal val="#ppt_y+#ppt_h*1.125000"/>
                                          </p:val>
                                        </p:tav>
                                        <p:tav tm="100000">
                                          <p:val>
                                            <p:strVal val="#ppt_y"/>
                                          </p:val>
                                        </p:tav>
                                      </p:tavLst>
                                    </p:anim>
                                    <p:animEffect transition="in" filter="wipe(up)">
                                      <p:cBhvr>
                                        <p:cTn id="76" dur="500"/>
                                        <p:tgtEl>
                                          <p:spTgt spid="25"/>
                                        </p:tgtEl>
                                      </p:cBhvr>
                                    </p:animEffect>
                                  </p:childTnLst>
                                </p:cTn>
                              </p:par>
                            </p:childTnLst>
                          </p:cTn>
                        </p:par>
                      </p:childTnLst>
                    </p:cTn>
                  </p:par>
                  <p:par>
                    <p:cTn id="77" fill="hold">
                      <p:stCondLst>
                        <p:cond delay="indefinite"/>
                      </p:stCondLst>
                      <p:childTnLst>
                        <p:par>
                          <p:cTn id="78" fill="hold">
                            <p:stCondLst>
                              <p:cond delay="0"/>
                            </p:stCondLst>
                            <p:childTnLst>
                              <p:par>
                                <p:cTn id="79" presetID="12" presetClass="entr" presetSubtype="4" fill="hold" grpId="0" nodeType="click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additive="base">
                                        <p:cTn id="81" dur="500"/>
                                        <p:tgtEl>
                                          <p:spTgt spid="27"/>
                                        </p:tgtEl>
                                        <p:attrNameLst>
                                          <p:attrName>ppt_y</p:attrName>
                                        </p:attrNameLst>
                                      </p:cBhvr>
                                      <p:tavLst>
                                        <p:tav tm="0">
                                          <p:val>
                                            <p:strVal val="#ppt_y+#ppt_h*1.125000"/>
                                          </p:val>
                                        </p:tav>
                                        <p:tav tm="100000">
                                          <p:val>
                                            <p:strVal val="#ppt_y"/>
                                          </p:val>
                                        </p:tav>
                                      </p:tavLst>
                                    </p:anim>
                                    <p:animEffect transition="in" filter="wipe(up)">
                                      <p:cBhvr>
                                        <p:cTn id="82" dur="500"/>
                                        <p:tgtEl>
                                          <p:spTgt spid="27"/>
                                        </p:tgtEl>
                                      </p:cBhvr>
                                    </p:animEffect>
                                  </p:childTnLst>
                                </p:cTn>
                              </p:par>
                              <p:par>
                                <p:cTn id="83" presetID="12" presetClass="entr" presetSubtype="4"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additive="base">
                                        <p:cTn id="85" dur="500"/>
                                        <p:tgtEl>
                                          <p:spTgt spid="28"/>
                                        </p:tgtEl>
                                        <p:attrNameLst>
                                          <p:attrName>ppt_y</p:attrName>
                                        </p:attrNameLst>
                                      </p:cBhvr>
                                      <p:tavLst>
                                        <p:tav tm="0">
                                          <p:val>
                                            <p:strVal val="#ppt_y+#ppt_h*1.125000"/>
                                          </p:val>
                                        </p:tav>
                                        <p:tav tm="100000">
                                          <p:val>
                                            <p:strVal val="#ppt_y"/>
                                          </p:val>
                                        </p:tav>
                                      </p:tavLst>
                                    </p:anim>
                                    <p:animEffect transition="in" filter="wipe(up)">
                                      <p:cBhvr>
                                        <p:cTn id="86" dur="500"/>
                                        <p:tgtEl>
                                          <p:spTgt spid="28"/>
                                        </p:tgtEl>
                                      </p:cBhvr>
                                    </p:animEffect>
                                  </p:childTnLst>
                                </p:cTn>
                              </p:par>
                            </p:childTnLst>
                          </p:cTn>
                        </p:par>
                      </p:childTnLst>
                    </p:cTn>
                  </p:par>
                  <p:par>
                    <p:cTn id="87" fill="hold">
                      <p:stCondLst>
                        <p:cond delay="indefinite"/>
                      </p:stCondLst>
                      <p:childTnLst>
                        <p:par>
                          <p:cTn id="88" fill="hold">
                            <p:stCondLst>
                              <p:cond delay="0"/>
                            </p:stCondLst>
                            <p:childTnLst>
                              <p:par>
                                <p:cTn id="89" presetID="12" presetClass="entr" presetSubtype="4" fill="hold" nodeType="clickEffect">
                                  <p:stCondLst>
                                    <p:cond delay="0"/>
                                  </p:stCondLst>
                                  <p:childTnLst>
                                    <p:set>
                                      <p:cBhvr>
                                        <p:cTn id="90" dur="1" fill="hold">
                                          <p:stCondLst>
                                            <p:cond delay="0"/>
                                          </p:stCondLst>
                                        </p:cTn>
                                        <p:tgtEl>
                                          <p:spTgt spid="30"/>
                                        </p:tgtEl>
                                        <p:attrNameLst>
                                          <p:attrName>style.visibility</p:attrName>
                                        </p:attrNameLst>
                                      </p:cBhvr>
                                      <p:to>
                                        <p:strVal val="visible"/>
                                      </p:to>
                                    </p:set>
                                    <p:anim calcmode="lin" valueType="num">
                                      <p:cBhvr additive="base">
                                        <p:cTn id="91" dur="500"/>
                                        <p:tgtEl>
                                          <p:spTgt spid="30"/>
                                        </p:tgtEl>
                                        <p:attrNameLst>
                                          <p:attrName>ppt_y</p:attrName>
                                        </p:attrNameLst>
                                      </p:cBhvr>
                                      <p:tavLst>
                                        <p:tav tm="0">
                                          <p:val>
                                            <p:strVal val="#ppt_y+#ppt_h*1.125000"/>
                                          </p:val>
                                        </p:tav>
                                        <p:tav tm="100000">
                                          <p:val>
                                            <p:strVal val="#ppt_y"/>
                                          </p:val>
                                        </p:tav>
                                      </p:tavLst>
                                    </p:anim>
                                    <p:animEffect transition="in" filter="wipe(up)">
                                      <p:cBhvr>
                                        <p:cTn id="92" dur="500"/>
                                        <p:tgtEl>
                                          <p:spTgt spid="30"/>
                                        </p:tgtEl>
                                      </p:cBhvr>
                                    </p:animEffect>
                                  </p:childTnLst>
                                </p:cTn>
                              </p:par>
                              <p:par>
                                <p:cTn id="93" presetID="12" presetClass="entr" presetSubtype="4"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p:tgtEl>
                                          <p:spTgt spid="29"/>
                                        </p:tgtEl>
                                        <p:attrNameLst>
                                          <p:attrName>ppt_y</p:attrName>
                                        </p:attrNameLst>
                                      </p:cBhvr>
                                      <p:tavLst>
                                        <p:tav tm="0">
                                          <p:val>
                                            <p:strVal val="#ppt_y+#ppt_h*1.125000"/>
                                          </p:val>
                                        </p:tav>
                                        <p:tav tm="100000">
                                          <p:val>
                                            <p:strVal val="#ppt_y"/>
                                          </p:val>
                                        </p:tav>
                                      </p:tavLst>
                                    </p:anim>
                                    <p:animEffect transition="in" filter="wipe(up)">
                                      <p:cBhvr>
                                        <p:cTn id="96" dur="500"/>
                                        <p:tgtEl>
                                          <p:spTgt spid="29"/>
                                        </p:tgtEl>
                                      </p:cBhvr>
                                    </p:animEffect>
                                  </p:childTnLst>
                                </p:cTn>
                              </p:par>
                            </p:childTnLst>
                          </p:cTn>
                        </p:par>
                      </p:childTnLst>
                    </p:cTn>
                  </p:par>
                  <p:par>
                    <p:cTn id="97" fill="hold">
                      <p:stCondLst>
                        <p:cond delay="indefinite"/>
                      </p:stCondLst>
                      <p:childTnLst>
                        <p:par>
                          <p:cTn id="98" fill="hold">
                            <p:stCondLst>
                              <p:cond delay="0"/>
                            </p:stCondLst>
                            <p:childTnLst>
                              <p:par>
                                <p:cTn id="99" presetID="12" presetClass="entr" presetSubtype="4" fill="hold" grpId="0" nodeType="clickEffect">
                                  <p:stCondLst>
                                    <p:cond delay="0"/>
                                  </p:stCondLst>
                                  <p:childTnLst>
                                    <p:set>
                                      <p:cBhvr>
                                        <p:cTn id="100" dur="1" fill="hold">
                                          <p:stCondLst>
                                            <p:cond delay="0"/>
                                          </p:stCondLst>
                                        </p:cTn>
                                        <p:tgtEl>
                                          <p:spTgt spid="31"/>
                                        </p:tgtEl>
                                        <p:attrNameLst>
                                          <p:attrName>style.visibility</p:attrName>
                                        </p:attrNameLst>
                                      </p:cBhvr>
                                      <p:to>
                                        <p:strVal val="visible"/>
                                      </p:to>
                                    </p:set>
                                    <p:anim calcmode="lin" valueType="num">
                                      <p:cBhvr additive="base">
                                        <p:cTn id="101" dur="500"/>
                                        <p:tgtEl>
                                          <p:spTgt spid="31"/>
                                        </p:tgtEl>
                                        <p:attrNameLst>
                                          <p:attrName>ppt_y</p:attrName>
                                        </p:attrNameLst>
                                      </p:cBhvr>
                                      <p:tavLst>
                                        <p:tav tm="0">
                                          <p:val>
                                            <p:strVal val="#ppt_y+#ppt_h*1.125000"/>
                                          </p:val>
                                        </p:tav>
                                        <p:tav tm="100000">
                                          <p:val>
                                            <p:strVal val="#ppt_y"/>
                                          </p:val>
                                        </p:tav>
                                      </p:tavLst>
                                    </p:anim>
                                    <p:animEffect transition="in" filter="wipe(up)">
                                      <p:cBhvr>
                                        <p:cTn id="102" dur="500"/>
                                        <p:tgtEl>
                                          <p:spTgt spid="31"/>
                                        </p:tgtEl>
                                      </p:cBhvr>
                                    </p:animEffect>
                                  </p:childTnLst>
                                </p:cTn>
                              </p:par>
                              <p:par>
                                <p:cTn id="103" presetID="12" presetClass="entr" presetSubtype="4" fill="hold" grpId="0" nodeType="withEffect">
                                  <p:stCondLst>
                                    <p:cond delay="0"/>
                                  </p:stCondLst>
                                  <p:childTnLst>
                                    <p:set>
                                      <p:cBhvr>
                                        <p:cTn id="104" dur="1" fill="hold">
                                          <p:stCondLst>
                                            <p:cond delay="0"/>
                                          </p:stCondLst>
                                        </p:cTn>
                                        <p:tgtEl>
                                          <p:spTgt spid="32"/>
                                        </p:tgtEl>
                                        <p:attrNameLst>
                                          <p:attrName>style.visibility</p:attrName>
                                        </p:attrNameLst>
                                      </p:cBhvr>
                                      <p:to>
                                        <p:strVal val="visible"/>
                                      </p:to>
                                    </p:set>
                                    <p:anim calcmode="lin" valueType="num">
                                      <p:cBhvr additive="base">
                                        <p:cTn id="105" dur="500"/>
                                        <p:tgtEl>
                                          <p:spTgt spid="32"/>
                                        </p:tgtEl>
                                        <p:attrNameLst>
                                          <p:attrName>ppt_y</p:attrName>
                                        </p:attrNameLst>
                                      </p:cBhvr>
                                      <p:tavLst>
                                        <p:tav tm="0">
                                          <p:val>
                                            <p:strVal val="#ppt_y+#ppt_h*1.125000"/>
                                          </p:val>
                                        </p:tav>
                                        <p:tav tm="100000">
                                          <p:val>
                                            <p:strVal val="#ppt_y"/>
                                          </p:val>
                                        </p:tav>
                                      </p:tavLst>
                                    </p:anim>
                                    <p:animEffect transition="in" filter="wipe(up)">
                                      <p:cBhvr>
                                        <p:cTn id="106" dur="500"/>
                                        <p:tgtEl>
                                          <p:spTgt spid="32"/>
                                        </p:tgtEl>
                                      </p:cBhvr>
                                    </p:animEffect>
                                  </p:childTnLst>
                                </p:cTn>
                              </p:par>
                            </p:childTnLst>
                          </p:cTn>
                        </p:par>
                      </p:childTnLst>
                    </p:cTn>
                  </p:par>
                  <p:par>
                    <p:cTn id="107" fill="hold">
                      <p:stCondLst>
                        <p:cond delay="indefinite"/>
                      </p:stCondLst>
                      <p:childTnLst>
                        <p:par>
                          <p:cTn id="108" fill="hold">
                            <p:stCondLst>
                              <p:cond delay="0"/>
                            </p:stCondLst>
                            <p:childTnLst>
                              <p:par>
                                <p:cTn id="109" presetID="12" presetClass="entr" presetSubtype="4" fill="hold" nodeType="clickEffect">
                                  <p:stCondLst>
                                    <p:cond delay="0"/>
                                  </p:stCondLst>
                                  <p:childTnLst>
                                    <p:set>
                                      <p:cBhvr>
                                        <p:cTn id="110" dur="1" fill="hold">
                                          <p:stCondLst>
                                            <p:cond delay="0"/>
                                          </p:stCondLst>
                                        </p:cTn>
                                        <p:tgtEl>
                                          <p:spTgt spid="34"/>
                                        </p:tgtEl>
                                        <p:attrNameLst>
                                          <p:attrName>style.visibility</p:attrName>
                                        </p:attrNameLst>
                                      </p:cBhvr>
                                      <p:to>
                                        <p:strVal val="visible"/>
                                      </p:to>
                                    </p:set>
                                    <p:anim calcmode="lin" valueType="num">
                                      <p:cBhvr additive="base">
                                        <p:cTn id="111" dur="500"/>
                                        <p:tgtEl>
                                          <p:spTgt spid="34"/>
                                        </p:tgtEl>
                                        <p:attrNameLst>
                                          <p:attrName>ppt_y</p:attrName>
                                        </p:attrNameLst>
                                      </p:cBhvr>
                                      <p:tavLst>
                                        <p:tav tm="0">
                                          <p:val>
                                            <p:strVal val="#ppt_y+#ppt_h*1.125000"/>
                                          </p:val>
                                        </p:tav>
                                        <p:tav tm="100000">
                                          <p:val>
                                            <p:strVal val="#ppt_y"/>
                                          </p:val>
                                        </p:tav>
                                      </p:tavLst>
                                    </p:anim>
                                    <p:animEffect transition="in" filter="wipe(up)">
                                      <p:cBhvr>
                                        <p:cTn id="112" dur="500"/>
                                        <p:tgtEl>
                                          <p:spTgt spid="34"/>
                                        </p:tgtEl>
                                      </p:cBhvr>
                                    </p:animEffect>
                                  </p:childTnLst>
                                </p:cTn>
                              </p:par>
                              <p:par>
                                <p:cTn id="113" presetID="12" presetClass="entr" presetSubtype="4" fill="hold" grpId="0" nodeType="withEffect">
                                  <p:stCondLst>
                                    <p:cond delay="0"/>
                                  </p:stCondLst>
                                  <p:childTnLst>
                                    <p:set>
                                      <p:cBhvr>
                                        <p:cTn id="114" dur="1" fill="hold">
                                          <p:stCondLst>
                                            <p:cond delay="0"/>
                                          </p:stCondLst>
                                        </p:cTn>
                                        <p:tgtEl>
                                          <p:spTgt spid="33"/>
                                        </p:tgtEl>
                                        <p:attrNameLst>
                                          <p:attrName>style.visibility</p:attrName>
                                        </p:attrNameLst>
                                      </p:cBhvr>
                                      <p:to>
                                        <p:strVal val="visible"/>
                                      </p:to>
                                    </p:set>
                                    <p:anim calcmode="lin" valueType="num">
                                      <p:cBhvr additive="base">
                                        <p:cTn id="115" dur="500"/>
                                        <p:tgtEl>
                                          <p:spTgt spid="33"/>
                                        </p:tgtEl>
                                        <p:attrNameLst>
                                          <p:attrName>ppt_y</p:attrName>
                                        </p:attrNameLst>
                                      </p:cBhvr>
                                      <p:tavLst>
                                        <p:tav tm="0">
                                          <p:val>
                                            <p:strVal val="#ppt_y+#ppt_h*1.125000"/>
                                          </p:val>
                                        </p:tav>
                                        <p:tav tm="100000">
                                          <p:val>
                                            <p:strVal val="#ppt_y"/>
                                          </p:val>
                                        </p:tav>
                                      </p:tavLst>
                                    </p:anim>
                                    <p:animEffect transition="in" filter="wipe(up)">
                                      <p:cBhvr>
                                        <p:cTn id="11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animBg="1"/>
      <p:bldP spid="14" grpId="0" animBg="1"/>
      <p:bldP spid="15" grpId="0"/>
      <p:bldP spid="17" grpId="0" animBg="1"/>
      <p:bldP spid="19" grpId="0" animBg="1"/>
      <p:bldP spid="20" grpId="0"/>
      <p:bldP spid="22" grpId="0" animBg="1"/>
      <p:bldP spid="23" grpId="0" animBg="1"/>
      <p:bldP spid="24" grpId="0" animBg="1"/>
      <p:bldP spid="25" grpId="0"/>
      <p:bldP spid="27" grpId="0" animBg="1"/>
      <p:bldP spid="28" grpId="0" animBg="1"/>
      <p:bldP spid="29" grpId="0"/>
      <p:bldP spid="31" grpId="0" animBg="1"/>
      <p:bldP spid="32" grpId="0" animBg="1"/>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志愿精神</a:t>
            </a:r>
          </a:p>
        </p:txBody>
      </p:sp>
      <p:sp>
        <p:nvSpPr>
          <p:cNvPr id="19" name="MH_Picture_1"/>
          <p:cNvSpPr/>
          <p:nvPr>
            <p:custDataLst>
              <p:tags r:id="rId3"/>
            </p:custDataLst>
          </p:nvPr>
        </p:nvSpPr>
        <p:spPr bwMode="auto">
          <a:xfrm>
            <a:off x="1817910" y="1534884"/>
            <a:ext cx="1598196" cy="1624765"/>
          </a:xfrm>
          <a:prstGeom prst="rect">
            <a:avLst/>
          </a:prstGeom>
          <a:blipFill dpi="0" rotWithShape="1">
            <a:blip r:embed="rId11"/>
            <a:srcRect/>
            <a:stretch>
              <a:fillRect/>
            </a:stretch>
          </a:blipFill>
          <a:ln>
            <a:noFill/>
          </a:ln>
          <a:effectLst/>
        </p:spPr>
        <p:txBody>
          <a:bodyPr rtlCol="0" anchor="ctr"/>
          <a:lstStyle/>
          <a:p>
            <a:pPr algn="ctr" eaLnBrk="1" hangingPunct="1">
              <a:spcBef>
                <a:spcPct val="0"/>
              </a:spcBef>
              <a:buFontTx/>
              <a:buNone/>
            </a:pPr>
            <a:endParaRPr lang="zh-CN" altLang="en-US" sz="1350">
              <a:solidFill>
                <a:srgbClr val="FFFFFF"/>
              </a:solidFill>
            </a:endParaRPr>
          </a:p>
        </p:txBody>
      </p:sp>
      <p:sp>
        <p:nvSpPr>
          <p:cNvPr id="20" name="MH_Picture_2"/>
          <p:cNvSpPr/>
          <p:nvPr>
            <p:custDataLst>
              <p:tags r:id="rId4"/>
            </p:custDataLst>
          </p:nvPr>
        </p:nvSpPr>
        <p:spPr bwMode="auto">
          <a:xfrm>
            <a:off x="3464511" y="1534884"/>
            <a:ext cx="1598196" cy="1624765"/>
          </a:xfrm>
          <a:prstGeom prst="rect">
            <a:avLst/>
          </a:prstGeom>
          <a:blipFill dpi="0" rotWithShape="1">
            <a:blip r:embed="rId12"/>
            <a:srcRect/>
            <a:stretch>
              <a:fillRect/>
            </a:stretch>
          </a:blipFill>
          <a:ln>
            <a:noFill/>
          </a:ln>
          <a:effectLst/>
        </p:spPr>
        <p:txBody>
          <a:bodyPr rtlCol="0" anchor="ctr"/>
          <a:lstStyle/>
          <a:p>
            <a:pPr algn="ctr" eaLnBrk="1" hangingPunct="1">
              <a:spcBef>
                <a:spcPct val="0"/>
              </a:spcBef>
              <a:buFontTx/>
              <a:buNone/>
            </a:pPr>
            <a:endParaRPr lang="zh-CN" altLang="en-US" sz="1350">
              <a:solidFill>
                <a:srgbClr val="FFFFFF"/>
              </a:solidFill>
            </a:endParaRPr>
          </a:p>
        </p:txBody>
      </p:sp>
      <p:sp>
        <p:nvSpPr>
          <p:cNvPr id="21" name="MH_Picture_3"/>
          <p:cNvSpPr/>
          <p:nvPr>
            <p:custDataLst>
              <p:tags r:id="rId5"/>
            </p:custDataLst>
          </p:nvPr>
        </p:nvSpPr>
        <p:spPr bwMode="auto">
          <a:xfrm>
            <a:off x="1817910" y="3194960"/>
            <a:ext cx="1598196" cy="1246414"/>
          </a:xfrm>
          <a:prstGeom prst="rect">
            <a:avLst/>
          </a:prstGeom>
          <a:blipFill dpi="0" rotWithShape="1">
            <a:blip r:embed="rId13"/>
            <a:srcRect/>
            <a:stretch>
              <a:fillRect/>
            </a:stretch>
          </a:blipFill>
          <a:ln>
            <a:noFill/>
          </a:ln>
          <a:effectLst/>
        </p:spPr>
        <p:txBody>
          <a:bodyPr rtlCol="0" anchor="ctr"/>
          <a:lstStyle/>
          <a:p>
            <a:pPr algn="ctr" eaLnBrk="1" hangingPunct="1">
              <a:spcBef>
                <a:spcPct val="0"/>
              </a:spcBef>
              <a:buFontTx/>
              <a:buNone/>
            </a:pPr>
            <a:endParaRPr lang="zh-CN" altLang="en-US" sz="1350">
              <a:solidFill>
                <a:srgbClr val="FFFFFF"/>
              </a:solidFill>
            </a:endParaRPr>
          </a:p>
        </p:txBody>
      </p:sp>
      <p:sp>
        <p:nvSpPr>
          <p:cNvPr id="22" name="MH_Text_1"/>
          <p:cNvSpPr/>
          <p:nvPr>
            <p:custDataLst>
              <p:tags r:id="rId6"/>
            </p:custDataLst>
          </p:nvPr>
        </p:nvSpPr>
        <p:spPr bwMode="auto">
          <a:xfrm>
            <a:off x="3461332" y="3194960"/>
            <a:ext cx="3999727" cy="1246414"/>
          </a:xfrm>
          <a:prstGeom prst="rect">
            <a:avLst/>
          </a:prstGeom>
          <a:solidFill>
            <a:srgbClr val="D1325B"/>
          </a:solidFill>
          <a:ln>
            <a:noFill/>
          </a:ln>
        </p:spPr>
        <p:txBody>
          <a:bodyPr wrap="square" lIns="135000" tIns="35100" rIns="27000" rtlCol="0" anchor="ctr" anchorCtr="0">
            <a:noAutofit/>
          </a:bodyPr>
          <a:lstStyle/>
          <a:p>
            <a:pPr>
              <a:lnSpc>
                <a:spcPct val="150000"/>
              </a:lnSpc>
              <a:spcBef>
                <a:spcPts val="450"/>
              </a:spcBef>
              <a:buClr>
                <a:schemeClr val="bg1"/>
              </a:buClr>
              <a:buSzPct val="80000"/>
            </a:pPr>
            <a:r>
              <a:rPr lang="zh-CN" altLang="en-US" sz="1600" b="1" dirty="0">
                <a:solidFill>
                  <a:srgbClr val="FFC000"/>
                </a:solidFill>
                <a:latin typeface="微软雅黑" panose="020B0503020204020204" pitchFamily="34" charset="-122"/>
                <a:ea typeface="微软雅黑" panose="020B0503020204020204" pitchFamily="34" charset="-122"/>
              </a:rPr>
              <a:t> </a:t>
            </a:r>
            <a:r>
              <a:rPr lang="zh-CN" altLang="en-US" sz="1600" b="1" dirty="0">
                <a:solidFill>
                  <a:schemeClr val="bg1">
                    <a:lumMod val="95000"/>
                  </a:schemeClr>
                </a:solidFill>
                <a:latin typeface="微软雅黑" panose="020B0503020204020204" pitchFamily="34" charset="-122"/>
                <a:ea typeface="微软雅黑" panose="020B0503020204020204" pitchFamily="34" charset="-122"/>
              </a:rPr>
              <a:t>志愿者是健康社会的生命之血</a:t>
            </a:r>
            <a:r>
              <a:rPr lang="en-US" altLang="zh-CN" sz="1600" b="1" dirty="0">
                <a:solidFill>
                  <a:schemeClr val="bg1">
                    <a:lumMod val="95000"/>
                  </a:schemeClr>
                </a:solidFill>
                <a:latin typeface="微软雅黑" panose="020B0503020204020204" pitchFamily="34" charset="-122"/>
                <a:ea typeface="微软雅黑" panose="020B0503020204020204" pitchFamily="34" charset="-122"/>
              </a:rPr>
              <a:t/>
            </a:r>
            <a:br>
              <a:rPr lang="en-US" altLang="zh-CN" sz="1600" b="1" dirty="0">
                <a:solidFill>
                  <a:schemeClr val="bg1">
                    <a:lumMod val="95000"/>
                  </a:schemeClr>
                </a:solidFill>
                <a:latin typeface="微软雅黑" panose="020B0503020204020204" pitchFamily="34" charset="-122"/>
                <a:ea typeface="微软雅黑" panose="020B0503020204020204" pitchFamily="34" charset="-122"/>
              </a:rPr>
            </a:br>
            <a:r>
              <a:rPr lang="en-US" altLang="zh-CN" sz="16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1600" b="1" dirty="0">
                <a:solidFill>
                  <a:schemeClr val="bg1">
                    <a:lumMod val="95000"/>
                  </a:schemeClr>
                </a:solidFill>
                <a:latin typeface="微软雅黑" panose="020B0503020204020204" pitchFamily="34" charset="-122"/>
                <a:ea typeface="微软雅黑" panose="020B0503020204020204" pitchFamily="34" charset="-122"/>
              </a:rPr>
              <a:t>马克</a:t>
            </a:r>
            <a:r>
              <a:rPr lang="en-US" altLang="zh-CN" sz="1600" b="1" dirty="0">
                <a:solidFill>
                  <a:schemeClr val="bg1">
                    <a:lumMod val="95000"/>
                  </a:schemeClr>
                </a:solidFill>
                <a:latin typeface="微软雅黑" panose="020B0503020204020204" pitchFamily="34" charset="-122"/>
                <a:ea typeface="微软雅黑" panose="020B0503020204020204" pitchFamily="34" charset="-122"/>
              </a:rPr>
              <a:t>●</a:t>
            </a:r>
            <a:r>
              <a:rPr lang="zh-CN" altLang="en-US" sz="1600" b="1" dirty="0">
                <a:solidFill>
                  <a:schemeClr val="bg1">
                    <a:lumMod val="95000"/>
                  </a:schemeClr>
                </a:solidFill>
                <a:latin typeface="微软雅黑" panose="020B0503020204020204" pitchFamily="34" charset="-122"/>
                <a:ea typeface="微软雅黑" panose="020B0503020204020204" pitchFamily="34" charset="-122"/>
              </a:rPr>
              <a:t>布朗</a:t>
            </a:r>
            <a:endParaRPr lang="zh-CN" altLang="en-US" sz="1600" dirty="0">
              <a:solidFill>
                <a:schemeClr val="bg1">
                  <a:lumMod val="95000"/>
                </a:schemeClr>
              </a:solidFill>
              <a:latin typeface="Calibri" panose="020F0502020204030204" pitchFamily="34" charset="0"/>
              <a:ea typeface="微软雅黑" panose="020B0503020204020204" pitchFamily="34" charset="-122"/>
            </a:endParaRPr>
          </a:p>
        </p:txBody>
      </p:sp>
      <p:sp>
        <p:nvSpPr>
          <p:cNvPr id="23" name="MH_Desc_1"/>
          <p:cNvSpPr txBox="1"/>
          <p:nvPr>
            <p:custDataLst>
              <p:tags r:id="rId7"/>
            </p:custDataLst>
          </p:nvPr>
        </p:nvSpPr>
        <p:spPr>
          <a:xfrm>
            <a:off x="5040935" y="1545003"/>
            <a:ext cx="2632573" cy="1649957"/>
          </a:xfrm>
          <a:prstGeom prst="rect">
            <a:avLst/>
          </a:prstGeom>
          <a:noFill/>
        </p:spPr>
        <p:txBody>
          <a:bodyPr wrap="square" lIns="108000" tIns="35100" rIns="108000" rtlCol="0" anchor="ctr" anchorCtr="0">
            <a:noAutofit/>
          </a:bodyPr>
          <a:lstStyle/>
          <a:p>
            <a:pPr>
              <a:lnSpc>
                <a:spcPct val="90000"/>
              </a:lnSpc>
              <a:buFont typeface="Wingdings" panose="05000000000000000000" pitchFamily="2" charset="2"/>
              <a:buNone/>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是指一种自愿的、不为报酬和收入而参与推动人类发展，促进社会进步和完善社区工作的精神，是公众参与社会生活的一种非常重要的方式，是公民社会和公民社会组织的精髓。</a:t>
            </a:r>
          </a:p>
        </p:txBody>
      </p:sp>
      <p:sp>
        <p:nvSpPr>
          <p:cNvPr id="26" name="MH_Other_1"/>
          <p:cNvSpPr txBox="1"/>
          <p:nvPr>
            <p:custDataLst>
              <p:tags r:id="rId8"/>
            </p:custDataLst>
          </p:nvPr>
        </p:nvSpPr>
        <p:spPr>
          <a:xfrm>
            <a:off x="1254509" y="967567"/>
            <a:ext cx="3323532" cy="126993"/>
          </a:xfrm>
          <a:prstGeom prst="rect">
            <a:avLst/>
          </a:prstGeom>
          <a:noFill/>
        </p:spPr>
        <p:txBody>
          <a:bodyPr wrap="square" lIns="0" tIns="0" rIns="0" bIns="0" anchor="ctr">
            <a:normAutofit lnSpcReduction="10000"/>
          </a:bodyPr>
          <a:lstStyle/>
          <a:p>
            <a:pP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等腰三角形 4"/>
          <p:cNvSpPr/>
          <p:nvPr/>
        </p:nvSpPr>
        <p:spPr>
          <a:xfrm rot="108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ustDataLst>
      <p:tags r:id="rId1"/>
    </p:custDataLst>
  </p:cSld>
  <p:clrMapOvr>
    <a:masterClrMapping/>
  </p:clrMapOvr>
  <p:transition advTm="2554">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p:tgtEl>
                                          <p:spTgt spid="18"/>
                                        </p:tgtEl>
                                        <p:attrNameLst>
                                          <p:attrName>ppt_x</p:attrName>
                                        </p:attrNameLst>
                                      </p:cBhvr>
                                      <p:tavLst>
                                        <p:tav tm="0">
                                          <p:val>
                                            <p:strVal val="#ppt_x-#ppt_w*1.125000"/>
                                          </p:val>
                                        </p:tav>
                                        <p:tav tm="100000">
                                          <p:val>
                                            <p:strVal val="#ppt_x"/>
                                          </p:val>
                                        </p:tav>
                                      </p:tavLst>
                                    </p:anim>
                                    <p:animEffect transition="in" filter="wipe(right)">
                                      <p:cBhvr>
                                        <p:cTn id="12" dur="500"/>
                                        <p:tgtEl>
                                          <p:spTgt spid="18"/>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p:tgtEl>
                                          <p:spTgt spid="26"/>
                                        </p:tgtEl>
                                        <p:attrNameLst>
                                          <p:attrName>ppt_x</p:attrName>
                                        </p:attrNameLst>
                                      </p:cBhvr>
                                      <p:tavLst>
                                        <p:tav tm="0">
                                          <p:val>
                                            <p:strVal val="#ppt_x-#ppt_w*1.125000"/>
                                          </p:val>
                                        </p:tav>
                                        <p:tav tm="100000">
                                          <p:val>
                                            <p:strVal val="#ppt_x"/>
                                          </p:val>
                                        </p:tav>
                                      </p:tavLst>
                                    </p:anim>
                                    <p:animEffect transition="in" filter="wipe(right)">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1000" fill="hold"/>
                                        <p:tgtEl>
                                          <p:spTgt spid="19"/>
                                        </p:tgtEl>
                                        <p:attrNameLst>
                                          <p:attrName>ppt_w</p:attrName>
                                        </p:attrNameLst>
                                      </p:cBhvr>
                                      <p:tavLst>
                                        <p:tav tm="0">
                                          <p:val>
                                            <p:strVal val="#ppt_w*0.70"/>
                                          </p:val>
                                        </p:tav>
                                        <p:tav tm="100000">
                                          <p:val>
                                            <p:strVal val="#ppt_w"/>
                                          </p:val>
                                        </p:tav>
                                      </p:tavLst>
                                    </p:anim>
                                    <p:anim calcmode="lin" valueType="num">
                                      <p:cBhvr>
                                        <p:cTn id="22" dur="1000" fill="hold"/>
                                        <p:tgtEl>
                                          <p:spTgt spid="19"/>
                                        </p:tgtEl>
                                        <p:attrNameLst>
                                          <p:attrName>ppt_h</p:attrName>
                                        </p:attrNameLst>
                                      </p:cBhvr>
                                      <p:tavLst>
                                        <p:tav tm="0">
                                          <p:val>
                                            <p:strVal val="#ppt_h"/>
                                          </p:val>
                                        </p:tav>
                                        <p:tav tm="100000">
                                          <p:val>
                                            <p:strVal val="#ppt_h"/>
                                          </p:val>
                                        </p:tav>
                                      </p:tavLst>
                                    </p:anim>
                                    <p:animEffect transition="in" filter="fade">
                                      <p:cBhvr>
                                        <p:cTn id="23" dur="10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1000" fill="hold"/>
                                        <p:tgtEl>
                                          <p:spTgt spid="20"/>
                                        </p:tgtEl>
                                        <p:attrNameLst>
                                          <p:attrName>ppt_w</p:attrName>
                                        </p:attrNameLst>
                                      </p:cBhvr>
                                      <p:tavLst>
                                        <p:tav tm="0">
                                          <p:val>
                                            <p:strVal val="#ppt_w*0.70"/>
                                          </p:val>
                                        </p:tav>
                                        <p:tav tm="100000">
                                          <p:val>
                                            <p:strVal val="#ppt_w"/>
                                          </p:val>
                                        </p:tav>
                                      </p:tavLst>
                                    </p:anim>
                                    <p:anim calcmode="lin" valueType="num">
                                      <p:cBhvr>
                                        <p:cTn id="29" dur="1000" fill="hold"/>
                                        <p:tgtEl>
                                          <p:spTgt spid="20"/>
                                        </p:tgtEl>
                                        <p:attrNameLst>
                                          <p:attrName>ppt_h</p:attrName>
                                        </p:attrNameLst>
                                      </p:cBhvr>
                                      <p:tavLst>
                                        <p:tav tm="0">
                                          <p:val>
                                            <p:strVal val="#ppt_h"/>
                                          </p:val>
                                        </p:tav>
                                        <p:tav tm="100000">
                                          <p:val>
                                            <p:strVal val="#ppt_h"/>
                                          </p:val>
                                        </p:tav>
                                      </p:tavLst>
                                    </p:anim>
                                    <p:animEffect transition="in" filter="fade">
                                      <p:cBhvr>
                                        <p:cTn id="30" dur="10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1000" fill="hold"/>
                                        <p:tgtEl>
                                          <p:spTgt spid="21"/>
                                        </p:tgtEl>
                                        <p:attrNameLst>
                                          <p:attrName>ppt_w</p:attrName>
                                        </p:attrNameLst>
                                      </p:cBhvr>
                                      <p:tavLst>
                                        <p:tav tm="0">
                                          <p:val>
                                            <p:strVal val="#ppt_w*0.70"/>
                                          </p:val>
                                        </p:tav>
                                        <p:tav tm="100000">
                                          <p:val>
                                            <p:strVal val="#ppt_w"/>
                                          </p:val>
                                        </p:tav>
                                      </p:tavLst>
                                    </p:anim>
                                    <p:anim calcmode="lin" valueType="num">
                                      <p:cBhvr>
                                        <p:cTn id="36" dur="1000" fill="hold"/>
                                        <p:tgtEl>
                                          <p:spTgt spid="21"/>
                                        </p:tgtEl>
                                        <p:attrNameLst>
                                          <p:attrName>ppt_h</p:attrName>
                                        </p:attrNameLst>
                                      </p:cBhvr>
                                      <p:tavLst>
                                        <p:tav tm="0">
                                          <p:val>
                                            <p:strVal val="#ppt_h"/>
                                          </p:val>
                                        </p:tav>
                                        <p:tav tm="100000">
                                          <p:val>
                                            <p:strVal val="#ppt_h"/>
                                          </p:val>
                                        </p:tav>
                                      </p:tavLst>
                                    </p:anim>
                                    <p:animEffect transition="in" filter="fade">
                                      <p:cBhvr>
                                        <p:cTn id="37" dur="10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1000" fill="hold"/>
                                        <p:tgtEl>
                                          <p:spTgt spid="23"/>
                                        </p:tgtEl>
                                        <p:attrNameLst>
                                          <p:attrName>ppt_w</p:attrName>
                                        </p:attrNameLst>
                                      </p:cBhvr>
                                      <p:tavLst>
                                        <p:tav tm="0">
                                          <p:val>
                                            <p:strVal val="#ppt_w*0.70"/>
                                          </p:val>
                                        </p:tav>
                                        <p:tav tm="100000">
                                          <p:val>
                                            <p:strVal val="#ppt_w"/>
                                          </p:val>
                                        </p:tav>
                                      </p:tavLst>
                                    </p:anim>
                                    <p:anim calcmode="lin" valueType="num">
                                      <p:cBhvr>
                                        <p:cTn id="43" dur="1000" fill="hold"/>
                                        <p:tgtEl>
                                          <p:spTgt spid="23"/>
                                        </p:tgtEl>
                                        <p:attrNameLst>
                                          <p:attrName>ppt_h</p:attrName>
                                        </p:attrNameLst>
                                      </p:cBhvr>
                                      <p:tavLst>
                                        <p:tav tm="0">
                                          <p:val>
                                            <p:strVal val="#ppt_h"/>
                                          </p:val>
                                        </p:tav>
                                        <p:tav tm="100000">
                                          <p:val>
                                            <p:strVal val="#ppt_h"/>
                                          </p:val>
                                        </p:tav>
                                      </p:tavLst>
                                    </p:anim>
                                    <p:animEffect transition="in" filter="fade">
                                      <p:cBhvr>
                                        <p:cTn id="44" dur="1000"/>
                                        <p:tgtEl>
                                          <p:spTgt spid="23"/>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strVal val="#ppt_w*0.70"/>
                                          </p:val>
                                        </p:tav>
                                        <p:tav tm="100000">
                                          <p:val>
                                            <p:strVal val="#ppt_w"/>
                                          </p:val>
                                        </p:tav>
                                      </p:tavLst>
                                    </p:anim>
                                    <p:anim calcmode="lin" valueType="num">
                                      <p:cBhvr>
                                        <p:cTn id="50" dur="1000" fill="hold"/>
                                        <p:tgtEl>
                                          <p:spTgt spid="22"/>
                                        </p:tgtEl>
                                        <p:attrNameLst>
                                          <p:attrName>ppt_h</p:attrName>
                                        </p:attrNameLst>
                                      </p:cBhvr>
                                      <p:tavLst>
                                        <p:tav tm="0">
                                          <p:val>
                                            <p:strVal val="#ppt_h"/>
                                          </p:val>
                                        </p:tav>
                                        <p:tav tm="100000">
                                          <p:val>
                                            <p:strVal val="#ppt_h"/>
                                          </p:val>
                                        </p:tav>
                                      </p:tavLst>
                                    </p:anim>
                                    <p:animEffect transition="in" filter="fade">
                                      <p:cBhvr>
                                        <p:cTn id="5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P spid="21" grpId="0" animBg="1"/>
      <p:bldP spid="22" grpId="0" animBg="1"/>
      <p:bldP spid="23" grpId="0"/>
      <p:bldP spid="26" grpId="0"/>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志愿精神的来源</a:t>
            </a:r>
          </a:p>
        </p:txBody>
      </p:sp>
      <p:sp>
        <p:nvSpPr>
          <p:cNvPr id="32"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等腰三角形 32"/>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矩形 39"/>
          <p:cNvSpPr/>
          <p:nvPr/>
        </p:nvSpPr>
        <p:spPr>
          <a:xfrm>
            <a:off x="4833050" y="4560257"/>
            <a:ext cx="4918571" cy="400110"/>
          </a:xfrm>
          <a:prstGeom prst="rect">
            <a:avLst/>
          </a:prstGeom>
        </p:spPr>
        <p:txBody>
          <a:bodyPr wrap="square">
            <a:spAutoFit/>
          </a:bodyPr>
          <a:lstStyle/>
          <a:p>
            <a:pPr algn="ctr"/>
            <a:r>
              <a:rPr lang="zh-CN" altLang="en-US" sz="2000" b="1" dirty="0">
                <a:solidFill>
                  <a:srgbClr val="D1325B"/>
                </a:solidFill>
                <a:latin typeface="微软雅黑" panose="020B0503020204020204" pitchFamily="34" charset="-122"/>
                <a:ea typeface="微软雅黑" panose="020B0503020204020204" pitchFamily="34" charset="-122"/>
              </a:rPr>
              <a:t>需求：需求是产生动机的基础</a:t>
            </a:r>
          </a:p>
        </p:txBody>
      </p:sp>
      <p:sp>
        <p:nvSpPr>
          <p:cNvPr id="41" name="矩形 40"/>
          <p:cNvSpPr/>
          <p:nvPr/>
        </p:nvSpPr>
        <p:spPr>
          <a:xfrm>
            <a:off x="102294" y="1276799"/>
            <a:ext cx="9144000" cy="338554"/>
          </a:xfrm>
          <a:prstGeom prst="rect">
            <a:avLst/>
          </a:prstGeom>
        </p:spPr>
        <p:txBody>
          <a:bodyPr wrap="square">
            <a:spAutoFit/>
          </a:bodyPr>
          <a:lstStyle/>
          <a:p>
            <a:pPr algn="ctr"/>
            <a:r>
              <a:rPr lang="zh-CN" altLang="en-US" sz="1600" b="1" dirty="0">
                <a:solidFill>
                  <a:srgbClr val="8A7769"/>
                </a:solidFill>
                <a:latin typeface="微软雅黑" panose="020B0503020204020204" pitchFamily="34" charset="-122"/>
                <a:ea typeface="微软雅黑" panose="020B0503020204020204" pitchFamily="34" charset="-122"/>
              </a:rPr>
              <a:t>马斯洛需求层次理论</a:t>
            </a:r>
          </a:p>
        </p:txBody>
      </p:sp>
      <p:pic>
        <p:nvPicPr>
          <p:cNvPr id="2048" name="图片 2047"/>
          <p:cNvPicPr>
            <a:picLocks noChangeAspect="1"/>
          </p:cNvPicPr>
          <p:nvPr/>
        </p:nvPicPr>
        <p:blipFill>
          <a:blip r:embed="rId6"/>
          <a:stretch>
            <a:fillRect/>
          </a:stretch>
        </p:blipFill>
        <p:spPr>
          <a:xfrm>
            <a:off x="1141100" y="1647514"/>
            <a:ext cx="7066388" cy="2948823"/>
          </a:xfrm>
          <a:prstGeom prst="rect">
            <a:avLst/>
          </a:prstGeom>
        </p:spPr>
      </p:pic>
    </p:spTree>
    <p:custDataLst>
      <p:tags r:id="rId1"/>
    </p:custDataLst>
  </p:cSld>
  <p:clrMapOvr>
    <a:masterClrMapping/>
  </p:clrMapOvr>
  <p:transition advTm="1846">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p:tgtEl>
                                          <p:spTgt spid="33"/>
                                        </p:tgtEl>
                                        <p:attrNameLst>
                                          <p:attrName>ppt_x</p:attrName>
                                        </p:attrNameLst>
                                      </p:cBhvr>
                                      <p:tavLst>
                                        <p:tav tm="0">
                                          <p:val>
                                            <p:strVal val="#ppt_x-#ppt_w*1.125000"/>
                                          </p:val>
                                        </p:tav>
                                        <p:tav tm="100000">
                                          <p:val>
                                            <p:strVal val="#ppt_x"/>
                                          </p:val>
                                        </p:tav>
                                      </p:tavLst>
                                    </p:anim>
                                    <p:animEffect transition="in" filter="wipe(right)">
                                      <p:cBhvr>
                                        <p:cTn id="8" dur="500"/>
                                        <p:tgtEl>
                                          <p:spTgt spid="33"/>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p:tgtEl>
                                          <p:spTgt spid="23"/>
                                        </p:tgtEl>
                                        <p:attrNameLst>
                                          <p:attrName>ppt_x</p:attrName>
                                        </p:attrNameLst>
                                      </p:cBhvr>
                                      <p:tavLst>
                                        <p:tav tm="0">
                                          <p:val>
                                            <p:strVal val="#ppt_x-#ppt_w*1.125000"/>
                                          </p:val>
                                        </p:tav>
                                        <p:tav tm="100000">
                                          <p:val>
                                            <p:strVal val="#ppt_x"/>
                                          </p:val>
                                        </p:tav>
                                      </p:tavLst>
                                    </p:anim>
                                    <p:animEffect transition="in" filter="wipe(right)">
                                      <p:cBhvr>
                                        <p:cTn id="12" dur="500"/>
                                        <p:tgtEl>
                                          <p:spTgt spid="2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p:tgtEl>
                                          <p:spTgt spid="32"/>
                                        </p:tgtEl>
                                        <p:attrNameLst>
                                          <p:attrName>ppt_x</p:attrName>
                                        </p:attrNameLst>
                                      </p:cBhvr>
                                      <p:tavLst>
                                        <p:tav tm="0">
                                          <p:val>
                                            <p:strVal val="#ppt_x-#ppt_w*1.125000"/>
                                          </p:val>
                                        </p:tav>
                                        <p:tav tm="100000">
                                          <p:val>
                                            <p:strVal val="#ppt_x"/>
                                          </p:val>
                                        </p:tav>
                                      </p:tavLst>
                                    </p:anim>
                                    <p:animEffect transition="in" filter="wipe(right)">
                                      <p:cBhvr>
                                        <p:cTn id="16" dur="5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up)">
                                      <p:cBhvr>
                                        <p:cTn id="22" dur="500"/>
                                        <p:tgtEl>
                                          <p:spTgt spid="41"/>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nodeType="clickEffect">
                                  <p:stCondLst>
                                    <p:cond delay="0"/>
                                  </p:stCondLst>
                                  <p:childTnLst>
                                    <p:set>
                                      <p:cBhvr>
                                        <p:cTn id="26" dur="1" fill="hold">
                                          <p:stCondLst>
                                            <p:cond delay="0"/>
                                          </p:stCondLst>
                                        </p:cTn>
                                        <p:tgtEl>
                                          <p:spTgt spid="2048"/>
                                        </p:tgtEl>
                                        <p:attrNameLst>
                                          <p:attrName>style.visibility</p:attrName>
                                        </p:attrNameLst>
                                      </p:cBhvr>
                                      <p:to>
                                        <p:strVal val="visible"/>
                                      </p:to>
                                    </p:set>
                                    <p:anim calcmode="lin" valueType="num">
                                      <p:cBhvr>
                                        <p:cTn id="27" dur="500" fill="hold"/>
                                        <p:tgtEl>
                                          <p:spTgt spid="2048"/>
                                        </p:tgtEl>
                                        <p:attrNameLst>
                                          <p:attrName>ppt_w</p:attrName>
                                        </p:attrNameLst>
                                      </p:cBhvr>
                                      <p:tavLst>
                                        <p:tav tm="0">
                                          <p:val>
                                            <p:fltVal val="0"/>
                                          </p:val>
                                        </p:tav>
                                        <p:tav tm="100000">
                                          <p:val>
                                            <p:strVal val="#ppt_w"/>
                                          </p:val>
                                        </p:tav>
                                      </p:tavLst>
                                    </p:anim>
                                    <p:anim calcmode="lin" valueType="num">
                                      <p:cBhvr>
                                        <p:cTn id="28" dur="500" fill="hold"/>
                                        <p:tgtEl>
                                          <p:spTgt spid="2048"/>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1000"/>
                                        <p:tgtEl>
                                          <p:spTgt spid="40"/>
                                        </p:tgtEl>
                                      </p:cBhvr>
                                    </p:animEffect>
                                    <p:anim calcmode="lin" valueType="num">
                                      <p:cBhvr>
                                        <p:cTn id="34" dur="1000" fill="hold"/>
                                        <p:tgtEl>
                                          <p:spTgt spid="40"/>
                                        </p:tgtEl>
                                        <p:attrNameLst>
                                          <p:attrName>ppt_x</p:attrName>
                                        </p:attrNameLst>
                                      </p:cBhvr>
                                      <p:tavLst>
                                        <p:tav tm="0">
                                          <p:val>
                                            <p:strVal val="#ppt_x"/>
                                          </p:val>
                                        </p:tav>
                                        <p:tav tm="100000">
                                          <p:val>
                                            <p:strVal val="#ppt_x"/>
                                          </p:val>
                                        </p:tav>
                                      </p:tavLst>
                                    </p:anim>
                                    <p:anim calcmode="lin" valueType="num">
                                      <p:cBhvr>
                                        <p:cTn id="3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2" grpId="0"/>
      <p:bldP spid="33" grpId="0" animBg="1"/>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志愿精神的来源</a:t>
            </a:r>
          </a:p>
        </p:txBody>
      </p:sp>
      <p:sp>
        <p:nvSpPr>
          <p:cNvPr id="32"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等腰三角形 32"/>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矩形 1"/>
          <p:cNvSpPr/>
          <p:nvPr/>
        </p:nvSpPr>
        <p:spPr>
          <a:xfrm>
            <a:off x="3810247" y="1725814"/>
            <a:ext cx="5229972" cy="2677656"/>
          </a:xfrm>
          <a:prstGeom prst="rect">
            <a:avLst/>
          </a:prstGeom>
        </p:spPr>
        <p:txBody>
          <a:bodyPr wrap="square">
            <a:spAutoFit/>
          </a:bodyPr>
          <a:lstStyle/>
          <a:p>
            <a:pPr>
              <a:lnSpc>
                <a:spcPct val="120000"/>
              </a:lnSpc>
            </a:pPr>
            <a:r>
              <a:rPr lang="zh-CN" altLang="en-US" sz="1400" dirty="0">
                <a:solidFill>
                  <a:srgbClr val="8A7769"/>
                </a:solidFill>
                <a:latin typeface="微软雅黑" panose="020B0503020204020204" pitchFamily="34" charset="-122"/>
                <a:ea typeface="微软雅黑" panose="020B0503020204020204" pitchFamily="34" charset="-122"/>
              </a:rPr>
              <a:t>促成</a:t>
            </a:r>
            <a:r>
              <a:rPr lang="zh-CN" altLang="en-US" sz="1400" b="1" dirty="0">
                <a:solidFill>
                  <a:srgbClr val="8A7769"/>
                </a:solidFill>
                <a:latin typeface="微软雅黑" panose="020B0503020204020204" pitchFamily="34" charset="-122"/>
                <a:ea typeface="微软雅黑" panose="020B0503020204020204" pitchFamily="34" charset="-122"/>
              </a:rPr>
              <a:t>志愿精神</a:t>
            </a:r>
            <a:r>
              <a:rPr lang="zh-CN" altLang="en-US" sz="1400" dirty="0">
                <a:solidFill>
                  <a:srgbClr val="8A7769"/>
                </a:solidFill>
                <a:latin typeface="微软雅黑" panose="020B0503020204020204" pitchFamily="34" charset="-122"/>
                <a:ea typeface="微软雅黑" panose="020B0503020204020204" pitchFamily="34" charset="-122"/>
              </a:rPr>
              <a:t>的主要因素如下：</a:t>
            </a:r>
          </a:p>
          <a:p>
            <a:pPr marL="342900" indent="-342900">
              <a:lnSpc>
                <a:spcPct val="120000"/>
              </a:lnSpc>
              <a:buFont typeface="Wingdings" panose="05000000000000000000" pitchFamily="2" charset="2"/>
              <a:buChar char="l"/>
            </a:pPr>
            <a:r>
              <a:rPr lang="zh-CN" altLang="en-US" sz="1400" dirty="0">
                <a:solidFill>
                  <a:srgbClr val="8A7769"/>
                </a:solidFill>
                <a:latin typeface="微软雅黑" panose="020B0503020204020204" pitchFamily="34" charset="-122"/>
                <a:ea typeface="微软雅黑" panose="020B0503020204020204" pitchFamily="34" charset="-122"/>
              </a:rPr>
              <a:t>作为对有效的志愿者招募工作的回应；</a:t>
            </a:r>
            <a:endParaRPr lang="en-US" altLang="zh-CN" sz="1400" dirty="0">
              <a:solidFill>
                <a:srgbClr val="8A7769"/>
              </a:solidFill>
              <a:latin typeface="微软雅黑" panose="020B0503020204020204" pitchFamily="34" charset="-122"/>
              <a:ea typeface="微软雅黑" panose="020B0503020204020204" pitchFamily="34" charset="-122"/>
            </a:endParaRPr>
          </a:p>
          <a:p>
            <a:pPr marL="342900" indent="-342900">
              <a:lnSpc>
                <a:spcPct val="120000"/>
              </a:lnSpc>
              <a:buFont typeface="Wingdings" panose="05000000000000000000" pitchFamily="2" charset="2"/>
              <a:buChar char="l"/>
            </a:pPr>
            <a:r>
              <a:rPr lang="zh-CN" altLang="en-US" sz="1400" dirty="0">
                <a:solidFill>
                  <a:srgbClr val="8A7769"/>
                </a:solidFill>
                <a:latin typeface="微软雅黑" panose="020B0503020204020204" pitchFamily="34" charset="-122"/>
                <a:ea typeface="微软雅黑" panose="020B0503020204020204" pitchFamily="34" charset="-122"/>
              </a:rPr>
              <a:t>希望给这个能够允许人们满足自身需求的组织以某种回报；</a:t>
            </a:r>
            <a:endParaRPr lang="en-US" altLang="zh-CN" sz="1400" dirty="0">
              <a:solidFill>
                <a:srgbClr val="8A7769"/>
              </a:solidFill>
              <a:latin typeface="微软雅黑" panose="020B0503020204020204" pitchFamily="34" charset="-122"/>
              <a:ea typeface="微软雅黑" panose="020B0503020204020204" pitchFamily="34" charset="-122"/>
            </a:endParaRPr>
          </a:p>
          <a:p>
            <a:pPr marL="342900" indent="-342900">
              <a:lnSpc>
                <a:spcPct val="120000"/>
              </a:lnSpc>
              <a:buFont typeface="Wingdings" panose="05000000000000000000" pitchFamily="2" charset="2"/>
              <a:buChar char="l"/>
            </a:pPr>
            <a:r>
              <a:rPr lang="zh-CN" altLang="en-US" sz="1400" dirty="0">
                <a:solidFill>
                  <a:srgbClr val="8A7769"/>
                </a:solidFill>
                <a:latin typeface="微软雅黑" panose="020B0503020204020204" pitchFamily="34" charset="-122"/>
                <a:ea typeface="微软雅黑" panose="020B0503020204020204" pitchFamily="34" charset="-122"/>
              </a:rPr>
              <a:t>出于社会或者政治目标的使命感；</a:t>
            </a:r>
            <a:endParaRPr lang="en-US" altLang="zh-CN" sz="1400" dirty="0">
              <a:solidFill>
                <a:srgbClr val="8A7769"/>
              </a:solidFill>
              <a:latin typeface="微软雅黑" panose="020B0503020204020204" pitchFamily="34" charset="-122"/>
              <a:ea typeface="微软雅黑" panose="020B0503020204020204" pitchFamily="34" charset="-122"/>
            </a:endParaRPr>
          </a:p>
          <a:p>
            <a:pPr marL="342900" indent="-342900">
              <a:lnSpc>
                <a:spcPct val="120000"/>
              </a:lnSpc>
              <a:buFont typeface="Wingdings" panose="05000000000000000000" pitchFamily="2" charset="2"/>
              <a:buChar char="l"/>
            </a:pPr>
            <a:r>
              <a:rPr lang="zh-CN" altLang="en-US" sz="1400" dirty="0">
                <a:solidFill>
                  <a:srgbClr val="8A7769"/>
                </a:solidFill>
                <a:latin typeface="微软雅黑" panose="020B0503020204020204" pitchFamily="34" charset="-122"/>
                <a:ea typeface="微软雅黑" panose="020B0503020204020204" pitchFamily="34" charset="-122"/>
              </a:rPr>
              <a:t>有强烈的服务意识；</a:t>
            </a:r>
            <a:endParaRPr lang="en-US" altLang="zh-CN" sz="1400" dirty="0">
              <a:solidFill>
                <a:srgbClr val="8A7769"/>
              </a:solidFill>
              <a:latin typeface="微软雅黑" panose="020B0503020204020204" pitchFamily="34" charset="-122"/>
              <a:ea typeface="微软雅黑" panose="020B0503020204020204" pitchFamily="34" charset="-122"/>
            </a:endParaRPr>
          </a:p>
          <a:p>
            <a:pPr marL="342900" indent="-342900">
              <a:lnSpc>
                <a:spcPct val="120000"/>
              </a:lnSpc>
              <a:buFont typeface="Wingdings" panose="05000000000000000000" pitchFamily="2" charset="2"/>
              <a:buChar char="l"/>
            </a:pPr>
            <a:r>
              <a:rPr lang="zh-CN" altLang="en-US" sz="1400" dirty="0">
                <a:solidFill>
                  <a:srgbClr val="8A7769"/>
                </a:solidFill>
                <a:latin typeface="微软雅黑" panose="020B0503020204020204" pitchFamily="34" charset="-122"/>
                <a:ea typeface="微软雅黑" panose="020B0503020204020204" pitchFamily="34" charset="-122"/>
              </a:rPr>
              <a:t>对自身和志愿精神抱有积极态度；</a:t>
            </a:r>
            <a:endParaRPr lang="en-US" altLang="zh-CN" sz="1400" dirty="0">
              <a:solidFill>
                <a:srgbClr val="8A7769"/>
              </a:solidFill>
              <a:latin typeface="微软雅黑" panose="020B0503020204020204" pitchFamily="34" charset="-122"/>
              <a:ea typeface="微软雅黑" panose="020B0503020204020204" pitchFamily="34" charset="-122"/>
            </a:endParaRPr>
          </a:p>
          <a:p>
            <a:pPr marL="342900" indent="-342900">
              <a:lnSpc>
                <a:spcPct val="120000"/>
              </a:lnSpc>
              <a:buFont typeface="Wingdings" panose="05000000000000000000" pitchFamily="2" charset="2"/>
              <a:buChar char="l"/>
            </a:pPr>
            <a:r>
              <a:rPr lang="zh-CN" altLang="en-US" sz="1400" dirty="0">
                <a:solidFill>
                  <a:srgbClr val="8A7769"/>
                </a:solidFill>
                <a:latin typeface="微软雅黑" panose="020B0503020204020204" pitchFamily="34" charset="-122"/>
                <a:ea typeface="微软雅黑" panose="020B0503020204020204" pitchFamily="34" charset="-122"/>
              </a:rPr>
              <a:t>希望获得成功和变得对社会有用；</a:t>
            </a:r>
            <a:endParaRPr lang="en-US" altLang="zh-CN" sz="1400" dirty="0">
              <a:solidFill>
                <a:srgbClr val="8A7769"/>
              </a:solidFill>
              <a:latin typeface="微软雅黑" panose="020B0503020204020204" pitchFamily="34" charset="-122"/>
              <a:ea typeface="微软雅黑" panose="020B0503020204020204" pitchFamily="34" charset="-122"/>
            </a:endParaRPr>
          </a:p>
          <a:p>
            <a:pPr marL="342900" indent="-342900">
              <a:lnSpc>
                <a:spcPct val="120000"/>
              </a:lnSpc>
              <a:buFont typeface="Wingdings" panose="05000000000000000000" pitchFamily="2" charset="2"/>
              <a:buChar char="l"/>
            </a:pPr>
            <a:r>
              <a:rPr lang="zh-CN" altLang="en-US" sz="1400" dirty="0">
                <a:solidFill>
                  <a:srgbClr val="8A7769"/>
                </a:solidFill>
                <a:latin typeface="微软雅黑" panose="020B0503020204020204" pitchFamily="34" charset="-122"/>
                <a:ea typeface="微软雅黑" panose="020B0503020204020204" pitchFamily="34" charset="-122"/>
              </a:rPr>
              <a:t>希望变得杰出</a:t>
            </a:r>
            <a:r>
              <a:rPr lang="en-US" altLang="zh-CN" sz="1400" dirty="0">
                <a:solidFill>
                  <a:srgbClr val="8A7769"/>
                </a:solidFill>
                <a:latin typeface="微软雅黑" panose="020B0503020204020204" pitchFamily="34" charset="-122"/>
                <a:ea typeface="微软雅黑" panose="020B0503020204020204" pitchFamily="34" charset="-122"/>
              </a:rPr>
              <a:t>——</a:t>
            </a:r>
            <a:r>
              <a:rPr lang="zh-CN" altLang="en-US" sz="1400" dirty="0">
                <a:solidFill>
                  <a:srgbClr val="8A7769"/>
                </a:solidFill>
                <a:latin typeface="微软雅黑" panose="020B0503020204020204" pitchFamily="34" charset="-122"/>
                <a:ea typeface="微软雅黑" panose="020B0503020204020204" pitchFamily="34" charset="-122"/>
              </a:rPr>
              <a:t>成为一位能够改变局面的领导。</a:t>
            </a:r>
            <a:endParaRPr lang="en-US" altLang="zh-CN" sz="1400" dirty="0">
              <a:solidFill>
                <a:srgbClr val="8A7769"/>
              </a:solidFill>
              <a:latin typeface="微软雅黑" panose="020B0503020204020204" pitchFamily="34" charset="-122"/>
              <a:ea typeface="微软雅黑" panose="020B0503020204020204" pitchFamily="34" charset="-122"/>
            </a:endParaRPr>
          </a:p>
          <a:p>
            <a:pPr>
              <a:lnSpc>
                <a:spcPct val="120000"/>
              </a:lnSpc>
            </a:pPr>
            <a:endParaRPr lang="zh-CN" altLang="en-US" sz="1400" dirty="0">
              <a:solidFill>
                <a:srgbClr val="8A7769"/>
              </a:solidFill>
              <a:latin typeface="微软雅黑" panose="020B0503020204020204" pitchFamily="34" charset="-122"/>
              <a:ea typeface="微软雅黑" panose="020B0503020204020204" pitchFamily="34" charset="-122"/>
            </a:endParaRPr>
          </a:p>
          <a:p>
            <a:pPr algn="r">
              <a:lnSpc>
                <a:spcPct val="120000"/>
              </a:lnSpc>
              <a:buFont typeface="Wingdings" panose="05000000000000000000" pitchFamily="2" charset="2"/>
              <a:buNone/>
            </a:pPr>
            <a:r>
              <a:rPr lang="zh-CN" altLang="en-US" sz="1400" dirty="0">
                <a:solidFill>
                  <a:srgbClr val="8A7769"/>
                </a:solidFill>
                <a:latin typeface="微软雅黑" panose="020B0503020204020204" pitchFamily="34" charset="-122"/>
                <a:ea typeface="微软雅黑" panose="020B0503020204020204" pitchFamily="34" charset="-122"/>
              </a:rPr>
              <a:t>    </a:t>
            </a:r>
            <a:r>
              <a:rPr lang="en-US" altLang="zh-CN" sz="1400" dirty="0">
                <a:solidFill>
                  <a:srgbClr val="8A7769"/>
                </a:solidFill>
                <a:latin typeface="微软雅黑" panose="020B0503020204020204" pitchFamily="34" charset="-122"/>
                <a:ea typeface="微软雅黑" panose="020B0503020204020204" pitchFamily="34" charset="-122"/>
              </a:rPr>
              <a:t>——</a:t>
            </a:r>
            <a:r>
              <a:rPr lang="zh-CN" altLang="en-US" sz="1400" dirty="0">
                <a:solidFill>
                  <a:srgbClr val="8A7769"/>
                </a:solidFill>
                <a:latin typeface="微软雅黑" panose="020B0503020204020204" pitchFamily="34" charset="-122"/>
                <a:ea typeface="微软雅黑" panose="020B0503020204020204" pitchFamily="34" charset="-122"/>
              </a:rPr>
              <a:t>摘戈伦比威斯基：</a:t>
            </a:r>
            <a:r>
              <a:rPr lang="en-US" altLang="zh-CN" sz="1400" dirty="0">
                <a:solidFill>
                  <a:srgbClr val="8A7769"/>
                </a:solidFill>
                <a:latin typeface="微软雅黑" panose="020B0503020204020204" pitchFamily="34" charset="-122"/>
                <a:ea typeface="微软雅黑" panose="020B0503020204020204" pitchFamily="34" charset="-122"/>
              </a:rPr>
              <a:t>《</a:t>
            </a:r>
            <a:r>
              <a:rPr lang="zh-CN" altLang="en-US" sz="1400" dirty="0">
                <a:solidFill>
                  <a:srgbClr val="8A7769"/>
                </a:solidFill>
                <a:latin typeface="微软雅黑" panose="020B0503020204020204" pitchFamily="34" charset="-122"/>
                <a:ea typeface="微软雅黑" panose="020B0503020204020204" pitchFamily="34" charset="-122"/>
              </a:rPr>
              <a:t>非营利组织管理案例与应用</a:t>
            </a:r>
            <a:r>
              <a:rPr lang="en-US" altLang="zh-CN" sz="1400" dirty="0">
                <a:solidFill>
                  <a:srgbClr val="8A7769"/>
                </a:solidFill>
                <a:latin typeface="微软雅黑" panose="020B0503020204020204" pitchFamily="34" charset="-122"/>
                <a:ea typeface="微软雅黑" panose="020B0503020204020204" pitchFamily="34" charset="-122"/>
              </a:rPr>
              <a:t>》P59</a:t>
            </a:r>
          </a:p>
        </p:txBody>
      </p:sp>
      <p:pic>
        <p:nvPicPr>
          <p:cNvPr id="3" name="图片 2"/>
          <p:cNvPicPr>
            <a:picLocks noChangeAspect="1"/>
          </p:cNvPicPr>
          <p:nvPr/>
        </p:nvPicPr>
        <p:blipFill>
          <a:blip r:embed="rId6"/>
          <a:stretch>
            <a:fillRect/>
          </a:stretch>
        </p:blipFill>
        <p:spPr>
          <a:xfrm>
            <a:off x="367097" y="1988451"/>
            <a:ext cx="3241323" cy="2152381"/>
          </a:xfrm>
          <a:prstGeom prst="rect">
            <a:avLst/>
          </a:prstGeom>
        </p:spPr>
      </p:pic>
    </p:spTree>
    <p:custDataLst>
      <p:tags r:id="rId1"/>
    </p:custDataLst>
  </p:cSld>
  <p:clrMapOvr>
    <a:masterClrMapping/>
  </p:clrMapOvr>
  <p:transition advTm="1573">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p:tgtEl>
                                          <p:spTgt spid="33"/>
                                        </p:tgtEl>
                                        <p:attrNameLst>
                                          <p:attrName>ppt_x</p:attrName>
                                        </p:attrNameLst>
                                      </p:cBhvr>
                                      <p:tavLst>
                                        <p:tav tm="0">
                                          <p:val>
                                            <p:strVal val="#ppt_x-#ppt_w*1.125000"/>
                                          </p:val>
                                        </p:tav>
                                        <p:tav tm="100000">
                                          <p:val>
                                            <p:strVal val="#ppt_x"/>
                                          </p:val>
                                        </p:tav>
                                      </p:tavLst>
                                    </p:anim>
                                    <p:animEffect transition="in" filter="wipe(right)">
                                      <p:cBhvr>
                                        <p:cTn id="8" dur="500"/>
                                        <p:tgtEl>
                                          <p:spTgt spid="33"/>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p:tgtEl>
                                          <p:spTgt spid="23"/>
                                        </p:tgtEl>
                                        <p:attrNameLst>
                                          <p:attrName>ppt_x</p:attrName>
                                        </p:attrNameLst>
                                      </p:cBhvr>
                                      <p:tavLst>
                                        <p:tav tm="0">
                                          <p:val>
                                            <p:strVal val="#ppt_x-#ppt_w*1.125000"/>
                                          </p:val>
                                        </p:tav>
                                        <p:tav tm="100000">
                                          <p:val>
                                            <p:strVal val="#ppt_x"/>
                                          </p:val>
                                        </p:tav>
                                      </p:tavLst>
                                    </p:anim>
                                    <p:animEffect transition="in" filter="wipe(right)">
                                      <p:cBhvr>
                                        <p:cTn id="12" dur="500"/>
                                        <p:tgtEl>
                                          <p:spTgt spid="2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p:tgtEl>
                                          <p:spTgt spid="32"/>
                                        </p:tgtEl>
                                        <p:attrNameLst>
                                          <p:attrName>ppt_x</p:attrName>
                                        </p:attrNameLst>
                                      </p:cBhvr>
                                      <p:tavLst>
                                        <p:tav tm="0">
                                          <p:val>
                                            <p:strVal val="#ppt_x-#ppt_w*1.125000"/>
                                          </p:val>
                                        </p:tav>
                                        <p:tav tm="100000">
                                          <p:val>
                                            <p:strVal val="#ppt_x"/>
                                          </p:val>
                                        </p:tav>
                                      </p:tavLst>
                                    </p:anim>
                                    <p:animEffect transition="in" filter="wipe(right)">
                                      <p:cBhvr>
                                        <p:cTn id="16" dur="5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p:tgtEl>
                                          <p:spTgt spid="3"/>
                                        </p:tgtEl>
                                        <p:attrNameLst>
                                          <p:attrName>ppt_x</p:attrName>
                                        </p:attrNameLst>
                                      </p:cBhvr>
                                      <p:tavLst>
                                        <p:tav tm="0">
                                          <p:val>
                                            <p:strVal val="#ppt_x-#ppt_w*1.125000"/>
                                          </p:val>
                                        </p:tav>
                                        <p:tav tm="100000">
                                          <p:val>
                                            <p:strVal val="#ppt_x"/>
                                          </p:val>
                                        </p:tav>
                                      </p:tavLst>
                                    </p:anim>
                                    <p:animEffect transition="in" filter="wipe(righ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2"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p:tgtEl>
                                          <p:spTgt spid="2"/>
                                        </p:tgtEl>
                                        <p:attrNameLst>
                                          <p:attrName>ppt_x</p:attrName>
                                        </p:attrNameLst>
                                      </p:cBhvr>
                                      <p:tavLst>
                                        <p:tav tm="0">
                                          <p:val>
                                            <p:strVal val="#ppt_x+#ppt_w*1.125000"/>
                                          </p:val>
                                        </p:tav>
                                        <p:tav tm="100000">
                                          <p:val>
                                            <p:strVal val="#ppt_x"/>
                                          </p:val>
                                        </p:tav>
                                      </p:tavLst>
                                    </p:anim>
                                    <p:animEffect transition="in" filter="wipe(left)">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2" grpId="0"/>
      <p:bldP spid="33" grpId="0" animBg="1"/>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74" name="MH_Other_1"/>
          <p:cNvCxnSpPr>
            <a:cxnSpLocks noChangeShapeType="1"/>
          </p:cNvCxnSpPr>
          <p:nvPr>
            <p:custDataLst>
              <p:tags r:id="rId2"/>
            </p:custDataLst>
          </p:nvPr>
        </p:nvCxnSpPr>
        <p:spPr bwMode="auto">
          <a:xfrm>
            <a:off x="2080148" y="1826106"/>
            <a:ext cx="5214938" cy="0"/>
          </a:xfrm>
          <a:prstGeom prst="line">
            <a:avLst/>
          </a:prstGeom>
          <a:noFill/>
          <a:ln w="12700">
            <a:solidFill>
              <a:srgbClr val="D1325B"/>
            </a:solidFill>
            <a:round/>
          </a:ln>
          <a:extLst>
            <a:ext uri="{909E8E84-426E-40DD-AFC4-6F175D3DCCD1}">
              <a14:hiddenFill xmlns:a14="http://schemas.microsoft.com/office/drawing/2010/main">
                <a:noFill/>
              </a14:hiddenFill>
            </a:ext>
          </a:extLst>
        </p:spPr>
      </p:cxnSp>
      <p:cxnSp>
        <p:nvCxnSpPr>
          <p:cNvPr id="3075" name="MH_Other_2"/>
          <p:cNvCxnSpPr>
            <a:cxnSpLocks noChangeShapeType="1"/>
          </p:cNvCxnSpPr>
          <p:nvPr>
            <p:custDataLst>
              <p:tags r:id="rId3"/>
            </p:custDataLst>
          </p:nvPr>
        </p:nvCxnSpPr>
        <p:spPr bwMode="auto">
          <a:xfrm>
            <a:off x="2080148" y="3447737"/>
            <a:ext cx="5214938" cy="0"/>
          </a:xfrm>
          <a:prstGeom prst="line">
            <a:avLst/>
          </a:prstGeom>
          <a:noFill/>
          <a:ln w="12700">
            <a:solidFill>
              <a:srgbClr val="D1325B"/>
            </a:solidFill>
            <a:round/>
          </a:ln>
          <a:extLst>
            <a:ext uri="{909E8E84-426E-40DD-AFC4-6F175D3DCCD1}">
              <a14:hiddenFill xmlns:a14="http://schemas.microsoft.com/office/drawing/2010/main">
                <a:noFill/>
              </a14:hiddenFill>
            </a:ext>
          </a:extLst>
        </p:spPr>
      </p:cxnSp>
      <p:sp>
        <p:nvSpPr>
          <p:cNvPr id="3076" name="MH_Picture_1"/>
          <p:cNvSpPr>
            <a:spLocks noChangeArrowheads="1"/>
          </p:cNvSpPr>
          <p:nvPr>
            <p:custDataLst>
              <p:tags r:id="rId4"/>
            </p:custDataLst>
          </p:nvPr>
        </p:nvSpPr>
        <p:spPr bwMode="auto">
          <a:xfrm>
            <a:off x="2080148" y="2033275"/>
            <a:ext cx="1676400" cy="1207294"/>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latin typeface="Arial Narrow" panose="020B0606020202030204" pitchFamily="34" charset="0"/>
              <a:ea typeface="微软雅黑" panose="020B0503020204020204" pitchFamily="34" charset="-122"/>
            </a:endParaRPr>
          </a:p>
        </p:txBody>
      </p:sp>
      <p:sp>
        <p:nvSpPr>
          <p:cNvPr id="3077" name="MH_Picture_2"/>
          <p:cNvSpPr>
            <a:spLocks noChangeArrowheads="1"/>
          </p:cNvSpPr>
          <p:nvPr>
            <p:custDataLst>
              <p:tags r:id="rId5"/>
            </p:custDataLst>
          </p:nvPr>
        </p:nvSpPr>
        <p:spPr bwMode="auto">
          <a:xfrm>
            <a:off x="3849417" y="2033275"/>
            <a:ext cx="1676400" cy="1207294"/>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latin typeface="Arial Narrow" panose="020B0606020202030204" pitchFamily="34" charset="0"/>
              <a:ea typeface="微软雅黑" panose="020B0503020204020204" pitchFamily="34" charset="-122"/>
            </a:endParaRPr>
          </a:p>
        </p:txBody>
      </p:sp>
      <p:sp>
        <p:nvSpPr>
          <p:cNvPr id="3078" name="MH_Picture_3"/>
          <p:cNvSpPr>
            <a:spLocks noChangeArrowheads="1"/>
          </p:cNvSpPr>
          <p:nvPr>
            <p:custDataLst>
              <p:tags r:id="rId6"/>
            </p:custDataLst>
          </p:nvPr>
        </p:nvSpPr>
        <p:spPr bwMode="auto">
          <a:xfrm>
            <a:off x="5618686" y="2033275"/>
            <a:ext cx="1676400" cy="1207294"/>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latin typeface="Arial Narrow" panose="020B0606020202030204" pitchFamily="34" charset="0"/>
              <a:ea typeface="微软雅黑" panose="020B0503020204020204" pitchFamily="34" charset="-122"/>
            </a:endParaRPr>
          </a:p>
        </p:txBody>
      </p:sp>
      <p:sp>
        <p:nvSpPr>
          <p:cNvPr id="5128" name="MH_Text_1"/>
          <p:cNvSpPr txBox="1">
            <a:spLocks noChangeArrowheads="1"/>
          </p:cNvSpPr>
          <p:nvPr>
            <p:custDataLst>
              <p:tags r:id="rId7"/>
            </p:custDataLst>
          </p:nvPr>
        </p:nvSpPr>
        <p:spPr bwMode="auto">
          <a:xfrm>
            <a:off x="2080148" y="3567990"/>
            <a:ext cx="5214938"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500" tIns="35100" rIns="67500" bIns="3510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a:lnSpc>
                <a:spcPct val="150000"/>
              </a:lnSpc>
              <a:spcBef>
                <a:spcPts val="450"/>
              </a:spcBef>
              <a:spcAft>
                <a:spcPts val="450"/>
              </a:spcAft>
              <a:buClr>
                <a:schemeClr val="accent1"/>
              </a:buClr>
              <a:buSzPct val="80000"/>
              <a:buNone/>
              <a:defRPr/>
            </a:pPr>
            <a:endParaRPr lang="zh-CN" altLang="en-US" sz="1200" dirty="0">
              <a:solidFill>
                <a:schemeClr val="tx1">
                  <a:lumMod val="75000"/>
                  <a:lumOff val="25000"/>
                </a:schemeClr>
              </a:solidFill>
              <a:latin typeface="+mn-lt"/>
              <a:ea typeface="+mn-ea"/>
            </a:endParaRPr>
          </a:p>
        </p:txBody>
      </p:sp>
      <p:sp>
        <p:nvSpPr>
          <p:cNvPr id="9" name="MH_SubTitle_1"/>
          <p:cNvSpPr txBox="1"/>
          <p:nvPr>
            <p:custDataLst>
              <p:tags r:id="rId8"/>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志愿精神的来源</a:t>
            </a:r>
          </a:p>
        </p:txBody>
      </p:sp>
      <p:sp>
        <p:nvSpPr>
          <p:cNvPr id="10" name="MH_Other_1"/>
          <p:cNvSpPr txBox="1"/>
          <p:nvPr>
            <p:custDataLst>
              <p:tags r:id="rId9"/>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等腰三角形 10"/>
          <p:cNvSpPr/>
          <p:nvPr/>
        </p:nvSpPr>
        <p:spPr>
          <a:xfrm rot="5400000">
            <a:off x="319435" y="487507"/>
            <a:ext cx="691104" cy="595779"/>
          </a:xfrm>
          <a:prstGeom prst="triangle">
            <a:avLst/>
          </a:prstGeom>
          <a:solidFill>
            <a:srgbClr val="D1325B"/>
          </a:solidFill>
          <a:ln>
            <a:solidFill>
              <a:srgbClr val="D132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矩形 1"/>
          <p:cNvSpPr/>
          <p:nvPr/>
        </p:nvSpPr>
        <p:spPr>
          <a:xfrm>
            <a:off x="2080148" y="3567990"/>
            <a:ext cx="5214938" cy="991978"/>
          </a:xfrm>
          <a:prstGeom prst="rect">
            <a:avLst/>
          </a:prstGeom>
          <a:solidFill>
            <a:srgbClr val="D1325B"/>
          </a:solidFill>
          <a:ln>
            <a:solidFill>
              <a:srgbClr val="D132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b="1" dirty="0">
                <a:solidFill>
                  <a:srgbClr val="FFC000"/>
                </a:solidFill>
                <a:latin typeface="微软雅黑" panose="020B0503020204020204" pitchFamily="34" charset="-122"/>
                <a:ea typeface="微软雅黑" panose="020B0503020204020204" pitchFamily="34" charset="-122"/>
              </a:rPr>
              <a:t>志愿精神的核心是服务，团结共同的理想是使这个世界变得更加美好的信念。</a:t>
            </a:r>
            <a:r>
              <a:rPr lang="en-US" altLang="zh-CN" b="1" dirty="0">
                <a:solidFill>
                  <a:srgbClr val="FFC000"/>
                </a:solidFill>
                <a:latin typeface="微软雅黑" panose="020B0503020204020204" pitchFamily="34" charset="-122"/>
                <a:ea typeface="微软雅黑" panose="020B0503020204020204" pitchFamily="34" charset="-122"/>
              </a:rPr>
              <a:t>              ——</a:t>
            </a:r>
            <a:r>
              <a:rPr lang="zh-CN" altLang="en-US" b="1" dirty="0">
                <a:solidFill>
                  <a:srgbClr val="FFC000"/>
                </a:solidFill>
                <a:latin typeface="微软雅黑" panose="020B0503020204020204" pitchFamily="34" charset="-122"/>
                <a:ea typeface="微软雅黑" panose="020B0503020204020204" pitchFamily="34" charset="-122"/>
              </a:rPr>
              <a:t>安南</a:t>
            </a:r>
            <a:endParaRPr lang="ko-KR" altLang="en-US" b="1" dirty="0">
              <a:solidFill>
                <a:srgbClr val="FFC000"/>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advTm="2207">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ppt_x</p:attrName>
                                        </p:attrNameLst>
                                      </p:cBhvr>
                                      <p:tavLst>
                                        <p:tav tm="0">
                                          <p:val>
                                            <p:strVal val="#ppt_x-#ppt_w*1.125000"/>
                                          </p:val>
                                        </p:tav>
                                        <p:tav tm="100000">
                                          <p:val>
                                            <p:strVal val="#ppt_x"/>
                                          </p:val>
                                        </p:tav>
                                      </p:tavLst>
                                    </p:anim>
                                    <p:animEffect transition="in" filter="wipe(right)">
                                      <p:cBhvr>
                                        <p:cTn id="8" dur="500"/>
                                        <p:tgtEl>
                                          <p:spTgt spid="10"/>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ppt_x</p:attrName>
                                        </p:attrNameLst>
                                      </p:cBhvr>
                                      <p:tavLst>
                                        <p:tav tm="0">
                                          <p:val>
                                            <p:strVal val="#ppt_x-#ppt_w*1.125000"/>
                                          </p:val>
                                        </p:tav>
                                        <p:tav tm="100000">
                                          <p:val>
                                            <p:strVal val="#ppt_x"/>
                                          </p:val>
                                        </p:tav>
                                      </p:tavLst>
                                    </p:anim>
                                    <p:animEffect transition="in" filter="wipe(right)">
                                      <p:cBhvr>
                                        <p:cTn id="12" dur="500"/>
                                        <p:tgtEl>
                                          <p:spTgt spid="11"/>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ppt_x</p:attrName>
                                        </p:attrNameLst>
                                      </p:cBhvr>
                                      <p:tavLst>
                                        <p:tav tm="0">
                                          <p:val>
                                            <p:strVal val="#ppt_x-#ppt_w*1.125000"/>
                                          </p:val>
                                        </p:tav>
                                        <p:tav tm="100000">
                                          <p:val>
                                            <p:strVal val="#ppt_x"/>
                                          </p:val>
                                        </p:tav>
                                      </p:tavLst>
                                    </p:anim>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 calcmode="lin" valueType="num">
                                      <p:cBhvr additive="base">
                                        <p:cTn id="21" dur="500"/>
                                        <p:tgtEl>
                                          <p:spTgt spid="3074"/>
                                        </p:tgtEl>
                                        <p:attrNameLst>
                                          <p:attrName>ppt_y</p:attrName>
                                        </p:attrNameLst>
                                      </p:cBhvr>
                                      <p:tavLst>
                                        <p:tav tm="0">
                                          <p:val>
                                            <p:strVal val="#ppt_y+#ppt_h*1.125000"/>
                                          </p:val>
                                        </p:tav>
                                        <p:tav tm="100000">
                                          <p:val>
                                            <p:strVal val="#ppt_y"/>
                                          </p:val>
                                        </p:tav>
                                      </p:tavLst>
                                    </p:anim>
                                    <p:animEffect transition="in" filter="wipe(up)">
                                      <p:cBhvr>
                                        <p:cTn id="22" dur="500"/>
                                        <p:tgtEl>
                                          <p:spTgt spid="3074"/>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076"/>
                                        </p:tgtEl>
                                        <p:attrNameLst>
                                          <p:attrName>style.visibility</p:attrName>
                                        </p:attrNameLst>
                                      </p:cBhvr>
                                      <p:to>
                                        <p:strVal val="visible"/>
                                      </p:to>
                                    </p:set>
                                    <p:animEffect transition="in" filter="box(out)">
                                      <p:cBhvr>
                                        <p:cTn id="27" dur="1000"/>
                                        <p:tgtEl>
                                          <p:spTgt spid="3076"/>
                                        </p:tgtEl>
                                      </p:cBhvr>
                                    </p:animEffect>
                                  </p:childTnLst>
                                </p:cTn>
                              </p:par>
                              <p:par>
                                <p:cTn id="28" presetID="4" presetClass="entr" presetSubtype="32" fill="hold" grpId="0" nodeType="withEffect">
                                  <p:stCondLst>
                                    <p:cond delay="0"/>
                                  </p:stCondLst>
                                  <p:childTnLst>
                                    <p:set>
                                      <p:cBhvr>
                                        <p:cTn id="29" dur="1" fill="hold">
                                          <p:stCondLst>
                                            <p:cond delay="0"/>
                                          </p:stCondLst>
                                        </p:cTn>
                                        <p:tgtEl>
                                          <p:spTgt spid="3077"/>
                                        </p:tgtEl>
                                        <p:attrNameLst>
                                          <p:attrName>style.visibility</p:attrName>
                                        </p:attrNameLst>
                                      </p:cBhvr>
                                      <p:to>
                                        <p:strVal val="visible"/>
                                      </p:to>
                                    </p:set>
                                    <p:animEffect transition="in" filter="box(out)">
                                      <p:cBhvr>
                                        <p:cTn id="30" dur="1000"/>
                                        <p:tgtEl>
                                          <p:spTgt spid="3077"/>
                                        </p:tgtEl>
                                      </p:cBhvr>
                                    </p:animEffect>
                                  </p:childTnLst>
                                </p:cTn>
                              </p:par>
                              <p:par>
                                <p:cTn id="31" presetID="4" presetClass="entr" presetSubtype="32" fill="hold" grpId="0" nodeType="withEffect">
                                  <p:stCondLst>
                                    <p:cond delay="0"/>
                                  </p:stCondLst>
                                  <p:childTnLst>
                                    <p:set>
                                      <p:cBhvr>
                                        <p:cTn id="32" dur="1" fill="hold">
                                          <p:stCondLst>
                                            <p:cond delay="0"/>
                                          </p:stCondLst>
                                        </p:cTn>
                                        <p:tgtEl>
                                          <p:spTgt spid="3078"/>
                                        </p:tgtEl>
                                        <p:attrNameLst>
                                          <p:attrName>style.visibility</p:attrName>
                                        </p:attrNameLst>
                                      </p:cBhvr>
                                      <p:to>
                                        <p:strVal val="visible"/>
                                      </p:to>
                                    </p:set>
                                    <p:animEffect transition="in" filter="box(out)">
                                      <p:cBhvr>
                                        <p:cTn id="33" dur="1000"/>
                                        <p:tgtEl>
                                          <p:spTgt spid="3078"/>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4" fill="hold" nodeType="clickEffect">
                                  <p:stCondLst>
                                    <p:cond delay="0"/>
                                  </p:stCondLst>
                                  <p:childTnLst>
                                    <p:set>
                                      <p:cBhvr>
                                        <p:cTn id="37" dur="1" fill="hold">
                                          <p:stCondLst>
                                            <p:cond delay="0"/>
                                          </p:stCondLst>
                                        </p:cTn>
                                        <p:tgtEl>
                                          <p:spTgt spid="3075"/>
                                        </p:tgtEl>
                                        <p:attrNameLst>
                                          <p:attrName>style.visibility</p:attrName>
                                        </p:attrNameLst>
                                      </p:cBhvr>
                                      <p:to>
                                        <p:strVal val="visible"/>
                                      </p:to>
                                    </p:set>
                                    <p:anim calcmode="lin" valueType="num">
                                      <p:cBhvr additive="base">
                                        <p:cTn id="38" dur="500"/>
                                        <p:tgtEl>
                                          <p:spTgt spid="3075"/>
                                        </p:tgtEl>
                                        <p:attrNameLst>
                                          <p:attrName>ppt_y</p:attrName>
                                        </p:attrNameLst>
                                      </p:cBhvr>
                                      <p:tavLst>
                                        <p:tav tm="0">
                                          <p:val>
                                            <p:strVal val="#ppt_y+#ppt_h*1.125000"/>
                                          </p:val>
                                        </p:tav>
                                        <p:tav tm="100000">
                                          <p:val>
                                            <p:strVal val="#ppt_y"/>
                                          </p:val>
                                        </p:tav>
                                      </p:tavLst>
                                    </p:anim>
                                    <p:animEffect transition="in" filter="wipe(up)">
                                      <p:cBhvr>
                                        <p:cTn id="39" dur="500"/>
                                        <p:tgtEl>
                                          <p:spTgt spid="3075"/>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grpId="0" nodeType="click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additive="base">
                                        <p:cTn id="44" dur="500"/>
                                        <p:tgtEl>
                                          <p:spTgt spid="2"/>
                                        </p:tgtEl>
                                        <p:attrNameLst>
                                          <p:attrName>ppt_y</p:attrName>
                                        </p:attrNameLst>
                                      </p:cBhvr>
                                      <p:tavLst>
                                        <p:tav tm="0">
                                          <p:val>
                                            <p:strVal val="#ppt_y+#ppt_h*1.125000"/>
                                          </p:val>
                                        </p:tav>
                                        <p:tav tm="100000">
                                          <p:val>
                                            <p:strVal val="#ppt_y"/>
                                          </p:val>
                                        </p:tav>
                                      </p:tavLst>
                                    </p:anim>
                                    <p:animEffect transition="in" filter="wipe(up)">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animBg="1"/>
      <p:bldP spid="3077" grpId="0" animBg="1"/>
      <p:bldP spid="3078" grpId="0" animBg="1"/>
      <p:bldP spid="9" grpId="0"/>
      <p:bldP spid="10" grpId="0"/>
      <p:bldP spid="11" grpId="0" animBg="1"/>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志愿精神的内涵</a:t>
            </a:r>
          </a:p>
        </p:txBody>
      </p:sp>
      <p:sp>
        <p:nvSpPr>
          <p:cNvPr id="10"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等腰三角形 10"/>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MH_Other_1"/>
          <p:cNvSpPr/>
          <p:nvPr>
            <p:custDataLst>
              <p:tags r:id="rId4"/>
            </p:custDataLst>
          </p:nvPr>
        </p:nvSpPr>
        <p:spPr>
          <a:xfrm>
            <a:off x="2000250" y="1972866"/>
            <a:ext cx="567929" cy="586978"/>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350"/>
          </a:p>
        </p:txBody>
      </p:sp>
      <p:sp>
        <p:nvSpPr>
          <p:cNvPr id="13" name="MH_Other_2"/>
          <p:cNvSpPr/>
          <p:nvPr>
            <p:custDataLst>
              <p:tags r:id="rId5"/>
            </p:custDataLst>
          </p:nvPr>
        </p:nvSpPr>
        <p:spPr>
          <a:xfrm>
            <a:off x="2078831" y="2053829"/>
            <a:ext cx="410766" cy="425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defRPr/>
            </a:pPr>
            <a:r>
              <a:rPr lang="en-US" altLang="zh-CN" b="1" dirty="0">
                <a:solidFill>
                  <a:srgbClr val="FFFFFF"/>
                </a:solidFill>
                <a:latin typeface="微软雅黑" panose="020B0503020204020204" pitchFamily="34" charset="-122"/>
                <a:ea typeface="微软雅黑" panose="020B0503020204020204" pitchFamily="34" charset="-122"/>
              </a:rPr>
              <a:t>01</a:t>
            </a:r>
            <a:endParaRPr lang="zh-CN" altLang="en-US" b="1" dirty="0">
              <a:solidFill>
                <a:srgbClr val="FFFFFF"/>
              </a:solidFill>
              <a:latin typeface="微软雅黑" panose="020B0503020204020204" pitchFamily="34" charset="-122"/>
              <a:ea typeface="微软雅黑" panose="020B0503020204020204" pitchFamily="34" charset="-122"/>
            </a:endParaRPr>
          </a:p>
        </p:txBody>
      </p:sp>
      <p:sp>
        <p:nvSpPr>
          <p:cNvPr id="14" name="MH_SubTitle_1"/>
          <p:cNvSpPr txBox="1">
            <a:spLocks noChangeArrowheads="1"/>
          </p:cNvSpPr>
          <p:nvPr>
            <p:custDataLst>
              <p:tags r:id="rId6"/>
            </p:custDataLst>
          </p:nvPr>
        </p:nvSpPr>
        <p:spPr bwMode="auto">
          <a:xfrm>
            <a:off x="2675335" y="1915717"/>
            <a:ext cx="1759744" cy="2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charset="-122"/>
                <a:ea typeface="等线" panose="02010600030101010101" charset="-122"/>
              </a:defRPr>
            </a:lvl1pPr>
            <a:lvl2pPr marL="742950" indent="-285750">
              <a:defRPr>
                <a:solidFill>
                  <a:schemeClr val="tx1"/>
                </a:solidFill>
                <a:latin typeface="等线" panose="02010600030101010101" charset="-122"/>
                <a:ea typeface="等线" panose="02010600030101010101" charset="-122"/>
              </a:defRPr>
            </a:lvl2pPr>
            <a:lvl3pPr marL="1143000" indent="-228600">
              <a:defRPr>
                <a:solidFill>
                  <a:schemeClr val="tx1"/>
                </a:solidFill>
                <a:latin typeface="等线" panose="02010600030101010101" charset="-122"/>
                <a:ea typeface="等线" panose="02010600030101010101" charset="-122"/>
              </a:defRPr>
            </a:lvl3pPr>
            <a:lvl4pPr marL="1600200" indent="-228600">
              <a:defRPr>
                <a:solidFill>
                  <a:schemeClr val="tx1"/>
                </a:solidFill>
                <a:latin typeface="等线" panose="02010600030101010101" charset="-122"/>
                <a:ea typeface="等线" panose="02010600030101010101" charset="-122"/>
              </a:defRPr>
            </a:lvl4pPr>
            <a:lvl5pPr marL="2057400" indent="-228600">
              <a:defRPr>
                <a:solidFill>
                  <a:schemeClr val="tx1"/>
                </a:solidFill>
                <a:latin typeface="等线" panose="02010600030101010101" charset="-122"/>
                <a:ea typeface="等线" panose="02010600030101010101" charset="-122"/>
              </a:defRPr>
            </a:lvl5pPr>
            <a:lvl6pPr marL="2514600" indent="-228600" fontAlgn="base">
              <a:spcBef>
                <a:spcPct val="0"/>
              </a:spcBef>
              <a:spcAft>
                <a:spcPct val="0"/>
              </a:spcAft>
              <a:defRPr>
                <a:solidFill>
                  <a:schemeClr val="tx1"/>
                </a:solidFill>
                <a:latin typeface="等线" panose="02010600030101010101" charset="-122"/>
                <a:ea typeface="等线" panose="02010600030101010101" charset="-122"/>
              </a:defRPr>
            </a:lvl6pPr>
            <a:lvl7pPr marL="2971800" indent="-228600" fontAlgn="base">
              <a:spcBef>
                <a:spcPct val="0"/>
              </a:spcBef>
              <a:spcAft>
                <a:spcPct val="0"/>
              </a:spcAft>
              <a:defRPr>
                <a:solidFill>
                  <a:schemeClr val="tx1"/>
                </a:solidFill>
                <a:latin typeface="等线" panose="02010600030101010101" charset="-122"/>
                <a:ea typeface="等线" panose="02010600030101010101" charset="-122"/>
              </a:defRPr>
            </a:lvl7pPr>
            <a:lvl8pPr marL="3429000" indent="-228600" fontAlgn="base">
              <a:spcBef>
                <a:spcPct val="0"/>
              </a:spcBef>
              <a:spcAft>
                <a:spcPct val="0"/>
              </a:spcAft>
              <a:defRPr>
                <a:solidFill>
                  <a:schemeClr val="tx1"/>
                </a:solidFill>
                <a:latin typeface="等线" panose="02010600030101010101" charset="-122"/>
                <a:ea typeface="等线" panose="02010600030101010101" charset="-122"/>
              </a:defRPr>
            </a:lvl8pPr>
            <a:lvl9pPr marL="3886200" indent="-228600" fontAlgn="base">
              <a:spcBef>
                <a:spcPct val="0"/>
              </a:spcBef>
              <a:spcAft>
                <a:spcPct val="0"/>
              </a:spcAft>
              <a:defRPr>
                <a:solidFill>
                  <a:schemeClr val="tx1"/>
                </a:solidFill>
                <a:latin typeface="等线" panose="02010600030101010101" charset="-122"/>
                <a:ea typeface="等线" panose="02010600030101010101" charset="-122"/>
              </a:defRPr>
            </a:lvl9pPr>
          </a:lstStyle>
          <a:p>
            <a:pPr>
              <a:defRPr/>
            </a:pPr>
            <a:r>
              <a:rPr lang="zh-CN" altLang="en-US" sz="1500" b="1" dirty="0">
                <a:solidFill>
                  <a:srgbClr val="204C9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奉献</a:t>
            </a:r>
          </a:p>
        </p:txBody>
      </p:sp>
      <p:sp>
        <p:nvSpPr>
          <p:cNvPr id="15" name="MH_Other_3"/>
          <p:cNvSpPr/>
          <p:nvPr>
            <p:custDataLst>
              <p:tags r:id="rId7"/>
            </p:custDataLst>
          </p:nvPr>
        </p:nvSpPr>
        <p:spPr>
          <a:xfrm>
            <a:off x="4718448" y="1972866"/>
            <a:ext cx="567928" cy="586978"/>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350"/>
          </a:p>
        </p:txBody>
      </p:sp>
      <p:sp>
        <p:nvSpPr>
          <p:cNvPr id="16" name="MH_Text_1"/>
          <p:cNvSpPr txBox="1"/>
          <p:nvPr>
            <p:custDataLst>
              <p:tags r:id="rId8"/>
            </p:custDataLst>
          </p:nvPr>
        </p:nvSpPr>
        <p:spPr>
          <a:xfrm>
            <a:off x="2675335" y="2207419"/>
            <a:ext cx="1759744" cy="688181"/>
          </a:xfrm>
          <a:prstGeom prst="rect">
            <a:avLst/>
          </a:prstGeom>
          <a:noFill/>
        </p:spPr>
        <p:txBody>
          <a:bodyPr lIns="0" tIns="0" rIns="0" bIns="0">
            <a:normAutofit/>
          </a:bodyPr>
          <a:lstStyle/>
          <a:p>
            <a:pPr>
              <a:lnSpc>
                <a:spcPct val="11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不计报酬、不求名利、不要特权</a:t>
            </a:r>
          </a:p>
        </p:txBody>
      </p:sp>
      <p:sp>
        <p:nvSpPr>
          <p:cNvPr id="17" name="MH_Other_4"/>
          <p:cNvSpPr/>
          <p:nvPr>
            <p:custDataLst>
              <p:tags r:id="rId9"/>
            </p:custDataLst>
          </p:nvPr>
        </p:nvSpPr>
        <p:spPr>
          <a:xfrm>
            <a:off x="4797029" y="2053829"/>
            <a:ext cx="410765" cy="425053"/>
          </a:xfrm>
          <a:prstGeom prst="rect">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defRPr/>
            </a:pPr>
            <a:r>
              <a:rPr lang="en-US" altLang="zh-CN" b="1">
                <a:solidFill>
                  <a:srgbClr val="FFFFFF"/>
                </a:solidFill>
                <a:latin typeface="微软雅黑" panose="020B0503020204020204" pitchFamily="34" charset="-122"/>
                <a:ea typeface="微软雅黑" panose="020B0503020204020204" pitchFamily="34" charset="-122"/>
              </a:rPr>
              <a:t>02</a:t>
            </a:r>
            <a:endParaRPr lang="zh-CN" altLang="en-US" b="1">
              <a:solidFill>
                <a:srgbClr val="FFFFFF"/>
              </a:solidFill>
              <a:latin typeface="微软雅黑" panose="020B0503020204020204" pitchFamily="34" charset="-122"/>
              <a:ea typeface="微软雅黑" panose="020B0503020204020204" pitchFamily="34" charset="-122"/>
            </a:endParaRPr>
          </a:p>
        </p:txBody>
      </p:sp>
      <p:sp>
        <p:nvSpPr>
          <p:cNvPr id="18" name="MH_SubTitle_2"/>
          <p:cNvSpPr txBox="1">
            <a:spLocks noChangeArrowheads="1"/>
          </p:cNvSpPr>
          <p:nvPr>
            <p:custDataLst>
              <p:tags r:id="rId10"/>
            </p:custDataLst>
          </p:nvPr>
        </p:nvSpPr>
        <p:spPr bwMode="auto">
          <a:xfrm>
            <a:off x="5393532" y="1915717"/>
            <a:ext cx="1759744" cy="2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charset="-122"/>
                <a:ea typeface="等线" panose="02010600030101010101" charset="-122"/>
              </a:defRPr>
            </a:lvl1pPr>
            <a:lvl2pPr marL="742950" indent="-285750">
              <a:defRPr>
                <a:solidFill>
                  <a:schemeClr val="tx1"/>
                </a:solidFill>
                <a:latin typeface="等线" panose="02010600030101010101" charset="-122"/>
                <a:ea typeface="等线" panose="02010600030101010101" charset="-122"/>
              </a:defRPr>
            </a:lvl2pPr>
            <a:lvl3pPr marL="1143000" indent="-228600">
              <a:defRPr>
                <a:solidFill>
                  <a:schemeClr val="tx1"/>
                </a:solidFill>
                <a:latin typeface="等线" panose="02010600030101010101" charset="-122"/>
                <a:ea typeface="等线" panose="02010600030101010101" charset="-122"/>
              </a:defRPr>
            </a:lvl3pPr>
            <a:lvl4pPr marL="1600200" indent="-228600">
              <a:defRPr>
                <a:solidFill>
                  <a:schemeClr val="tx1"/>
                </a:solidFill>
                <a:latin typeface="等线" panose="02010600030101010101" charset="-122"/>
                <a:ea typeface="等线" panose="02010600030101010101" charset="-122"/>
              </a:defRPr>
            </a:lvl4pPr>
            <a:lvl5pPr marL="2057400" indent="-228600">
              <a:defRPr>
                <a:solidFill>
                  <a:schemeClr val="tx1"/>
                </a:solidFill>
                <a:latin typeface="等线" panose="02010600030101010101" charset="-122"/>
                <a:ea typeface="等线" panose="02010600030101010101" charset="-122"/>
              </a:defRPr>
            </a:lvl5pPr>
            <a:lvl6pPr marL="2514600" indent="-228600" fontAlgn="base">
              <a:spcBef>
                <a:spcPct val="0"/>
              </a:spcBef>
              <a:spcAft>
                <a:spcPct val="0"/>
              </a:spcAft>
              <a:defRPr>
                <a:solidFill>
                  <a:schemeClr val="tx1"/>
                </a:solidFill>
                <a:latin typeface="等线" panose="02010600030101010101" charset="-122"/>
                <a:ea typeface="等线" panose="02010600030101010101" charset="-122"/>
              </a:defRPr>
            </a:lvl6pPr>
            <a:lvl7pPr marL="2971800" indent="-228600" fontAlgn="base">
              <a:spcBef>
                <a:spcPct val="0"/>
              </a:spcBef>
              <a:spcAft>
                <a:spcPct val="0"/>
              </a:spcAft>
              <a:defRPr>
                <a:solidFill>
                  <a:schemeClr val="tx1"/>
                </a:solidFill>
                <a:latin typeface="等线" panose="02010600030101010101" charset="-122"/>
                <a:ea typeface="等线" panose="02010600030101010101" charset="-122"/>
              </a:defRPr>
            </a:lvl7pPr>
            <a:lvl8pPr marL="3429000" indent="-228600" fontAlgn="base">
              <a:spcBef>
                <a:spcPct val="0"/>
              </a:spcBef>
              <a:spcAft>
                <a:spcPct val="0"/>
              </a:spcAft>
              <a:defRPr>
                <a:solidFill>
                  <a:schemeClr val="tx1"/>
                </a:solidFill>
                <a:latin typeface="等线" panose="02010600030101010101" charset="-122"/>
                <a:ea typeface="等线" panose="02010600030101010101" charset="-122"/>
              </a:defRPr>
            </a:lvl8pPr>
            <a:lvl9pPr marL="3886200" indent="-228600" fontAlgn="base">
              <a:spcBef>
                <a:spcPct val="0"/>
              </a:spcBef>
              <a:spcAft>
                <a:spcPct val="0"/>
              </a:spcAft>
              <a:defRPr>
                <a:solidFill>
                  <a:schemeClr val="tx1"/>
                </a:solidFill>
                <a:latin typeface="等线" panose="02010600030101010101" charset="-122"/>
                <a:ea typeface="等线" panose="02010600030101010101" charset="-122"/>
              </a:defRPr>
            </a:lvl9pPr>
          </a:lstStyle>
          <a:p>
            <a:pPr>
              <a:defRPr/>
            </a:pPr>
            <a:r>
              <a:rPr lang="zh-CN" altLang="en-US" sz="1500" b="1" dirty="0">
                <a:solidFill>
                  <a:srgbClr val="204C9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友爱</a:t>
            </a:r>
          </a:p>
        </p:txBody>
      </p:sp>
      <p:sp>
        <p:nvSpPr>
          <p:cNvPr id="19" name="MH_Other_5"/>
          <p:cNvSpPr/>
          <p:nvPr>
            <p:custDataLst>
              <p:tags r:id="rId11"/>
            </p:custDataLst>
          </p:nvPr>
        </p:nvSpPr>
        <p:spPr>
          <a:xfrm>
            <a:off x="2000250" y="3239691"/>
            <a:ext cx="567929" cy="586978"/>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350"/>
          </a:p>
        </p:txBody>
      </p:sp>
      <p:sp>
        <p:nvSpPr>
          <p:cNvPr id="20" name="MH_Text_2"/>
          <p:cNvSpPr txBox="1"/>
          <p:nvPr>
            <p:custDataLst>
              <p:tags r:id="rId12"/>
            </p:custDataLst>
          </p:nvPr>
        </p:nvSpPr>
        <p:spPr>
          <a:xfrm>
            <a:off x="5393532" y="2207419"/>
            <a:ext cx="1759744" cy="688181"/>
          </a:xfrm>
          <a:prstGeom prst="rect">
            <a:avLst/>
          </a:prstGeom>
          <a:noFill/>
        </p:spPr>
        <p:txBody>
          <a:bodyPr lIns="0" tIns="0" rIns="0" bIns="0">
            <a:normAutofit/>
          </a:bodyPr>
          <a:lstStyle/>
          <a:p>
            <a:pPr>
              <a:lnSpc>
                <a:spcPct val="11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欣赏他人、与人为善、有爱无碍、平等尊重</a:t>
            </a:r>
          </a:p>
        </p:txBody>
      </p:sp>
      <p:sp>
        <p:nvSpPr>
          <p:cNvPr id="21" name="MH_Other_6"/>
          <p:cNvSpPr/>
          <p:nvPr>
            <p:custDataLst>
              <p:tags r:id="rId13"/>
            </p:custDataLst>
          </p:nvPr>
        </p:nvSpPr>
        <p:spPr>
          <a:xfrm>
            <a:off x="2078831" y="3320654"/>
            <a:ext cx="410766" cy="4250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defRPr/>
            </a:pPr>
            <a:r>
              <a:rPr lang="en-US" altLang="zh-CN" b="1">
                <a:solidFill>
                  <a:srgbClr val="FFFFFF"/>
                </a:solidFill>
                <a:latin typeface="微软雅黑" panose="020B0503020204020204" pitchFamily="34" charset="-122"/>
                <a:ea typeface="微软雅黑" panose="020B0503020204020204" pitchFamily="34" charset="-122"/>
              </a:rPr>
              <a:t>03</a:t>
            </a:r>
            <a:endParaRPr lang="zh-CN" altLang="en-US" b="1">
              <a:solidFill>
                <a:srgbClr val="FFFFFF"/>
              </a:solidFill>
              <a:latin typeface="微软雅黑" panose="020B0503020204020204" pitchFamily="34" charset="-122"/>
              <a:ea typeface="微软雅黑" panose="020B0503020204020204" pitchFamily="34" charset="-122"/>
            </a:endParaRPr>
          </a:p>
        </p:txBody>
      </p:sp>
      <p:sp>
        <p:nvSpPr>
          <p:cNvPr id="22" name="MH_SubTitle_3"/>
          <p:cNvSpPr txBox="1">
            <a:spLocks noChangeArrowheads="1"/>
          </p:cNvSpPr>
          <p:nvPr>
            <p:custDataLst>
              <p:tags r:id="rId14"/>
            </p:custDataLst>
          </p:nvPr>
        </p:nvSpPr>
        <p:spPr bwMode="auto">
          <a:xfrm>
            <a:off x="2675335" y="3182542"/>
            <a:ext cx="1759744" cy="2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charset="-122"/>
                <a:ea typeface="等线" panose="02010600030101010101" charset="-122"/>
              </a:defRPr>
            </a:lvl1pPr>
            <a:lvl2pPr marL="742950" indent="-285750">
              <a:defRPr>
                <a:solidFill>
                  <a:schemeClr val="tx1"/>
                </a:solidFill>
                <a:latin typeface="等线" panose="02010600030101010101" charset="-122"/>
                <a:ea typeface="等线" panose="02010600030101010101" charset="-122"/>
              </a:defRPr>
            </a:lvl2pPr>
            <a:lvl3pPr marL="1143000" indent="-228600">
              <a:defRPr>
                <a:solidFill>
                  <a:schemeClr val="tx1"/>
                </a:solidFill>
                <a:latin typeface="等线" panose="02010600030101010101" charset="-122"/>
                <a:ea typeface="等线" panose="02010600030101010101" charset="-122"/>
              </a:defRPr>
            </a:lvl3pPr>
            <a:lvl4pPr marL="1600200" indent="-228600">
              <a:defRPr>
                <a:solidFill>
                  <a:schemeClr val="tx1"/>
                </a:solidFill>
                <a:latin typeface="等线" panose="02010600030101010101" charset="-122"/>
                <a:ea typeface="等线" panose="02010600030101010101" charset="-122"/>
              </a:defRPr>
            </a:lvl4pPr>
            <a:lvl5pPr marL="2057400" indent="-228600">
              <a:defRPr>
                <a:solidFill>
                  <a:schemeClr val="tx1"/>
                </a:solidFill>
                <a:latin typeface="等线" panose="02010600030101010101" charset="-122"/>
                <a:ea typeface="等线" panose="02010600030101010101" charset="-122"/>
              </a:defRPr>
            </a:lvl5pPr>
            <a:lvl6pPr marL="2514600" indent="-228600" fontAlgn="base">
              <a:spcBef>
                <a:spcPct val="0"/>
              </a:spcBef>
              <a:spcAft>
                <a:spcPct val="0"/>
              </a:spcAft>
              <a:defRPr>
                <a:solidFill>
                  <a:schemeClr val="tx1"/>
                </a:solidFill>
                <a:latin typeface="等线" panose="02010600030101010101" charset="-122"/>
                <a:ea typeface="等线" panose="02010600030101010101" charset="-122"/>
              </a:defRPr>
            </a:lvl6pPr>
            <a:lvl7pPr marL="2971800" indent="-228600" fontAlgn="base">
              <a:spcBef>
                <a:spcPct val="0"/>
              </a:spcBef>
              <a:spcAft>
                <a:spcPct val="0"/>
              </a:spcAft>
              <a:defRPr>
                <a:solidFill>
                  <a:schemeClr val="tx1"/>
                </a:solidFill>
                <a:latin typeface="等线" panose="02010600030101010101" charset="-122"/>
                <a:ea typeface="等线" panose="02010600030101010101" charset="-122"/>
              </a:defRPr>
            </a:lvl7pPr>
            <a:lvl8pPr marL="3429000" indent="-228600" fontAlgn="base">
              <a:spcBef>
                <a:spcPct val="0"/>
              </a:spcBef>
              <a:spcAft>
                <a:spcPct val="0"/>
              </a:spcAft>
              <a:defRPr>
                <a:solidFill>
                  <a:schemeClr val="tx1"/>
                </a:solidFill>
                <a:latin typeface="等线" panose="02010600030101010101" charset="-122"/>
                <a:ea typeface="等线" panose="02010600030101010101" charset="-122"/>
              </a:defRPr>
            </a:lvl8pPr>
            <a:lvl9pPr marL="3886200" indent="-228600" fontAlgn="base">
              <a:spcBef>
                <a:spcPct val="0"/>
              </a:spcBef>
              <a:spcAft>
                <a:spcPct val="0"/>
              </a:spcAft>
              <a:defRPr>
                <a:solidFill>
                  <a:schemeClr val="tx1"/>
                </a:solidFill>
                <a:latin typeface="等线" panose="02010600030101010101" charset="-122"/>
                <a:ea typeface="等线" panose="02010600030101010101" charset="-122"/>
              </a:defRPr>
            </a:lvl9pPr>
          </a:lstStyle>
          <a:p>
            <a:pPr>
              <a:defRPr/>
            </a:pPr>
            <a:r>
              <a:rPr lang="zh-CN" altLang="en-US" sz="1500" b="1" dirty="0">
                <a:solidFill>
                  <a:srgbClr val="204C9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互助</a:t>
            </a:r>
          </a:p>
        </p:txBody>
      </p:sp>
      <p:sp>
        <p:nvSpPr>
          <p:cNvPr id="23" name="MH_Other_7"/>
          <p:cNvSpPr/>
          <p:nvPr>
            <p:custDataLst>
              <p:tags r:id="rId15"/>
            </p:custDataLst>
          </p:nvPr>
        </p:nvSpPr>
        <p:spPr>
          <a:xfrm>
            <a:off x="4718448" y="3239691"/>
            <a:ext cx="567928" cy="586978"/>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350"/>
          </a:p>
        </p:txBody>
      </p:sp>
      <p:sp>
        <p:nvSpPr>
          <p:cNvPr id="24" name="MH_Text_3"/>
          <p:cNvSpPr txBox="1"/>
          <p:nvPr>
            <p:custDataLst>
              <p:tags r:id="rId16"/>
            </p:custDataLst>
          </p:nvPr>
        </p:nvSpPr>
        <p:spPr>
          <a:xfrm>
            <a:off x="2675335" y="3474244"/>
            <a:ext cx="1759744" cy="688181"/>
          </a:xfrm>
          <a:prstGeom prst="rect">
            <a:avLst/>
          </a:prstGeom>
          <a:noFill/>
        </p:spPr>
        <p:txBody>
          <a:bodyPr lIns="0" tIns="0" rIns="0" bIns="0">
            <a:normAutofit/>
          </a:bodyPr>
          <a:lstStyle/>
          <a:p>
            <a:pPr>
              <a:lnSpc>
                <a:spcPct val="11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唤醒仁爱之心，帮助人们走出困境、自强自立</a:t>
            </a:r>
          </a:p>
        </p:txBody>
      </p:sp>
      <p:sp>
        <p:nvSpPr>
          <p:cNvPr id="25" name="MH_Other_8"/>
          <p:cNvSpPr/>
          <p:nvPr>
            <p:custDataLst>
              <p:tags r:id="rId17"/>
            </p:custDataLst>
          </p:nvPr>
        </p:nvSpPr>
        <p:spPr>
          <a:xfrm>
            <a:off x="4797029" y="3320654"/>
            <a:ext cx="410765" cy="4250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defRPr/>
            </a:pPr>
            <a:r>
              <a:rPr lang="en-US" altLang="zh-CN" b="1">
                <a:solidFill>
                  <a:srgbClr val="FFFFFF"/>
                </a:solidFill>
                <a:latin typeface="微软雅黑" panose="020B0503020204020204" pitchFamily="34" charset="-122"/>
                <a:ea typeface="微软雅黑" panose="020B0503020204020204" pitchFamily="34" charset="-122"/>
              </a:rPr>
              <a:t>04</a:t>
            </a:r>
            <a:endParaRPr lang="zh-CN" altLang="en-US" b="1">
              <a:solidFill>
                <a:srgbClr val="FFFFFF"/>
              </a:solidFill>
              <a:latin typeface="微软雅黑" panose="020B0503020204020204" pitchFamily="34" charset="-122"/>
              <a:ea typeface="微软雅黑" panose="020B0503020204020204" pitchFamily="34" charset="-122"/>
            </a:endParaRPr>
          </a:p>
        </p:txBody>
      </p:sp>
      <p:sp>
        <p:nvSpPr>
          <p:cNvPr id="26" name="MH_SubTitle_4"/>
          <p:cNvSpPr txBox="1">
            <a:spLocks noChangeArrowheads="1"/>
          </p:cNvSpPr>
          <p:nvPr>
            <p:custDataLst>
              <p:tags r:id="rId18"/>
            </p:custDataLst>
          </p:nvPr>
        </p:nvSpPr>
        <p:spPr bwMode="auto">
          <a:xfrm>
            <a:off x="5393532" y="3182542"/>
            <a:ext cx="1759744" cy="28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charset="-122"/>
                <a:ea typeface="等线" panose="02010600030101010101" charset="-122"/>
              </a:defRPr>
            </a:lvl1pPr>
            <a:lvl2pPr marL="742950" indent="-285750">
              <a:defRPr>
                <a:solidFill>
                  <a:schemeClr val="tx1"/>
                </a:solidFill>
                <a:latin typeface="等线" panose="02010600030101010101" charset="-122"/>
                <a:ea typeface="等线" panose="02010600030101010101" charset="-122"/>
              </a:defRPr>
            </a:lvl2pPr>
            <a:lvl3pPr marL="1143000" indent="-228600">
              <a:defRPr>
                <a:solidFill>
                  <a:schemeClr val="tx1"/>
                </a:solidFill>
                <a:latin typeface="等线" panose="02010600030101010101" charset="-122"/>
                <a:ea typeface="等线" panose="02010600030101010101" charset="-122"/>
              </a:defRPr>
            </a:lvl3pPr>
            <a:lvl4pPr marL="1600200" indent="-228600">
              <a:defRPr>
                <a:solidFill>
                  <a:schemeClr val="tx1"/>
                </a:solidFill>
                <a:latin typeface="等线" panose="02010600030101010101" charset="-122"/>
                <a:ea typeface="等线" panose="02010600030101010101" charset="-122"/>
              </a:defRPr>
            </a:lvl4pPr>
            <a:lvl5pPr marL="2057400" indent="-228600">
              <a:defRPr>
                <a:solidFill>
                  <a:schemeClr val="tx1"/>
                </a:solidFill>
                <a:latin typeface="等线" panose="02010600030101010101" charset="-122"/>
                <a:ea typeface="等线" panose="02010600030101010101" charset="-122"/>
              </a:defRPr>
            </a:lvl5pPr>
            <a:lvl6pPr marL="2514600" indent="-228600" fontAlgn="base">
              <a:spcBef>
                <a:spcPct val="0"/>
              </a:spcBef>
              <a:spcAft>
                <a:spcPct val="0"/>
              </a:spcAft>
              <a:defRPr>
                <a:solidFill>
                  <a:schemeClr val="tx1"/>
                </a:solidFill>
                <a:latin typeface="等线" panose="02010600030101010101" charset="-122"/>
                <a:ea typeface="等线" panose="02010600030101010101" charset="-122"/>
              </a:defRPr>
            </a:lvl6pPr>
            <a:lvl7pPr marL="2971800" indent="-228600" fontAlgn="base">
              <a:spcBef>
                <a:spcPct val="0"/>
              </a:spcBef>
              <a:spcAft>
                <a:spcPct val="0"/>
              </a:spcAft>
              <a:defRPr>
                <a:solidFill>
                  <a:schemeClr val="tx1"/>
                </a:solidFill>
                <a:latin typeface="等线" panose="02010600030101010101" charset="-122"/>
                <a:ea typeface="等线" panose="02010600030101010101" charset="-122"/>
              </a:defRPr>
            </a:lvl7pPr>
            <a:lvl8pPr marL="3429000" indent="-228600" fontAlgn="base">
              <a:spcBef>
                <a:spcPct val="0"/>
              </a:spcBef>
              <a:spcAft>
                <a:spcPct val="0"/>
              </a:spcAft>
              <a:defRPr>
                <a:solidFill>
                  <a:schemeClr val="tx1"/>
                </a:solidFill>
                <a:latin typeface="等线" panose="02010600030101010101" charset="-122"/>
                <a:ea typeface="等线" panose="02010600030101010101" charset="-122"/>
              </a:defRPr>
            </a:lvl8pPr>
            <a:lvl9pPr marL="3886200" indent="-228600" fontAlgn="base">
              <a:spcBef>
                <a:spcPct val="0"/>
              </a:spcBef>
              <a:spcAft>
                <a:spcPct val="0"/>
              </a:spcAft>
              <a:defRPr>
                <a:solidFill>
                  <a:schemeClr val="tx1"/>
                </a:solidFill>
                <a:latin typeface="等线" panose="02010600030101010101" charset="-122"/>
                <a:ea typeface="等线" panose="02010600030101010101" charset="-122"/>
              </a:defRPr>
            </a:lvl9pPr>
          </a:lstStyle>
          <a:p>
            <a:pPr>
              <a:defRPr/>
            </a:pPr>
            <a:r>
              <a:rPr lang="zh-CN" altLang="en-US" sz="1500" b="1" dirty="0">
                <a:solidFill>
                  <a:srgbClr val="204C9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进步</a:t>
            </a:r>
          </a:p>
        </p:txBody>
      </p:sp>
      <p:sp>
        <p:nvSpPr>
          <p:cNvPr id="27" name="MH_Text_4"/>
          <p:cNvSpPr txBox="1"/>
          <p:nvPr>
            <p:custDataLst>
              <p:tags r:id="rId19"/>
            </p:custDataLst>
          </p:nvPr>
        </p:nvSpPr>
        <p:spPr>
          <a:xfrm>
            <a:off x="5393532" y="3474244"/>
            <a:ext cx="1759744" cy="688181"/>
          </a:xfrm>
          <a:prstGeom prst="rect">
            <a:avLst/>
          </a:prstGeom>
          <a:noFill/>
        </p:spPr>
        <p:txBody>
          <a:bodyPr lIns="0" tIns="0" rIns="0" bIns="0">
            <a:normAutofit/>
          </a:bodyPr>
          <a:lstStyle/>
          <a:p>
            <a:pPr>
              <a:lnSpc>
                <a:spcPct val="11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参与志愿服务，提升自身能力，促进社会进步。</a:t>
            </a:r>
          </a:p>
        </p:txBody>
      </p:sp>
    </p:spTree>
    <p:custDataLst>
      <p:tags r:id="rId1"/>
    </p:custDataLst>
  </p:cSld>
  <p:clrMapOvr>
    <a:masterClrMapping/>
  </p:clrMapOvr>
  <p:transition advTm="2151">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ppt_x</p:attrName>
                                        </p:attrNameLst>
                                      </p:cBhvr>
                                      <p:tavLst>
                                        <p:tav tm="0">
                                          <p:val>
                                            <p:strVal val="#ppt_x-#ppt_w*1.125000"/>
                                          </p:val>
                                        </p:tav>
                                        <p:tav tm="100000">
                                          <p:val>
                                            <p:strVal val="#ppt_x"/>
                                          </p:val>
                                        </p:tav>
                                      </p:tavLst>
                                    </p:anim>
                                    <p:animEffect transition="in" filter="wipe(right)">
                                      <p:cBhvr>
                                        <p:cTn id="8" dur="500"/>
                                        <p:tgtEl>
                                          <p:spTgt spid="10"/>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ppt_x</p:attrName>
                                        </p:attrNameLst>
                                      </p:cBhvr>
                                      <p:tavLst>
                                        <p:tav tm="0">
                                          <p:val>
                                            <p:strVal val="#ppt_x-#ppt_w*1.125000"/>
                                          </p:val>
                                        </p:tav>
                                        <p:tav tm="100000">
                                          <p:val>
                                            <p:strVal val="#ppt_x"/>
                                          </p:val>
                                        </p:tav>
                                      </p:tavLst>
                                    </p:anim>
                                    <p:animEffect transition="in" filter="wipe(right)">
                                      <p:cBhvr>
                                        <p:cTn id="12" dur="500"/>
                                        <p:tgtEl>
                                          <p:spTgt spid="11"/>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ppt_x</p:attrName>
                                        </p:attrNameLst>
                                      </p:cBhvr>
                                      <p:tavLst>
                                        <p:tav tm="0">
                                          <p:val>
                                            <p:strVal val="#ppt_x-#ppt_w*1.125000"/>
                                          </p:val>
                                        </p:tav>
                                        <p:tav tm="100000">
                                          <p:val>
                                            <p:strVal val="#ppt_x"/>
                                          </p:val>
                                        </p:tav>
                                      </p:tavLst>
                                    </p:anim>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3"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childTnLst>
                                </p:cTn>
                              </p:par>
                              <p:par>
                                <p:cTn id="23" presetID="23" presetClass="entr" presetSubtype="16" fill="hold" grpId="3"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childTnLst>
                                </p:cTn>
                              </p:par>
                              <p:par>
                                <p:cTn id="27" presetID="23" presetClass="entr" presetSubtype="16" fill="hold" grpId="3"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childTnLst>
                                </p:cTn>
                              </p:par>
                              <p:par>
                                <p:cTn id="31" presetID="23" presetClass="entr" presetSubtype="16" fill="hold" grpId="3"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grpId="2"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childTnLst>
                                </p:cTn>
                              </p:par>
                              <p:par>
                                <p:cTn id="41" presetID="23" presetClass="entr" presetSubtype="16" fill="hold" grpId="2"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childTnLst>
                                </p:cTn>
                              </p:par>
                              <p:par>
                                <p:cTn id="45" presetID="23" presetClass="entr" presetSubtype="16" fill="hold" grpId="2"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childTnLst>
                                </p:cTn>
                              </p:par>
                              <p:par>
                                <p:cTn id="49" presetID="23" presetClass="entr" presetSubtype="16" fill="hold" grpId="2"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23" presetClass="entr" presetSubtype="16"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childTnLst>
                                </p:cTn>
                              </p:par>
                              <p:par>
                                <p:cTn id="59" presetID="23" presetClass="entr" presetSubtype="16"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childTnLst>
                                </p:cTn>
                              </p:par>
                              <p:par>
                                <p:cTn id="63" presetID="23" presetClass="entr" presetSubtype="16"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childTnLst>
                                </p:cTn>
                              </p:par>
                              <p:par>
                                <p:cTn id="67" presetID="23" presetClass="entr" presetSubtype="16"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p:cTn id="69" dur="500" fill="hold"/>
                                        <p:tgtEl>
                                          <p:spTgt spid="24"/>
                                        </p:tgtEl>
                                        <p:attrNameLst>
                                          <p:attrName>ppt_w</p:attrName>
                                        </p:attrNameLst>
                                      </p:cBhvr>
                                      <p:tavLst>
                                        <p:tav tm="0">
                                          <p:val>
                                            <p:fltVal val="0"/>
                                          </p:val>
                                        </p:tav>
                                        <p:tav tm="100000">
                                          <p:val>
                                            <p:strVal val="#ppt_w"/>
                                          </p:val>
                                        </p:tav>
                                      </p:tavLst>
                                    </p:anim>
                                    <p:anim calcmode="lin" valueType="num">
                                      <p:cBhvr>
                                        <p:cTn id="70" dur="500" fill="hold"/>
                                        <p:tgtEl>
                                          <p:spTgt spid="24"/>
                                        </p:tgtEl>
                                        <p:attrNameLst>
                                          <p:attrName>ppt_h</p:attrName>
                                        </p:attrNameLst>
                                      </p:cBhvr>
                                      <p:tavLst>
                                        <p:tav tm="0">
                                          <p:val>
                                            <p:fltVal val="0"/>
                                          </p:val>
                                        </p:tav>
                                        <p:tav tm="100000">
                                          <p:val>
                                            <p:strVal val="#ppt_h"/>
                                          </p:val>
                                        </p:tav>
                                      </p:tavLst>
                                    </p:anim>
                                  </p:childTnLst>
                                </p:cTn>
                              </p:par>
                            </p:childTnLst>
                          </p:cTn>
                        </p:par>
                      </p:childTnLst>
                    </p:cTn>
                  </p:par>
                  <p:par>
                    <p:cTn id="71" fill="hold">
                      <p:stCondLst>
                        <p:cond delay="indefinite"/>
                      </p:stCondLst>
                      <p:childTnLst>
                        <p:par>
                          <p:cTn id="72" fill="hold">
                            <p:stCondLst>
                              <p:cond delay="0"/>
                            </p:stCondLst>
                            <p:childTnLst>
                              <p:par>
                                <p:cTn id="73" presetID="23" presetClass="entr" presetSubtype="16" fill="hold" grpId="0" nodeType="clickEffect">
                                  <p:stCondLst>
                                    <p:cond delay="0"/>
                                  </p:stCondLst>
                                  <p:childTnLst>
                                    <p:set>
                                      <p:cBhvr>
                                        <p:cTn id="74" dur="1" fill="hold">
                                          <p:stCondLst>
                                            <p:cond delay="0"/>
                                          </p:stCondLst>
                                        </p:cTn>
                                        <p:tgtEl>
                                          <p:spTgt spid="23"/>
                                        </p:tgtEl>
                                        <p:attrNameLst>
                                          <p:attrName>style.visibility</p:attrName>
                                        </p:attrNameLst>
                                      </p:cBhvr>
                                      <p:to>
                                        <p:strVal val="visible"/>
                                      </p:to>
                                    </p:set>
                                    <p:anim calcmode="lin" valueType="num">
                                      <p:cBhvr>
                                        <p:cTn id="75" dur="500" fill="hold"/>
                                        <p:tgtEl>
                                          <p:spTgt spid="23"/>
                                        </p:tgtEl>
                                        <p:attrNameLst>
                                          <p:attrName>ppt_w</p:attrName>
                                        </p:attrNameLst>
                                      </p:cBhvr>
                                      <p:tavLst>
                                        <p:tav tm="0">
                                          <p:val>
                                            <p:fltVal val="0"/>
                                          </p:val>
                                        </p:tav>
                                        <p:tav tm="100000">
                                          <p:val>
                                            <p:strVal val="#ppt_w"/>
                                          </p:val>
                                        </p:tav>
                                      </p:tavLst>
                                    </p:anim>
                                    <p:anim calcmode="lin" valueType="num">
                                      <p:cBhvr>
                                        <p:cTn id="76" dur="500" fill="hold"/>
                                        <p:tgtEl>
                                          <p:spTgt spid="23"/>
                                        </p:tgtEl>
                                        <p:attrNameLst>
                                          <p:attrName>ppt_h</p:attrName>
                                        </p:attrNameLst>
                                      </p:cBhvr>
                                      <p:tavLst>
                                        <p:tav tm="0">
                                          <p:val>
                                            <p:fltVal val="0"/>
                                          </p:val>
                                        </p:tav>
                                        <p:tav tm="100000">
                                          <p:val>
                                            <p:strVal val="#ppt_h"/>
                                          </p:val>
                                        </p:tav>
                                      </p:tavLst>
                                    </p:anim>
                                  </p:childTnLst>
                                </p:cTn>
                              </p:par>
                              <p:par>
                                <p:cTn id="77" presetID="23" presetClass="entr" presetSubtype="16" fill="hold" grpId="0" nodeType="with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p:cTn id="79" dur="500" fill="hold"/>
                                        <p:tgtEl>
                                          <p:spTgt spid="25"/>
                                        </p:tgtEl>
                                        <p:attrNameLst>
                                          <p:attrName>ppt_w</p:attrName>
                                        </p:attrNameLst>
                                      </p:cBhvr>
                                      <p:tavLst>
                                        <p:tav tm="0">
                                          <p:val>
                                            <p:fltVal val="0"/>
                                          </p:val>
                                        </p:tav>
                                        <p:tav tm="100000">
                                          <p:val>
                                            <p:strVal val="#ppt_w"/>
                                          </p:val>
                                        </p:tav>
                                      </p:tavLst>
                                    </p:anim>
                                    <p:anim calcmode="lin" valueType="num">
                                      <p:cBhvr>
                                        <p:cTn id="80" dur="500" fill="hold"/>
                                        <p:tgtEl>
                                          <p:spTgt spid="25"/>
                                        </p:tgtEl>
                                        <p:attrNameLst>
                                          <p:attrName>ppt_h</p:attrName>
                                        </p:attrNameLst>
                                      </p:cBhvr>
                                      <p:tavLst>
                                        <p:tav tm="0">
                                          <p:val>
                                            <p:fltVal val="0"/>
                                          </p:val>
                                        </p:tav>
                                        <p:tav tm="100000">
                                          <p:val>
                                            <p:strVal val="#ppt_h"/>
                                          </p:val>
                                        </p:tav>
                                      </p:tavLst>
                                    </p:anim>
                                  </p:childTnLst>
                                </p:cTn>
                              </p:par>
                              <p:par>
                                <p:cTn id="81" presetID="23" presetClass="entr" presetSubtype="16"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p:cTn id="83" dur="500" fill="hold"/>
                                        <p:tgtEl>
                                          <p:spTgt spid="26"/>
                                        </p:tgtEl>
                                        <p:attrNameLst>
                                          <p:attrName>ppt_w</p:attrName>
                                        </p:attrNameLst>
                                      </p:cBhvr>
                                      <p:tavLst>
                                        <p:tav tm="0">
                                          <p:val>
                                            <p:fltVal val="0"/>
                                          </p:val>
                                        </p:tav>
                                        <p:tav tm="100000">
                                          <p:val>
                                            <p:strVal val="#ppt_w"/>
                                          </p:val>
                                        </p:tav>
                                      </p:tavLst>
                                    </p:anim>
                                    <p:anim calcmode="lin" valueType="num">
                                      <p:cBhvr>
                                        <p:cTn id="84" dur="500" fill="hold"/>
                                        <p:tgtEl>
                                          <p:spTgt spid="26"/>
                                        </p:tgtEl>
                                        <p:attrNameLst>
                                          <p:attrName>ppt_h</p:attrName>
                                        </p:attrNameLst>
                                      </p:cBhvr>
                                      <p:tavLst>
                                        <p:tav tm="0">
                                          <p:val>
                                            <p:fltVal val="0"/>
                                          </p:val>
                                        </p:tav>
                                        <p:tav tm="100000">
                                          <p:val>
                                            <p:strVal val="#ppt_h"/>
                                          </p:val>
                                        </p:tav>
                                      </p:tavLst>
                                    </p:anim>
                                  </p:childTnLst>
                                </p:cTn>
                              </p:par>
                              <p:par>
                                <p:cTn id="85" presetID="23" presetClass="entr" presetSubtype="16"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p:cTn id="87" dur="500" fill="hold"/>
                                        <p:tgtEl>
                                          <p:spTgt spid="27"/>
                                        </p:tgtEl>
                                        <p:attrNameLst>
                                          <p:attrName>ppt_w</p:attrName>
                                        </p:attrNameLst>
                                      </p:cBhvr>
                                      <p:tavLst>
                                        <p:tav tm="0">
                                          <p:val>
                                            <p:fltVal val="0"/>
                                          </p:val>
                                        </p:tav>
                                        <p:tav tm="100000">
                                          <p:val>
                                            <p:strVal val="#ppt_w"/>
                                          </p:val>
                                        </p:tav>
                                      </p:tavLst>
                                    </p:anim>
                                    <p:anim calcmode="lin" valueType="num">
                                      <p:cBhvr>
                                        <p:cTn id="88" dur="500" fill="hold"/>
                                        <p:tgtEl>
                                          <p:spTgt spid="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12" grpId="0" animBg="1"/>
      <p:bldP spid="12" grpId="1" animBg="1"/>
      <p:bldP spid="12" grpId="2" animBg="1"/>
      <p:bldP spid="12" grpId="3" animBg="1"/>
      <p:bldP spid="13" grpId="0" animBg="1"/>
      <p:bldP spid="13" grpId="1" animBg="1"/>
      <p:bldP spid="13" grpId="2" animBg="1"/>
      <p:bldP spid="13" grpId="3" animBg="1"/>
      <p:bldP spid="14" grpId="0"/>
      <p:bldP spid="14" grpId="1"/>
      <p:bldP spid="14" grpId="2"/>
      <p:bldP spid="14" grpId="3"/>
      <p:bldP spid="15" grpId="0" animBg="1"/>
      <p:bldP spid="15" grpId="1" animBg="1"/>
      <p:bldP spid="15" grpId="2" animBg="1"/>
      <p:bldP spid="16" grpId="0"/>
      <p:bldP spid="16" grpId="1"/>
      <p:bldP spid="16" grpId="2"/>
      <p:bldP spid="16" grpId="3"/>
      <p:bldP spid="17" grpId="0" animBg="1"/>
      <p:bldP spid="17" grpId="1" animBg="1"/>
      <p:bldP spid="17" grpId="2" animBg="1"/>
      <p:bldP spid="18" grpId="0"/>
      <p:bldP spid="18" grpId="1"/>
      <p:bldP spid="18" grpId="2"/>
      <p:bldP spid="19" grpId="0" animBg="1"/>
      <p:bldP spid="20" grpId="0"/>
      <p:bldP spid="20" grpId="1"/>
      <p:bldP spid="20" grpId="2"/>
      <p:bldP spid="21" grpId="0" animBg="1"/>
      <p:bldP spid="22" grpId="0"/>
      <p:bldP spid="23" grpId="0" animBg="1"/>
      <p:bldP spid="24" grpId="0"/>
      <p:bldP spid="25" grpId="0" animBg="1"/>
      <p:bldP spid="26"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如何做一个优秀的志愿者</a:t>
            </a:r>
          </a:p>
        </p:txBody>
      </p:sp>
      <p:sp>
        <p:nvSpPr>
          <p:cNvPr id="10"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等腰三角形 10"/>
          <p:cNvSpPr/>
          <p:nvPr/>
        </p:nvSpPr>
        <p:spPr>
          <a:xfrm rot="5400000">
            <a:off x="295372" y="472706"/>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MH_Other_1"/>
          <p:cNvSpPr/>
          <p:nvPr>
            <p:custDataLst>
              <p:tags r:id="rId4"/>
            </p:custDataLst>
          </p:nvPr>
        </p:nvSpPr>
        <p:spPr>
          <a:xfrm>
            <a:off x="1450975" y="2894511"/>
            <a:ext cx="2079625" cy="694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a:solidFill>
                <a:schemeClr val="tx1"/>
              </a:solidFill>
            </a:endParaRPr>
          </a:p>
        </p:txBody>
      </p:sp>
      <p:sp>
        <p:nvSpPr>
          <p:cNvPr id="29" name="MH_SubTitle_1"/>
          <p:cNvSpPr txBox="1"/>
          <p:nvPr>
            <p:custDataLst>
              <p:tags r:id="rId5"/>
            </p:custDataLst>
          </p:nvPr>
        </p:nvSpPr>
        <p:spPr>
          <a:xfrm>
            <a:off x="1600200" y="2363116"/>
            <a:ext cx="1843088" cy="531652"/>
          </a:xfrm>
          <a:prstGeom prst="rect">
            <a:avLst/>
          </a:prstGeom>
          <a:noFill/>
        </p:spPr>
        <p:txBody>
          <a:bodyPr lIns="0" tIns="0" rIns="0" bIns="0" anchor="ctr">
            <a:normAutofit/>
          </a:bodyPr>
          <a:lstStyle>
            <a:defPPr>
              <a:defRPr lang="zh-CN"/>
            </a:defPPr>
            <a:lvl1pPr>
              <a:lnSpc>
                <a:spcPct val="130000"/>
              </a:lnSpc>
              <a:defRPr sz="1200"/>
            </a:lvl1pPr>
          </a:lstStyle>
          <a:p>
            <a:pPr algn="ctr">
              <a:defRPr/>
            </a:pPr>
            <a:r>
              <a:rPr lang="zh-CN" altLang="en-US" sz="1400" b="1" dirty="0">
                <a:solidFill>
                  <a:schemeClr val="accent1">
                    <a:lumMod val="75000"/>
                  </a:schemeClr>
                </a:solidFill>
                <a:latin typeface="微软雅黑" panose="020B0503020204020204" pitchFamily="34" charset="-122"/>
                <a:ea typeface="微软雅黑" panose="020B0503020204020204" pitchFamily="34" charset="-122"/>
              </a:rPr>
              <a:t>积极准备，周密计划</a:t>
            </a:r>
          </a:p>
        </p:txBody>
      </p:sp>
      <p:sp>
        <p:nvSpPr>
          <p:cNvPr id="30" name="MH_Text_1"/>
          <p:cNvSpPr txBox="1"/>
          <p:nvPr>
            <p:custDataLst>
              <p:tags r:id="rId6"/>
            </p:custDataLst>
          </p:nvPr>
        </p:nvSpPr>
        <p:spPr>
          <a:xfrm>
            <a:off x="1600200" y="3145587"/>
            <a:ext cx="1755775" cy="2160340"/>
          </a:xfrm>
          <a:prstGeom prst="rect">
            <a:avLst/>
          </a:prstGeom>
          <a:noFill/>
        </p:spPr>
        <p:txBody>
          <a:bodyPr lIns="0" tIns="0" rIns="0" bIns="0">
            <a:noAutofit/>
          </a:bodyPr>
          <a:lstStyle>
            <a:defPPr>
              <a:defRPr lang="zh-CN"/>
            </a:defPPr>
            <a:lvl1pPr>
              <a:lnSpc>
                <a:spcPct val="130000"/>
              </a:lnSpc>
              <a:defRPr sz="1200"/>
            </a:lvl1pPr>
          </a:lstStyle>
          <a:p>
            <a:pPr algn="ct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知彼知己</a:t>
            </a:r>
          </a:p>
          <a:p>
            <a:pPr algn="ct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合理匹配</a:t>
            </a:r>
          </a:p>
          <a:p>
            <a:pPr algn="ct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悦纳自我</a:t>
            </a:r>
          </a:p>
          <a:p>
            <a:pPr algn="ct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信息储备</a:t>
            </a:r>
          </a:p>
          <a:p>
            <a:pPr algn="ct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工具准备</a:t>
            </a:r>
          </a:p>
          <a:p>
            <a:pPr algn="ct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熟悉社会支持系统</a:t>
            </a:r>
          </a:p>
        </p:txBody>
      </p:sp>
      <p:sp>
        <p:nvSpPr>
          <p:cNvPr id="31" name="MH_Other_3"/>
          <p:cNvSpPr/>
          <p:nvPr>
            <p:custDataLst>
              <p:tags r:id="rId7"/>
            </p:custDataLst>
          </p:nvPr>
        </p:nvSpPr>
        <p:spPr>
          <a:xfrm>
            <a:off x="2159000" y="1686010"/>
            <a:ext cx="695325" cy="695325"/>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eaLnBrk="1" fontAlgn="auto" hangingPunct="1">
              <a:spcBef>
                <a:spcPts val="0"/>
              </a:spcBef>
              <a:spcAft>
                <a:spcPts val="0"/>
              </a:spcAft>
              <a:defRPr/>
            </a:pP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事前</a:t>
            </a:r>
          </a:p>
        </p:txBody>
      </p:sp>
      <p:sp>
        <p:nvSpPr>
          <p:cNvPr id="32" name="MH_Other_4"/>
          <p:cNvSpPr/>
          <p:nvPr>
            <p:custDataLst>
              <p:tags r:id="rId8"/>
            </p:custDataLst>
          </p:nvPr>
        </p:nvSpPr>
        <p:spPr>
          <a:xfrm>
            <a:off x="2089150" y="1614572"/>
            <a:ext cx="836613" cy="836613"/>
          </a:xfrm>
          <a:prstGeom prst="ellipse">
            <a:avLst/>
          </a:pr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zh-CN" altLang="en-US" sz="2400"/>
          </a:p>
        </p:txBody>
      </p:sp>
      <p:sp>
        <p:nvSpPr>
          <p:cNvPr id="33" name="MH_Other_5"/>
          <p:cNvSpPr/>
          <p:nvPr>
            <p:custDataLst>
              <p:tags r:id="rId9"/>
            </p:custDataLst>
          </p:nvPr>
        </p:nvSpPr>
        <p:spPr>
          <a:xfrm>
            <a:off x="3530600" y="2894511"/>
            <a:ext cx="2081213" cy="69499"/>
          </a:xfrm>
          <a:prstGeom prst="rect">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a:solidFill>
                <a:schemeClr val="tx1"/>
              </a:solidFill>
            </a:endParaRPr>
          </a:p>
        </p:txBody>
      </p:sp>
      <p:sp>
        <p:nvSpPr>
          <p:cNvPr id="34" name="MH_Other_7"/>
          <p:cNvSpPr/>
          <p:nvPr>
            <p:custDataLst>
              <p:tags r:id="rId10"/>
            </p:custDataLst>
          </p:nvPr>
        </p:nvSpPr>
        <p:spPr>
          <a:xfrm>
            <a:off x="4232275" y="1686010"/>
            <a:ext cx="693738" cy="695325"/>
          </a:xfrm>
          <a:prstGeom prst="ellipse">
            <a:avLst/>
          </a:prstGeom>
          <a:noFill/>
          <a:ln w="28575">
            <a:solidFill>
              <a:srgbClr val="D1325B"/>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eaLnBrk="1" fontAlgn="auto" hangingPunct="1">
              <a:spcBef>
                <a:spcPts val="0"/>
              </a:spcBef>
              <a:spcAft>
                <a:spcPts val="0"/>
              </a:spcAft>
              <a:defRPr/>
            </a:pPr>
            <a:r>
              <a:rPr lang="zh-CN" altLang="en-US" sz="1600" b="1" dirty="0">
                <a:solidFill>
                  <a:srgbClr val="D1325B"/>
                </a:solidFill>
                <a:latin typeface="微软雅黑" panose="020B0503020204020204" pitchFamily="34" charset="-122"/>
                <a:ea typeface="微软雅黑" panose="020B0503020204020204" pitchFamily="34" charset="-122"/>
              </a:rPr>
              <a:t>事中</a:t>
            </a:r>
          </a:p>
        </p:txBody>
      </p:sp>
      <p:sp>
        <p:nvSpPr>
          <p:cNvPr id="35" name="MH_Other_8"/>
          <p:cNvSpPr/>
          <p:nvPr>
            <p:custDataLst>
              <p:tags r:id="rId11"/>
            </p:custDataLst>
          </p:nvPr>
        </p:nvSpPr>
        <p:spPr>
          <a:xfrm>
            <a:off x="4160838" y="1614572"/>
            <a:ext cx="836612" cy="836613"/>
          </a:xfrm>
          <a:prstGeom prst="ellipse">
            <a:avLst/>
          </a:pr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zh-CN" altLang="en-US" sz="2400"/>
          </a:p>
        </p:txBody>
      </p:sp>
      <p:sp>
        <p:nvSpPr>
          <p:cNvPr id="36" name="MH_Text_2"/>
          <p:cNvSpPr txBox="1"/>
          <p:nvPr>
            <p:custDataLst>
              <p:tags r:id="rId12"/>
            </p:custDataLst>
          </p:nvPr>
        </p:nvSpPr>
        <p:spPr>
          <a:xfrm>
            <a:off x="3684588" y="3145587"/>
            <a:ext cx="1755775" cy="1668462"/>
          </a:xfrm>
          <a:prstGeom prst="rect">
            <a:avLst/>
          </a:prstGeom>
          <a:noFill/>
        </p:spPr>
        <p:txBody>
          <a:bodyPr lIns="0" tIns="0" rIns="0" bIns="0">
            <a:normAutofit/>
          </a:bodyPr>
          <a:lstStyle>
            <a:defPPr>
              <a:defRPr lang="zh-CN"/>
            </a:defPPr>
            <a:lvl1pPr>
              <a:lnSpc>
                <a:spcPct val="130000"/>
              </a:lnSpc>
              <a:defRPr sz="1200"/>
            </a:lvl1pPr>
          </a:lstStyle>
          <a:p>
            <a:pPr algn="ct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消除紧张感</a:t>
            </a:r>
          </a:p>
          <a:p>
            <a:pPr algn="ct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保持积极心态</a:t>
            </a:r>
          </a:p>
          <a:p>
            <a:pPr algn="ct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主动沟通</a:t>
            </a:r>
          </a:p>
          <a:p>
            <a:pPr algn="ct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寻求帮助</a:t>
            </a:r>
          </a:p>
          <a:p>
            <a:pPr algn="ct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团队的力量</a:t>
            </a:r>
          </a:p>
          <a:p>
            <a:pPr algn="ct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可以选择暂时退出</a:t>
            </a:r>
          </a:p>
        </p:txBody>
      </p:sp>
      <p:sp>
        <p:nvSpPr>
          <p:cNvPr id="37" name="MH_Other_9"/>
          <p:cNvSpPr/>
          <p:nvPr>
            <p:custDataLst>
              <p:tags r:id="rId13"/>
            </p:custDataLst>
          </p:nvPr>
        </p:nvSpPr>
        <p:spPr>
          <a:xfrm>
            <a:off x="5611813" y="2894511"/>
            <a:ext cx="2081212" cy="6949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a:solidFill>
                <a:schemeClr val="tx1"/>
              </a:solidFill>
            </a:endParaRPr>
          </a:p>
        </p:txBody>
      </p:sp>
      <p:sp>
        <p:nvSpPr>
          <p:cNvPr id="38" name="MH_Other_11"/>
          <p:cNvSpPr/>
          <p:nvPr>
            <p:custDataLst>
              <p:tags r:id="rId14"/>
            </p:custDataLst>
          </p:nvPr>
        </p:nvSpPr>
        <p:spPr>
          <a:xfrm>
            <a:off x="6303963" y="1686010"/>
            <a:ext cx="693737" cy="695325"/>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eaLnBrk="1" fontAlgn="auto" hangingPunct="1">
              <a:spcBef>
                <a:spcPts val="0"/>
              </a:spcBef>
              <a:spcAft>
                <a:spcPts val="0"/>
              </a:spcAft>
              <a:defRPr/>
            </a:pPr>
            <a:r>
              <a:rPr lang="zh-CN" altLang="en-US" sz="1600" b="1" dirty="0">
                <a:solidFill>
                  <a:srgbClr val="FFC000"/>
                </a:solidFill>
                <a:latin typeface="微软雅黑" panose="020B0503020204020204" pitchFamily="34" charset="-122"/>
                <a:ea typeface="微软雅黑" panose="020B0503020204020204" pitchFamily="34" charset="-122"/>
              </a:rPr>
              <a:t>事后</a:t>
            </a:r>
          </a:p>
        </p:txBody>
      </p:sp>
      <p:sp>
        <p:nvSpPr>
          <p:cNvPr id="39" name="MH_Other_12"/>
          <p:cNvSpPr/>
          <p:nvPr>
            <p:custDataLst>
              <p:tags r:id="rId15"/>
            </p:custDataLst>
          </p:nvPr>
        </p:nvSpPr>
        <p:spPr>
          <a:xfrm>
            <a:off x="6232525" y="1614572"/>
            <a:ext cx="836613" cy="836613"/>
          </a:xfrm>
          <a:prstGeom prst="ellipse">
            <a:avLst/>
          </a:pr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zh-CN" altLang="en-US" sz="2400"/>
          </a:p>
        </p:txBody>
      </p:sp>
      <p:sp>
        <p:nvSpPr>
          <p:cNvPr id="40" name="MH_Text_3"/>
          <p:cNvSpPr txBox="1"/>
          <p:nvPr>
            <p:custDataLst>
              <p:tags r:id="rId16"/>
            </p:custDataLst>
          </p:nvPr>
        </p:nvSpPr>
        <p:spPr>
          <a:xfrm>
            <a:off x="5768975" y="3145587"/>
            <a:ext cx="1755775" cy="1668462"/>
          </a:xfrm>
          <a:prstGeom prst="rect">
            <a:avLst/>
          </a:prstGeom>
          <a:noFill/>
        </p:spPr>
        <p:txBody>
          <a:bodyPr lIns="0" tIns="0" rIns="0" bIns="0">
            <a:normAutofit/>
          </a:bodyPr>
          <a:lstStyle>
            <a:defPPr>
              <a:defRPr lang="zh-CN"/>
            </a:defPPr>
            <a:lvl1pPr>
              <a:lnSpc>
                <a:spcPct val="130000"/>
              </a:lnSpc>
              <a:defRPr sz="1200"/>
            </a:lvl1pPr>
          </a:lstStyle>
          <a:p>
            <a:pPr algn="ct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寻求必要社会支持</a:t>
            </a:r>
          </a:p>
          <a:p>
            <a:pPr algn="ct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必要的放松</a:t>
            </a:r>
          </a:p>
          <a:p>
            <a:pPr algn="ct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休息调整</a:t>
            </a:r>
          </a:p>
          <a:p>
            <a:pPr algn="ctr">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评估总结</a:t>
            </a:r>
          </a:p>
        </p:txBody>
      </p:sp>
      <p:sp>
        <p:nvSpPr>
          <p:cNvPr id="41" name="MH_SubTitle_2"/>
          <p:cNvSpPr txBox="1"/>
          <p:nvPr>
            <p:custDataLst>
              <p:tags r:id="rId17"/>
            </p:custDataLst>
          </p:nvPr>
        </p:nvSpPr>
        <p:spPr>
          <a:xfrm>
            <a:off x="3675063" y="2363116"/>
            <a:ext cx="1841500" cy="531652"/>
          </a:xfrm>
          <a:prstGeom prst="rect">
            <a:avLst/>
          </a:prstGeom>
          <a:noFill/>
        </p:spPr>
        <p:txBody>
          <a:bodyPr lIns="0" tIns="0" rIns="0" bIns="0" anchor="ctr">
            <a:normAutofit/>
          </a:bodyPr>
          <a:lstStyle>
            <a:defPPr>
              <a:defRPr lang="zh-CN"/>
            </a:defPPr>
            <a:lvl1pPr>
              <a:lnSpc>
                <a:spcPct val="130000"/>
              </a:lnSpc>
              <a:defRPr sz="1200"/>
            </a:lvl1pPr>
          </a:lstStyle>
          <a:p>
            <a:pPr algn="ctr">
              <a:defRPr/>
            </a:pPr>
            <a:r>
              <a:rPr lang="zh-CN" altLang="en-US" sz="1400" b="1" dirty="0">
                <a:solidFill>
                  <a:srgbClr val="D1325B"/>
                </a:solidFill>
                <a:latin typeface="微软雅黑" panose="020B0503020204020204" pitchFamily="34" charset="-122"/>
                <a:ea typeface="微软雅黑" panose="020B0503020204020204" pitchFamily="34" charset="-122"/>
              </a:rPr>
              <a:t>利用资源，从容应对</a:t>
            </a:r>
          </a:p>
        </p:txBody>
      </p:sp>
      <p:sp>
        <p:nvSpPr>
          <p:cNvPr id="42" name="MH_SubTitle_3"/>
          <p:cNvSpPr txBox="1"/>
          <p:nvPr>
            <p:custDataLst>
              <p:tags r:id="rId18"/>
            </p:custDataLst>
          </p:nvPr>
        </p:nvSpPr>
        <p:spPr>
          <a:xfrm>
            <a:off x="5748338" y="2363116"/>
            <a:ext cx="1841500" cy="531652"/>
          </a:xfrm>
          <a:prstGeom prst="rect">
            <a:avLst/>
          </a:prstGeom>
          <a:noFill/>
          <a:ln>
            <a:noFill/>
          </a:ln>
        </p:spPr>
        <p:txBody>
          <a:bodyPr lIns="0" tIns="0" rIns="0" bIns="0" anchor="ctr">
            <a:normAutofit/>
          </a:bodyPr>
          <a:lstStyle>
            <a:defPPr>
              <a:defRPr lang="zh-CN"/>
            </a:defPPr>
            <a:lvl1pPr>
              <a:lnSpc>
                <a:spcPct val="130000"/>
              </a:lnSpc>
              <a:defRPr sz="1200"/>
            </a:lvl1pPr>
          </a:lstStyle>
          <a:p>
            <a:pPr algn="ctr">
              <a:defRPr/>
            </a:pPr>
            <a:r>
              <a:rPr lang="zh-CN" altLang="en-US" sz="1400" b="1" dirty="0">
                <a:solidFill>
                  <a:srgbClr val="FFC000"/>
                </a:solidFill>
                <a:latin typeface="微软雅黑" panose="020B0503020204020204" pitchFamily="34" charset="-122"/>
                <a:ea typeface="微软雅黑" panose="020B0503020204020204" pitchFamily="34" charset="-122"/>
              </a:rPr>
              <a:t>调适心态，转化成果</a:t>
            </a:r>
          </a:p>
        </p:txBody>
      </p:sp>
      <p:sp>
        <p:nvSpPr>
          <p:cNvPr id="43" name="MH_Other_2"/>
          <p:cNvSpPr/>
          <p:nvPr>
            <p:custDataLst>
              <p:tags r:id="rId19"/>
            </p:custDataLst>
          </p:nvPr>
        </p:nvSpPr>
        <p:spPr>
          <a:xfrm flipV="1">
            <a:off x="2341563" y="2970459"/>
            <a:ext cx="298450" cy="13376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a:ea typeface="微软雅黑" panose="020B0503020204020204" pitchFamily="34" charset="-122"/>
            </a:endParaRPr>
          </a:p>
        </p:txBody>
      </p:sp>
      <p:sp>
        <p:nvSpPr>
          <p:cNvPr id="44" name="MH_Other_6"/>
          <p:cNvSpPr/>
          <p:nvPr>
            <p:custDataLst>
              <p:tags r:id="rId20"/>
            </p:custDataLst>
          </p:nvPr>
        </p:nvSpPr>
        <p:spPr>
          <a:xfrm flipV="1">
            <a:off x="4422775" y="2970459"/>
            <a:ext cx="296863" cy="133768"/>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a:ea typeface="微软雅黑" panose="020B0503020204020204" pitchFamily="34" charset="-122"/>
            </a:endParaRPr>
          </a:p>
        </p:txBody>
      </p:sp>
      <p:sp>
        <p:nvSpPr>
          <p:cNvPr id="45" name="MH_Other_10"/>
          <p:cNvSpPr/>
          <p:nvPr>
            <p:custDataLst>
              <p:tags r:id="rId21"/>
            </p:custDataLst>
          </p:nvPr>
        </p:nvSpPr>
        <p:spPr>
          <a:xfrm flipV="1">
            <a:off x="6503988" y="2970459"/>
            <a:ext cx="296862" cy="13376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a:ea typeface="微软雅黑" panose="020B0503020204020204" pitchFamily="34" charset="-122"/>
            </a:endParaRPr>
          </a:p>
        </p:txBody>
      </p:sp>
    </p:spTree>
    <p:custDataLst>
      <p:tags r:id="rId1"/>
    </p:custDataLst>
  </p:cSld>
  <p:clrMapOvr>
    <a:masterClrMapping/>
  </p:clrMapOvr>
  <p:transition advTm="2735">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ppt_x</p:attrName>
                                        </p:attrNameLst>
                                      </p:cBhvr>
                                      <p:tavLst>
                                        <p:tav tm="0">
                                          <p:val>
                                            <p:strVal val="#ppt_x-#ppt_w*1.125000"/>
                                          </p:val>
                                        </p:tav>
                                        <p:tav tm="100000">
                                          <p:val>
                                            <p:strVal val="#ppt_x"/>
                                          </p:val>
                                        </p:tav>
                                      </p:tavLst>
                                    </p:anim>
                                    <p:animEffect transition="in" filter="wipe(right)">
                                      <p:cBhvr>
                                        <p:cTn id="12" dur="500"/>
                                        <p:tgtEl>
                                          <p:spTgt spid="10"/>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right)">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1000"/>
                                        <p:tgtEl>
                                          <p:spTgt spid="32"/>
                                        </p:tgtEl>
                                      </p:cBhvr>
                                    </p:animEffect>
                                    <p:anim calcmode="lin" valueType="num">
                                      <p:cBhvr>
                                        <p:cTn id="27" dur="1000" fill="hold"/>
                                        <p:tgtEl>
                                          <p:spTgt spid="32"/>
                                        </p:tgtEl>
                                        <p:attrNameLst>
                                          <p:attrName>ppt_x</p:attrName>
                                        </p:attrNameLst>
                                      </p:cBhvr>
                                      <p:tavLst>
                                        <p:tav tm="0">
                                          <p:val>
                                            <p:strVal val="#ppt_x"/>
                                          </p:val>
                                        </p:tav>
                                        <p:tav tm="100000">
                                          <p:val>
                                            <p:strVal val="#ppt_x"/>
                                          </p:val>
                                        </p:tav>
                                      </p:tavLst>
                                    </p:anim>
                                    <p:anim calcmode="lin" valueType="num">
                                      <p:cBhvr>
                                        <p:cTn id="28"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1000" fill="hold"/>
                                        <p:tgtEl>
                                          <p:spTgt spid="34"/>
                                        </p:tgtEl>
                                        <p:attrNameLst>
                                          <p:attrName>ppt_w</p:attrName>
                                        </p:attrNameLst>
                                      </p:cBhvr>
                                      <p:tavLst>
                                        <p:tav tm="0">
                                          <p:val>
                                            <p:strVal val="#ppt_w*0.70"/>
                                          </p:val>
                                        </p:tav>
                                        <p:tav tm="100000">
                                          <p:val>
                                            <p:strVal val="#ppt_w"/>
                                          </p:val>
                                        </p:tav>
                                      </p:tavLst>
                                    </p:anim>
                                    <p:anim calcmode="lin" valueType="num">
                                      <p:cBhvr>
                                        <p:cTn id="34" dur="1000" fill="hold"/>
                                        <p:tgtEl>
                                          <p:spTgt spid="34"/>
                                        </p:tgtEl>
                                        <p:attrNameLst>
                                          <p:attrName>ppt_h</p:attrName>
                                        </p:attrNameLst>
                                      </p:cBhvr>
                                      <p:tavLst>
                                        <p:tav tm="0">
                                          <p:val>
                                            <p:strVal val="#ppt_h"/>
                                          </p:val>
                                        </p:tav>
                                        <p:tav tm="100000">
                                          <p:val>
                                            <p:strVal val="#ppt_h"/>
                                          </p:val>
                                        </p:tav>
                                      </p:tavLst>
                                    </p:anim>
                                    <p:animEffect transition="in" filter="fade">
                                      <p:cBhvr>
                                        <p:cTn id="35" dur="1000"/>
                                        <p:tgtEl>
                                          <p:spTgt spid="34"/>
                                        </p:tgtEl>
                                      </p:cBhvr>
                                    </p:animEffect>
                                  </p:childTnLst>
                                </p:cTn>
                              </p:par>
                              <p:par>
                                <p:cTn id="36" presetID="55"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p:cTn id="38" dur="1000" fill="hold"/>
                                        <p:tgtEl>
                                          <p:spTgt spid="35"/>
                                        </p:tgtEl>
                                        <p:attrNameLst>
                                          <p:attrName>ppt_w</p:attrName>
                                        </p:attrNameLst>
                                      </p:cBhvr>
                                      <p:tavLst>
                                        <p:tav tm="0">
                                          <p:val>
                                            <p:strVal val="#ppt_w*0.70"/>
                                          </p:val>
                                        </p:tav>
                                        <p:tav tm="100000">
                                          <p:val>
                                            <p:strVal val="#ppt_w"/>
                                          </p:val>
                                        </p:tav>
                                      </p:tavLst>
                                    </p:anim>
                                    <p:anim calcmode="lin" valueType="num">
                                      <p:cBhvr>
                                        <p:cTn id="39" dur="1000" fill="hold"/>
                                        <p:tgtEl>
                                          <p:spTgt spid="35"/>
                                        </p:tgtEl>
                                        <p:attrNameLst>
                                          <p:attrName>ppt_h</p:attrName>
                                        </p:attrNameLst>
                                      </p:cBhvr>
                                      <p:tavLst>
                                        <p:tav tm="0">
                                          <p:val>
                                            <p:strVal val="#ppt_h"/>
                                          </p:val>
                                        </p:tav>
                                        <p:tav tm="100000">
                                          <p:val>
                                            <p:strVal val="#ppt_h"/>
                                          </p:val>
                                        </p:tav>
                                      </p:tavLst>
                                    </p:anim>
                                    <p:animEffect transition="in" filter="fade">
                                      <p:cBhvr>
                                        <p:cTn id="40" dur="1000"/>
                                        <p:tgtEl>
                                          <p:spTgt spid="35"/>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p:cTn id="45" dur="1000" fill="hold"/>
                                        <p:tgtEl>
                                          <p:spTgt spid="38"/>
                                        </p:tgtEl>
                                        <p:attrNameLst>
                                          <p:attrName>ppt_w</p:attrName>
                                        </p:attrNameLst>
                                      </p:cBhvr>
                                      <p:tavLst>
                                        <p:tav tm="0">
                                          <p:val>
                                            <p:strVal val="#ppt_w*0.70"/>
                                          </p:val>
                                        </p:tav>
                                        <p:tav tm="100000">
                                          <p:val>
                                            <p:strVal val="#ppt_w"/>
                                          </p:val>
                                        </p:tav>
                                      </p:tavLst>
                                    </p:anim>
                                    <p:anim calcmode="lin" valueType="num">
                                      <p:cBhvr>
                                        <p:cTn id="46" dur="1000" fill="hold"/>
                                        <p:tgtEl>
                                          <p:spTgt spid="38"/>
                                        </p:tgtEl>
                                        <p:attrNameLst>
                                          <p:attrName>ppt_h</p:attrName>
                                        </p:attrNameLst>
                                      </p:cBhvr>
                                      <p:tavLst>
                                        <p:tav tm="0">
                                          <p:val>
                                            <p:strVal val="#ppt_h"/>
                                          </p:val>
                                        </p:tav>
                                        <p:tav tm="100000">
                                          <p:val>
                                            <p:strVal val="#ppt_h"/>
                                          </p:val>
                                        </p:tav>
                                      </p:tavLst>
                                    </p:anim>
                                    <p:animEffect transition="in" filter="fade">
                                      <p:cBhvr>
                                        <p:cTn id="47" dur="1000"/>
                                        <p:tgtEl>
                                          <p:spTgt spid="38"/>
                                        </p:tgtEl>
                                      </p:cBhvr>
                                    </p:animEffect>
                                  </p:childTnLst>
                                </p:cTn>
                              </p:par>
                              <p:par>
                                <p:cTn id="48" presetID="55"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p:cTn id="50" dur="1000" fill="hold"/>
                                        <p:tgtEl>
                                          <p:spTgt spid="39"/>
                                        </p:tgtEl>
                                        <p:attrNameLst>
                                          <p:attrName>ppt_w</p:attrName>
                                        </p:attrNameLst>
                                      </p:cBhvr>
                                      <p:tavLst>
                                        <p:tav tm="0">
                                          <p:val>
                                            <p:strVal val="#ppt_w*0.70"/>
                                          </p:val>
                                        </p:tav>
                                        <p:tav tm="100000">
                                          <p:val>
                                            <p:strVal val="#ppt_w"/>
                                          </p:val>
                                        </p:tav>
                                      </p:tavLst>
                                    </p:anim>
                                    <p:anim calcmode="lin" valueType="num">
                                      <p:cBhvr>
                                        <p:cTn id="51" dur="1000" fill="hold"/>
                                        <p:tgtEl>
                                          <p:spTgt spid="39"/>
                                        </p:tgtEl>
                                        <p:attrNameLst>
                                          <p:attrName>ppt_h</p:attrName>
                                        </p:attrNameLst>
                                      </p:cBhvr>
                                      <p:tavLst>
                                        <p:tav tm="0">
                                          <p:val>
                                            <p:strVal val="#ppt_h"/>
                                          </p:val>
                                        </p:tav>
                                        <p:tav tm="100000">
                                          <p:val>
                                            <p:strVal val="#ppt_h"/>
                                          </p:val>
                                        </p:tav>
                                      </p:tavLst>
                                    </p:anim>
                                    <p:animEffect transition="in" filter="fade">
                                      <p:cBhvr>
                                        <p:cTn id="52" dur="1000"/>
                                        <p:tgtEl>
                                          <p:spTgt spid="39"/>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p:tgtEl>
                                          <p:spTgt spid="29"/>
                                        </p:tgtEl>
                                        <p:attrNameLst>
                                          <p:attrName>ppt_y</p:attrName>
                                        </p:attrNameLst>
                                      </p:cBhvr>
                                      <p:tavLst>
                                        <p:tav tm="0">
                                          <p:val>
                                            <p:strVal val="#ppt_y+#ppt_h*1.125000"/>
                                          </p:val>
                                        </p:tav>
                                        <p:tav tm="100000">
                                          <p:val>
                                            <p:strVal val="#ppt_y"/>
                                          </p:val>
                                        </p:tav>
                                      </p:tavLst>
                                    </p:anim>
                                    <p:animEffect transition="in" filter="wipe(up)">
                                      <p:cBhvr>
                                        <p:cTn id="58" dur="500"/>
                                        <p:tgtEl>
                                          <p:spTgt spid="29"/>
                                        </p:tgtEl>
                                      </p:cBhvr>
                                    </p:animEffect>
                                  </p:childTnLst>
                                </p:cTn>
                              </p:par>
                              <p:par>
                                <p:cTn id="59" presetID="12" presetClass="entr" presetSubtype="4"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additive="base">
                                        <p:cTn id="61" dur="500"/>
                                        <p:tgtEl>
                                          <p:spTgt spid="41"/>
                                        </p:tgtEl>
                                        <p:attrNameLst>
                                          <p:attrName>ppt_y</p:attrName>
                                        </p:attrNameLst>
                                      </p:cBhvr>
                                      <p:tavLst>
                                        <p:tav tm="0">
                                          <p:val>
                                            <p:strVal val="#ppt_y+#ppt_h*1.125000"/>
                                          </p:val>
                                        </p:tav>
                                        <p:tav tm="100000">
                                          <p:val>
                                            <p:strVal val="#ppt_y"/>
                                          </p:val>
                                        </p:tav>
                                      </p:tavLst>
                                    </p:anim>
                                    <p:animEffect transition="in" filter="wipe(up)">
                                      <p:cBhvr>
                                        <p:cTn id="62" dur="500"/>
                                        <p:tgtEl>
                                          <p:spTgt spid="41"/>
                                        </p:tgtEl>
                                      </p:cBhvr>
                                    </p:animEffect>
                                  </p:childTnLst>
                                </p:cTn>
                              </p:par>
                              <p:par>
                                <p:cTn id="63" presetID="12" presetClass="entr" presetSubtype="4"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 calcmode="lin" valueType="num">
                                      <p:cBhvr additive="base">
                                        <p:cTn id="65" dur="500"/>
                                        <p:tgtEl>
                                          <p:spTgt spid="42"/>
                                        </p:tgtEl>
                                        <p:attrNameLst>
                                          <p:attrName>ppt_y</p:attrName>
                                        </p:attrNameLst>
                                      </p:cBhvr>
                                      <p:tavLst>
                                        <p:tav tm="0">
                                          <p:val>
                                            <p:strVal val="#ppt_y+#ppt_h*1.125000"/>
                                          </p:val>
                                        </p:tav>
                                        <p:tav tm="100000">
                                          <p:val>
                                            <p:strVal val="#ppt_y"/>
                                          </p:val>
                                        </p:tav>
                                      </p:tavLst>
                                    </p:anim>
                                    <p:animEffect transition="in" filter="wipe(up)">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12" presetClass="entr" presetSubtype="4"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500"/>
                                        <p:tgtEl>
                                          <p:spTgt spid="28"/>
                                        </p:tgtEl>
                                        <p:attrNameLst>
                                          <p:attrName>ppt_y</p:attrName>
                                        </p:attrNameLst>
                                      </p:cBhvr>
                                      <p:tavLst>
                                        <p:tav tm="0">
                                          <p:val>
                                            <p:strVal val="#ppt_y+#ppt_h*1.125000"/>
                                          </p:val>
                                        </p:tav>
                                        <p:tav tm="100000">
                                          <p:val>
                                            <p:strVal val="#ppt_y"/>
                                          </p:val>
                                        </p:tav>
                                      </p:tavLst>
                                    </p:anim>
                                    <p:animEffect transition="in" filter="wipe(up)">
                                      <p:cBhvr>
                                        <p:cTn id="72" dur="500"/>
                                        <p:tgtEl>
                                          <p:spTgt spid="28"/>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 calcmode="lin" valueType="num">
                                      <p:cBhvr additive="base">
                                        <p:cTn id="75" dur="500"/>
                                        <p:tgtEl>
                                          <p:spTgt spid="33"/>
                                        </p:tgtEl>
                                        <p:attrNameLst>
                                          <p:attrName>ppt_y</p:attrName>
                                        </p:attrNameLst>
                                      </p:cBhvr>
                                      <p:tavLst>
                                        <p:tav tm="0">
                                          <p:val>
                                            <p:strVal val="#ppt_y+#ppt_h*1.125000"/>
                                          </p:val>
                                        </p:tav>
                                        <p:tav tm="100000">
                                          <p:val>
                                            <p:strVal val="#ppt_y"/>
                                          </p:val>
                                        </p:tav>
                                      </p:tavLst>
                                    </p:anim>
                                    <p:animEffect transition="in" filter="wipe(up)">
                                      <p:cBhvr>
                                        <p:cTn id="76" dur="500"/>
                                        <p:tgtEl>
                                          <p:spTgt spid="33"/>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 calcmode="lin" valueType="num">
                                      <p:cBhvr additive="base">
                                        <p:cTn id="79" dur="500"/>
                                        <p:tgtEl>
                                          <p:spTgt spid="37"/>
                                        </p:tgtEl>
                                        <p:attrNameLst>
                                          <p:attrName>ppt_y</p:attrName>
                                        </p:attrNameLst>
                                      </p:cBhvr>
                                      <p:tavLst>
                                        <p:tav tm="0">
                                          <p:val>
                                            <p:strVal val="#ppt_y+#ppt_h*1.125000"/>
                                          </p:val>
                                        </p:tav>
                                        <p:tav tm="100000">
                                          <p:val>
                                            <p:strVal val="#ppt_y"/>
                                          </p:val>
                                        </p:tav>
                                      </p:tavLst>
                                    </p:anim>
                                    <p:animEffect transition="in" filter="wipe(up)">
                                      <p:cBhvr>
                                        <p:cTn id="80" dur="500"/>
                                        <p:tgtEl>
                                          <p:spTgt spid="37"/>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p:tgtEl>
                                          <p:spTgt spid="43"/>
                                        </p:tgtEl>
                                        <p:attrNameLst>
                                          <p:attrName>ppt_y</p:attrName>
                                        </p:attrNameLst>
                                      </p:cBhvr>
                                      <p:tavLst>
                                        <p:tav tm="0">
                                          <p:val>
                                            <p:strVal val="#ppt_y+#ppt_h*1.125000"/>
                                          </p:val>
                                        </p:tav>
                                        <p:tav tm="100000">
                                          <p:val>
                                            <p:strVal val="#ppt_y"/>
                                          </p:val>
                                        </p:tav>
                                      </p:tavLst>
                                    </p:anim>
                                    <p:animEffect transition="in" filter="wipe(up)">
                                      <p:cBhvr>
                                        <p:cTn id="84" dur="500"/>
                                        <p:tgtEl>
                                          <p:spTgt spid="43"/>
                                        </p:tgtEl>
                                      </p:cBhvr>
                                    </p:animEffect>
                                  </p:childTnLst>
                                </p:cTn>
                              </p:par>
                              <p:par>
                                <p:cTn id="85" presetID="12" presetClass="entr" presetSubtype="4" fill="hold" grpId="0" nodeType="withEffect">
                                  <p:stCondLst>
                                    <p:cond delay="0"/>
                                  </p:stCondLst>
                                  <p:childTnLst>
                                    <p:set>
                                      <p:cBhvr>
                                        <p:cTn id="86" dur="1" fill="hold">
                                          <p:stCondLst>
                                            <p:cond delay="0"/>
                                          </p:stCondLst>
                                        </p:cTn>
                                        <p:tgtEl>
                                          <p:spTgt spid="44"/>
                                        </p:tgtEl>
                                        <p:attrNameLst>
                                          <p:attrName>style.visibility</p:attrName>
                                        </p:attrNameLst>
                                      </p:cBhvr>
                                      <p:to>
                                        <p:strVal val="visible"/>
                                      </p:to>
                                    </p:set>
                                    <p:anim calcmode="lin" valueType="num">
                                      <p:cBhvr additive="base">
                                        <p:cTn id="87" dur="500"/>
                                        <p:tgtEl>
                                          <p:spTgt spid="44"/>
                                        </p:tgtEl>
                                        <p:attrNameLst>
                                          <p:attrName>ppt_y</p:attrName>
                                        </p:attrNameLst>
                                      </p:cBhvr>
                                      <p:tavLst>
                                        <p:tav tm="0">
                                          <p:val>
                                            <p:strVal val="#ppt_y+#ppt_h*1.125000"/>
                                          </p:val>
                                        </p:tav>
                                        <p:tav tm="100000">
                                          <p:val>
                                            <p:strVal val="#ppt_y"/>
                                          </p:val>
                                        </p:tav>
                                      </p:tavLst>
                                    </p:anim>
                                    <p:animEffect transition="in" filter="wipe(up)">
                                      <p:cBhvr>
                                        <p:cTn id="88" dur="500"/>
                                        <p:tgtEl>
                                          <p:spTgt spid="44"/>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anim calcmode="lin" valueType="num">
                                      <p:cBhvr additive="base">
                                        <p:cTn id="91" dur="500"/>
                                        <p:tgtEl>
                                          <p:spTgt spid="45"/>
                                        </p:tgtEl>
                                        <p:attrNameLst>
                                          <p:attrName>ppt_y</p:attrName>
                                        </p:attrNameLst>
                                      </p:cBhvr>
                                      <p:tavLst>
                                        <p:tav tm="0">
                                          <p:val>
                                            <p:strVal val="#ppt_y+#ppt_h*1.125000"/>
                                          </p:val>
                                        </p:tav>
                                        <p:tav tm="100000">
                                          <p:val>
                                            <p:strVal val="#ppt_y"/>
                                          </p:val>
                                        </p:tav>
                                      </p:tavLst>
                                    </p:anim>
                                    <p:animEffect transition="in" filter="wipe(up)">
                                      <p:cBhvr>
                                        <p:cTn id="92" dur="500"/>
                                        <p:tgtEl>
                                          <p:spTgt spid="45"/>
                                        </p:tgtEl>
                                      </p:cBhvr>
                                    </p:animEffect>
                                  </p:childTnLst>
                                </p:cTn>
                              </p:par>
                            </p:childTnLst>
                          </p:cTn>
                        </p:par>
                      </p:childTnLst>
                    </p:cTn>
                  </p:par>
                  <p:par>
                    <p:cTn id="93" fill="hold">
                      <p:stCondLst>
                        <p:cond delay="indefinite"/>
                      </p:stCondLst>
                      <p:childTnLst>
                        <p:par>
                          <p:cTn id="94" fill="hold">
                            <p:stCondLst>
                              <p:cond delay="0"/>
                            </p:stCondLst>
                            <p:childTnLst>
                              <p:par>
                                <p:cTn id="95" presetID="12" presetClass="entr" presetSubtype="4" fill="hold" grpId="0" nodeType="clickEffect">
                                  <p:stCondLst>
                                    <p:cond delay="0"/>
                                  </p:stCondLst>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500"/>
                                        <p:tgtEl>
                                          <p:spTgt spid="30"/>
                                        </p:tgtEl>
                                        <p:attrNameLst>
                                          <p:attrName>ppt_y</p:attrName>
                                        </p:attrNameLst>
                                      </p:cBhvr>
                                      <p:tavLst>
                                        <p:tav tm="0">
                                          <p:val>
                                            <p:strVal val="#ppt_y+#ppt_h*1.125000"/>
                                          </p:val>
                                        </p:tav>
                                        <p:tav tm="100000">
                                          <p:val>
                                            <p:strVal val="#ppt_y"/>
                                          </p:val>
                                        </p:tav>
                                      </p:tavLst>
                                    </p:anim>
                                    <p:animEffect transition="in" filter="wipe(up)">
                                      <p:cBhvr>
                                        <p:cTn id="98" dur="500"/>
                                        <p:tgtEl>
                                          <p:spTgt spid="30"/>
                                        </p:tgtEl>
                                      </p:cBhvr>
                                    </p:animEffect>
                                  </p:childTnLst>
                                </p:cTn>
                              </p:par>
                              <p:par>
                                <p:cTn id="99" presetID="12" presetClass="entr" presetSubtype="4" fill="hold" grpId="0" nodeType="withEffect">
                                  <p:stCondLst>
                                    <p:cond delay="0"/>
                                  </p:stCondLst>
                                  <p:childTnLst>
                                    <p:set>
                                      <p:cBhvr>
                                        <p:cTn id="100" dur="1" fill="hold">
                                          <p:stCondLst>
                                            <p:cond delay="0"/>
                                          </p:stCondLst>
                                        </p:cTn>
                                        <p:tgtEl>
                                          <p:spTgt spid="36"/>
                                        </p:tgtEl>
                                        <p:attrNameLst>
                                          <p:attrName>style.visibility</p:attrName>
                                        </p:attrNameLst>
                                      </p:cBhvr>
                                      <p:to>
                                        <p:strVal val="visible"/>
                                      </p:to>
                                    </p:set>
                                    <p:anim calcmode="lin" valueType="num">
                                      <p:cBhvr additive="base">
                                        <p:cTn id="101" dur="500"/>
                                        <p:tgtEl>
                                          <p:spTgt spid="36"/>
                                        </p:tgtEl>
                                        <p:attrNameLst>
                                          <p:attrName>ppt_y</p:attrName>
                                        </p:attrNameLst>
                                      </p:cBhvr>
                                      <p:tavLst>
                                        <p:tav tm="0">
                                          <p:val>
                                            <p:strVal val="#ppt_y+#ppt_h*1.125000"/>
                                          </p:val>
                                        </p:tav>
                                        <p:tav tm="100000">
                                          <p:val>
                                            <p:strVal val="#ppt_y"/>
                                          </p:val>
                                        </p:tav>
                                      </p:tavLst>
                                    </p:anim>
                                    <p:animEffect transition="in" filter="wipe(up)">
                                      <p:cBhvr>
                                        <p:cTn id="102" dur="500"/>
                                        <p:tgtEl>
                                          <p:spTgt spid="36"/>
                                        </p:tgtEl>
                                      </p:cBhvr>
                                    </p:animEffect>
                                  </p:childTnLst>
                                </p:cTn>
                              </p:par>
                              <p:par>
                                <p:cTn id="103" presetID="12" presetClass="entr" presetSubtype="4" fill="hold" grpId="0" nodeType="withEffect">
                                  <p:stCondLst>
                                    <p:cond delay="0"/>
                                  </p:stCondLst>
                                  <p:childTnLst>
                                    <p:set>
                                      <p:cBhvr>
                                        <p:cTn id="104" dur="1" fill="hold">
                                          <p:stCondLst>
                                            <p:cond delay="0"/>
                                          </p:stCondLst>
                                        </p:cTn>
                                        <p:tgtEl>
                                          <p:spTgt spid="40"/>
                                        </p:tgtEl>
                                        <p:attrNameLst>
                                          <p:attrName>style.visibility</p:attrName>
                                        </p:attrNameLst>
                                      </p:cBhvr>
                                      <p:to>
                                        <p:strVal val="visible"/>
                                      </p:to>
                                    </p:set>
                                    <p:anim calcmode="lin" valueType="num">
                                      <p:cBhvr additive="base">
                                        <p:cTn id="105" dur="500"/>
                                        <p:tgtEl>
                                          <p:spTgt spid="40"/>
                                        </p:tgtEl>
                                        <p:attrNameLst>
                                          <p:attrName>ppt_y</p:attrName>
                                        </p:attrNameLst>
                                      </p:cBhvr>
                                      <p:tavLst>
                                        <p:tav tm="0">
                                          <p:val>
                                            <p:strVal val="#ppt_y+#ppt_h*1.125000"/>
                                          </p:val>
                                        </p:tav>
                                        <p:tav tm="100000">
                                          <p:val>
                                            <p:strVal val="#ppt_y"/>
                                          </p:val>
                                        </p:tav>
                                      </p:tavLst>
                                    </p:anim>
                                    <p:animEffect transition="in" filter="wipe(up)">
                                      <p:cBhvr>
                                        <p:cTn id="10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28" grpId="0" animBg="1"/>
      <p:bldP spid="29" grpId="0"/>
      <p:bldP spid="30" grpId="0"/>
      <p:bldP spid="31" grpId="0" animBg="1"/>
      <p:bldP spid="32" grpId="0" animBg="1"/>
      <p:bldP spid="33" grpId="0" animBg="1"/>
      <p:bldP spid="34" grpId="0" animBg="1"/>
      <p:bldP spid="35" grpId="0" animBg="1"/>
      <p:bldP spid="36" grpId="0"/>
      <p:bldP spid="37" grpId="0" animBg="1"/>
      <p:bldP spid="38" grpId="0" animBg="1"/>
      <p:bldP spid="39" grpId="0" animBg="1"/>
      <p:bldP spid="40" grpId="0"/>
      <p:bldP spid="41" grpId="0"/>
      <p:bldP spid="42" grpId="0"/>
      <p:bldP spid="43" grpId="0" animBg="1"/>
      <p:bldP spid="44" grpId="0" animBg="1"/>
      <p:bldP spid="4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志愿者在行动</a:t>
            </a:r>
          </a:p>
        </p:txBody>
      </p:sp>
      <p:sp>
        <p:nvSpPr>
          <p:cNvPr id="10"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等腰三角形 10"/>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3" name="Picture 9" descr="1211331593657"/>
          <p:cNvPicPr>
            <a:picLocks noChangeArrowheads="1"/>
          </p:cNvPicPr>
          <p:nvPr/>
        </p:nvPicPr>
        <p:blipFill>
          <a:blip r:embed="rId6" cstate="print"/>
          <a:srcRect/>
          <a:stretch>
            <a:fillRect/>
          </a:stretch>
        </p:blipFill>
        <p:spPr bwMode="auto">
          <a:xfrm>
            <a:off x="865271" y="1720515"/>
            <a:ext cx="988982" cy="793237"/>
          </a:xfrm>
          <a:prstGeom prst="rect">
            <a:avLst/>
          </a:prstGeom>
          <a:ln>
            <a:noFill/>
          </a:ln>
          <a:effectLst>
            <a:outerShdw blurRad="50800" dist="38100" dir="2700000" algn="tl" rotWithShape="0">
              <a:prstClr val="black">
                <a:alpha val="40000"/>
              </a:prstClr>
            </a:outerShdw>
          </a:effectLst>
        </p:spPr>
      </p:pic>
      <p:cxnSp>
        <p:nvCxnSpPr>
          <p:cNvPr id="24" name="直接连接符 23"/>
          <p:cNvCxnSpPr/>
          <p:nvPr/>
        </p:nvCxnSpPr>
        <p:spPr>
          <a:xfrm>
            <a:off x="2160626" y="1720515"/>
            <a:ext cx="0" cy="793237"/>
          </a:xfrm>
          <a:prstGeom prst="line">
            <a:avLst/>
          </a:prstGeom>
          <a:ln w="9525" cap="flat" cmpd="sng" algn="ctr">
            <a:solidFill>
              <a:srgbClr val="D1325B"/>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5" name="矩形 24"/>
          <p:cNvSpPr/>
          <p:nvPr/>
        </p:nvSpPr>
        <p:spPr>
          <a:xfrm>
            <a:off x="2324991" y="1727604"/>
            <a:ext cx="6193367" cy="757130"/>
          </a:xfrm>
          <a:prstGeom prst="rect">
            <a:avLst/>
          </a:prstGeom>
        </p:spPr>
        <p:txBody>
          <a:bodyPr wrap="square">
            <a:spAutoFit/>
          </a:bodyPr>
          <a:lstStyle/>
          <a:p>
            <a:pPr>
              <a:lnSpc>
                <a:spcPct val="120000"/>
              </a:lnSpc>
            </a:pPr>
            <a:r>
              <a:rPr lang="en-US" altLang="zh-CN" sz="12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5·12</a:t>
            </a:r>
            <a:r>
              <a:rPr lang="zh-CN" altLang="en-US" sz="12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志愿者</a:t>
            </a:r>
            <a:r>
              <a:rPr lang="en-US" altLang="zh-CN" sz="12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12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我国规模最大的一次志愿者行动</a:t>
            </a:r>
            <a:endParaRPr lang="en-US" altLang="zh-CN" sz="12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一位志愿者说：“一个看似巨大的灾难，除以</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13</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亿就会变得很小；</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13</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亿人民每人献出一点爱心，就会汇成一片爱的海洋。</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p>
        </p:txBody>
      </p:sp>
      <p:pic>
        <p:nvPicPr>
          <p:cNvPr id="27" name="Picture 12" descr="08082515351849"/>
          <p:cNvPicPr>
            <a:picLocks noChangeArrowheads="1"/>
          </p:cNvPicPr>
          <p:nvPr/>
        </p:nvPicPr>
        <p:blipFill rotWithShape="1">
          <a:blip r:embed="rId7" cstate="print"/>
          <a:srcRect/>
          <a:stretch>
            <a:fillRect/>
          </a:stretch>
        </p:blipFill>
        <p:spPr bwMode="auto">
          <a:xfrm>
            <a:off x="865271" y="3757340"/>
            <a:ext cx="988982" cy="793237"/>
          </a:xfrm>
          <a:prstGeom prst="rect">
            <a:avLst/>
          </a:prstGeom>
          <a:ln>
            <a:noFill/>
          </a:ln>
          <a:effectLst>
            <a:outerShdw blurRad="50800" dist="38100" dir="2700000" algn="tl" rotWithShape="0">
              <a:prstClr val="black">
                <a:alpha val="40000"/>
              </a:prstClr>
            </a:outerShdw>
          </a:effectLst>
        </p:spPr>
      </p:pic>
      <p:cxnSp>
        <p:nvCxnSpPr>
          <p:cNvPr id="46" name="直接连接符 45"/>
          <p:cNvCxnSpPr/>
          <p:nvPr/>
        </p:nvCxnSpPr>
        <p:spPr>
          <a:xfrm>
            <a:off x="2160625" y="3774348"/>
            <a:ext cx="1" cy="784200"/>
          </a:xfrm>
          <a:prstGeom prst="line">
            <a:avLst/>
          </a:prstGeom>
          <a:ln w="9525" cap="flat" cmpd="sng" algn="ctr">
            <a:solidFill>
              <a:srgbClr val="D1325B"/>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7" name="矩形 46"/>
          <p:cNvSpPr/>
          <p:nvPr/>
        </p:nvSpPr>
        <p:spPr>
          <a:xfrm>
            <a:off x="2324990" y="3737243"/>
            <a:ext cx="6193367" cy="978729"/>
          </a:xfrm>
          <a:prstGeom prst="rect">
            <a:avLst/>
          </a:prstGeom>
        </p:spPr>
        <p:txBody>
          <a:bodyPr wrap="square">
            <a:spAutoFit/>
          </a:bodyPr>
          <a:lstStyle/>
          <a:p>
            <a:pPr>
              <a:lnSpc>
                <a:spcPct val="120000"/>
              </a:lnSpc>
            </a:pPr>
            <a:r>
              <a:rPr lang="zh-CN" altLang="en-US" sz="12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奥运志愿者</a:t>
            </a:r>
            <a:endParaRPr lang="en-US" altLang="zh-CN" sz="12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10</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万赛会志愿者；</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20</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万拉拉队志愿者；</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40</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万城市志愿者；</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100</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万社会志愿者</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北京奥运会、残奥会期间，</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170</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多万志愿者用他们真诚的微笑和细致的服务为中国夺得赛场外一块沉甸甸的金牌</a:t>
            </a:r>
          </a:p>
        </p:txBody>
      </p:sp>
      <p:pic>
        <p:nvPicPr>
          <p:cNvPr id="50" name="Picture 12" descr="8bc3a70184eed72d738da58a"/>
          <p:cNvPicPr>
            <a:picLocks noChangeArrowheads="1"/>
          </p:cNvPicPr>
          <p:nvPr/>
        </p:nvPicPr>
        <p:blipFill rotWithShape="1">
          <a:blip r:embed="rId8" cstate="print"/>
          <a:srcRect/>
          <a:stretch>
            <a:fillRect/>
          </a:stretch>
        </p:blipFill>
        <p:spPr bwMode="auto">
          <a:xfrm>
            <a:off x="865271" y="2735784"/>
            <a:ext cx="988982" cy="793237"/>
          </a:xfrm>
          <a:prstGeom prst="rect">
            <a:avLst/>
          </a:prstGeom>
          <a:ln>
            <a:noFill/>
          </a:ln>
          <a:effectLst>
            <a:outerShdw blurRad="50800" dist="38100" dir="2700000" algn="tl" rotWithShape="0">
              <a:prstClr val="black">
                <a:alpha val="40000"/>
              </a:prstClr>
            </a:outerShdw>
          </a:effectLst>
        </p:spPr>
      </p:pic>
      <p:cxnSp>
        <p:nvCxnSpPr>
          <p:cNvPr id="51" name="直接连接符 50"/>
          <p:cNvCxnSpPr/>
          <p:nvPr/>
        </p:nvCxnSpPr>
        <p:spPr>
          <a:xfrm>
            <a:off x="2160626" y="2747148"/>
            <a:ext cx="0" cy="781873"/>
          </a:xfrm>
          <a:prstGeom prst="line">
            <a:avLst/>
          </a:prstGeom>
          <a:ln w="9525" cap="flat" cmpd="sng" algn="ctr">
            <a:solidFill>
              <a:srgbClr val="D1325B"/>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2" name="矩形 51"/>
          <p:cNvSpPr/>
          <p:nvPr/>
        </p:nvSpPr>
        <p:spPr>
          <a:xfrm>
            <a:off x="2339752" y="2755590"/>
            <a:ext cx="6270781" cy="757130"/>
          </a:xfrm>
          <a:prstGeom prst="rect">
            <a:avLst/>
          </a:prstGeom>
        </p:spPr>
        <p:txBody>
          <a:bodyPr wrap="square">
            <a:spAutoFit/>
          </a:bodyPr>
          <a:lstStyle/>
          <a:p>
            <a:pPr>
              <a:lnSpc>
                <a:spcPct val="120000"/>
              </a:lnSpc>
            </a:pPr>
            <a:r>
              <a:rPr lang="zh-CN" altLang="en-US" sz="12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上海世博会志愿者</a:t>
            </a:r>
            <a:endParaRPr lang="en-US" altLang="zh-CN" sz="1200" b="1" dirty="0">
              <a:solidFill>
                <a:srgbClr val="D1325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lvl="0" eaLnBrk="0" hangingPunct="0">
              <a:lnSpc>
                <a:spcPct val="120000"/>
              </a:lnSpc>
              <a:spcBef>
                <a:spcPts val="0"/>
              </a:spcBef>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上海世博会共有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79965</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名园区志愿者，其中包括</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1266</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名国内其它省区市志愿者和</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204</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名境外志愿者。这些志愿者分</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13</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批次</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为游客提供了</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129</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万班次、</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1000</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万小时约</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4.6</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亿人次的服务</a:t>
            </a:r>
          </a:p>
        </p:txBody>
      </p:sp>
    </p:spTree>
    <p:custDataLst>
      <p:tags r:id="rId1"/>
    </p:custDataLst>
  </p:cSld>
  <p:clrMapOvr>
    <a:masterClrMapping/>
  </p:clrMapOvr>
  <p:transition advTm="1854">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ppt_x</p:attrName>
                                        </p:attrNameLst>
                                      </p:cBhvr>
                                      <p:tavLst>
                                        <p:tav tm="0">
                                          <p:val>
                                            <p:strVal val="#ppt_x-#ppt_w*1.125000"/>
                                          </p:val>
                                        </p:tav>
                                        <p:tav tm="100000">
                                          <p:val>
                                            <p:strVal val="#ppt_x"/>
                                          </p:val>
                                        </p:tav>
                                      </p:tavLst>
                                    </p:anim>
                                    <p:animEffect transition="in" filter="wipe(right)">
                                      <p:cBhvr>
                                        <p:cTn id="8" dur="500"/>
                                        <p:tgtEl>
                                          <p:spTgt spid="10"/>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ppt_x</p:attrName>
                                        </p:attrNameLst>
                                      </p:cBhvr>
                                      <p:tavLst>
                                        <p:tav tm="0">
                                          <p:val>
                                            <p:strVal val="#ppt_x-#ppt_w*1.125000"/>
                                          </p:val>
                                        </p:tav>
                                        <p:tav tm="100000">
                                          <p:val>
                                            <p:strVal val="#ppt_x"/>
                                          </p:val>
                                        </p:tav>
                                      </p:tavLst>
                                    </p:anim>
                                    <p:animEffect transition="in" filter="wipe(right)">
                                      <p:cBhvr>
                                        <p:cTn id="12" dur="500"/>
                                        <p:tgtEl>
                                          <p:spTgt spid="11"/>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ppt_x</p:attrName>
                                        </p:attrNameLst>
                                      </p:cBhvr>
                                      <p:tavLst>
                                        <p:tav tm="0">
                                          <p:val>
                                            <p:strVal val="#ppt_x-#ppt_w*1.125000"/>
                                          </p:val>
                                        </p:tav>
                                        <p:tav tm="100000">
                                          <p:val>
                                            <p:strVal val="#ppt_x"/>
                                          </p:val>
                                        </p:tav>
                                      </p:tavLst>
                                    </p:anim>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p:tgtEl>
                                          <p:spTgt spid="23"/>
                                        </p:tgtEl>
                                        <p:attrNameLst>
                                          <p:attrName>ppt_x</p:attrName>
                                        </p:attrNameLst>
                                      </p:cBhvr>
                                      <p:tavLst>
                                        <p:tav tm="0">
                                          <p:val>
                                            <p:strVal val="#ppt_x-#ppt_w*1.125000"/>
                                          </p:val>
                                        </p:tav>
                                        <p:tav tm="100000">
                                          <p:val>
                                            <p:strVal val="#ppt_x"/>
                                          </p:val>
                                        </p:tav>
                                      </p:tavLst>
                                    </p:anim>
                                    <p:animEffect transition="in" filter="wipe(right)">
                                      <p:cBhvr>
                                        <p:cTn id="22" dur="500"/>
                                        <p:tgtEl>
                                          <p:spTgt spid="23"/>
                                        </p:tgtEl>
                                      </p:cBhvr>
                                    </p:animEffect>
                                  </p:childTnLst>
                                </p:cTn>
                              </p:par>
                              <p:par>
                                <p:cTn id="23" presetID="12" presetClass="entr" presetSubtype="8"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500"/>
                                        <p:tgtEl>
                                          <p:spTgt spid="50"/>
                                        </p:tgtEl>
                                        <p:attrNameLst>
                                          <p:attrName>ppt_x</p:attrName>
                                        </p:attrNameLst>
                                      </p:cBhvr>
                                      <p:tavLst>
                                        <p:tav tm="0">
                                          <p:val>
                                            <p:strVal val="#ppt_x-#ppt_w*1.125000"/>
                                          </p:val>
                                        </p:tav>
                                        <p:tav tm="100000">
                                          <p:val>
                                            <p:strVal val="#ppt_x"/>
                                          </p:val>
                                        </p:tav>
                                      </p:tavLst>
                                    </p:anim>
                                    <p:animEffect transition="in" filter="wipe(right)">
                                      <p:cBhvr>
                                        <p:cTn id="26" dur="500"/>
                                        <p:tgtEl>
                                          <p:spTgt spid="50"/>
                                        </p:tgtEl>
                                      </p:cBhvr>
                                    </p:animEffect>
                                  </p:childTnLst>
                                </p:cTn>
                              </p:par>
                              <p:par>
                                <p:cTn id="27" presetID="12" presetClass="entr" presetSubtype="8"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500"/>
                                        <p:tgtEl>
                                          <p:spTgt spid="27"/>
                                        </p:tgtEl>
                                        <p:attrNameLst>
                                          <p:attrName>ppt_x</p:attrName>
                                        </p:attrNameLst>
                                      </p:cBhvr>
                                      <p:tavLst>
                                        <p:tav tm="0">
                                          <p:val>
                                            <p:strVal val="#ppt_x-#ppt_w*1.125000"/>
                                          </p:val>
                                        </p:tav>
                                        <p:tav tm="100000">
                                          <p:val>
                                            <p:strVal val="#ppt_x"/>
                                          </p:val>
                                        </p:tav>
                                      </p:tavLst>
                                    </p:anim>
                                    <p:animEffect transition="in" filter="wipe(right)">
                                      <p:cBhvr>
                                        <p:cTn id="30" dur="5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p:tgtEl>
                                          <p:spTgt spid="24"/>
                                        </p:tgtEl>
                                        <p:attrNameLst>
                                          <p:attrName>ppt_y</p:attrName>
                                        </p:attrNameLst>
                                      </p:cBhvr>
                                      <p:tavLst>
                                        <p:tav tm="0">
                                          <p:val>
                                            <p:strVal val="#ppt_y+#ppt_h*1.125000"/>
                                          </p:val>
                                        </p:tav>
                                        <p:tav tm="100000">
                                          <p:val>
                                            <p:strVal val="#ppt_y"/>
                                          </p:val>
                                        </p:tav>
                                      </p:tavLst>
                                    </p:anim>
                                    <p:animEffect transition="in" filter="wipe(up)">
                                      <p:cBhvr>
                                        <p:cTn id="36" dur="500"/>
                                        <p:tgtEl>
                                          <p:spTgt spid="24"/>
                                        </p:tgtEl>
                                      </p:cBhvr>
                                    </p:animEffect>
                                  </p:childTnLst>
                                </p:cTn>
                              </p:par>
                              <p:par>
                                <p:cTn id="37" presetID="12" presetClass="entr" presetSubtype="4" fill="hold"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p:tgtEl>
                                          <p:spTgt spid="51"/>
                                        </p:tgtEl>
                                        <p:attrNameLst>
                                          <p:attrName>ppt_y</p:attrName>
                                        </p:attrNameLst>
                                      </p:cBhvr>
                                      <p:tavLst>
                                        <p:tav tm="0">
                                          <p:val>
                                            <p:strVal val="#ppt_y+#ppt_h*1.125000"/>
                                          </p:val>
                                        </p:tav>
                                        <p:tav tm="100000">
                                          <p:val>
                                            <p:strVal val="#ppt_y"/>
                                          </p:val>
                                        </p:tav>
                                      </p:tavLst>
                                    </p:anim>
                                    <p:animEffect transition="in" filter="wipe(up)">
                                      <p:cBhvr>
                                        <p:cTn id="40" dur="500"/>
                                        <p:tgtEl>
                                          <p:spTgt spid="51"/>
                                        </p:tgtEl>
                                      </p:cBhvr>
                                    </p:animEffect>
                                  </p:childTnLst>
                                </p:cTn>
                              </p:par>
                              <p:par>
                                <p:cTn id="41" presetID="12" presetClass="entr" presetSubtype="4" fill="hold" nodeType="with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500"/>
                                        <p:tgtEl>
                                          <p:spTgt spid="46"/>
                                        </p:tgtEl>
                                        <p:attrNameLst>
                                          <p:attrName>ppt_y</p:attrName>
                                        </p:attrNameLst>
                                      </p:cBhvr>
                                      <p:tavLst>
                                        <p:tav tm="0">
                                          <p:val>
                                            <p:strVal val="#ppt_y+#ppt_h*1.125000"/>
                                          </p:val>
                                        </p:tav>
                                        <p:tav tm="100000">
                                          <p:val>
                                            <p:strVal val="#ppt_y"/>
                                          </p:val>
                                        </p:tav>
                                      </p:tavLst>
                                    </p:anim>
                                    <p:animEffect transition="in" filter="wipe(up)">
                                      <p:cBhvr>
                                        <p:cTn id="44" dur="500"/>
                                        <p:tgtEl>
                                          <p:spTgt spid="46"/>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fade">
                                      <p:cBhvr>
                                        <p:cTn id="54" dur="1000"/>
                                        <p:tgtEl>
                                          <p:spTgt spid="52"/>
                                        </p:tgtEl>
                                      </p:cBhvr>
                                    </p:animEffect>
                                    <p:anim calcmode="lin" valueType="num">
                                      <p:cBhvr>
                                        <p:cTn id="55" dur="1000" fill="hold"/>
                                        <p:tgtEl>
                                          <p:spTgt spid="52"/>
                                        </p:tgtEl>
                                        <p:attrNameLst>
                                          <p:attrName>ppt_x</p:attrName>
                                        </p:attrNameLst>
                                      </p:cBhvr>
                                      <p:tavLst>
                                        <p:tav tm="0">
                                          <p:val>
                                            <p:strVal val="#ppt_x"/>
                                          </p:val>
                                        </p:tav>
                                        <p:tav tm="100000">
                                          <p:val>
                                            <p:strVal val="#ppt_x"/>
                                          </p:val>
                                        </p:tav>
                                      </p:tavLst>
                                    </p:anim>
                                    <p:anim calcmode="lin" valueType="num">
                                      <p:cBhvr>
                                        <p:cTn id="56" dur="1000" fill="hold"/>
                                        <p:tgtEl>
                                          <p:spTgt spid="5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1000"/>
                                        <p:tgtEl>
                                          <p:spTgt spid="47"/>
                                        </p:tgtEl>
                                      </p:cBhvr>
                                    </p:animEffect>
                                    <p:anim calcmode="lin" valueType="num">
                                      <p:cBhvr>
                                        <p:cTn id="60" dur="1000" fill="hold"/>
                                        <p:tgtEl>
                                          <p:spTgt spid="47"/>
                                        </p:tgtEl>
                                        <p:attrNameLst>
                                          <p:attrName>ppt_x</p:attrName>
                                        </p:attrNameLst>
                                      </p:cBhvr>
                                      <p:tavLst>
                                        <p:tav tm="0">
                                          <p:val>
                                            <p:strVal val="#ppt_x"/>
                                          </p:val>
                                        </p:tav>
                                        <p:tav tm="100000">
                                          <p:val>
                                            <p:strVal val="#ppt_x"/>
                                          </p:val>
                                        </p:tav>
                                      </p:tavLst>
                                    </p:anim>
                                    <p:anim calcmode="lin" valueType="num">
                                      <p:cBhvr>
                                        <p:cTn id="61"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25" grpId="0"/>
      <p:bldP spid="47" grpId="0"/>
      <p:bldP spid="5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不能忘却的纪念 </a:t>
            </a:r>
          </a:p>
        </p:txBody>
      </p:sp>
      <p:sp>
        <p:nvSpPr>
          <p:cNvPr id="10"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等腰三角形 10"/>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MH_Picture_1"/>
          <p:cNvSpPr/>
          <p:nvPr>
            <p:custDataLst>
              <p:tags r:id="rId4"/>
            </p:custDataLst>
          </p:nvPr>
        </p:nvSpPr>
        <p:spPr bwMode="auto">
          <a:xfrm rot="20489966">
            <a:off x="1757789" y="1897164"/>
            <a:ext cx="1296144" cy="1566174"/>
          </a:xfrm>
          <a:prstGeom prst="rect">
            <a:avLst/>
          </a:prstGeom>
          <a:blipFill dpi="0" rotWithShape="1">
            <a:blip r:embed="rId12"/>
            <a:srcRect/>
            <a:stretch>
              <a:fillRect/>
            </a:stretch>
          </a:blipFill>
          <a:ln w="25400">
            <a:solidFill>
              <a:srgbClr val="FFFFFF"/>
            </a:solidFill>
          </a:ln>
          <a:effectLst>
            <a:outerShdw blurRad="50800" sx="103000" sy="103000" algn="ctr" rotWithShape="0">
              <a:prstClr val="black">
                <a:alpha val="15000"/>
              </a:prstClr>
            </a:outerShdw>
          </a:effectLst>
        </p:spPr>
        <p:txBody>
          <a:bodyPr rtlCol="0" anchor="ctr"/>
          <a:lstStyle/>
          <a:p>
            <a:pPr algn="ctr" eaLnBrk="1" hangingPunct="1"/>
            <a:endParaRPr lang="zh-CN" altLang="en-US" sz="1350">
              <a:solidFill>
                <a:srgbClr val="FFFFFF"/>
              </a:solidFill>
            </a:endParaRPr>
          </a:p>
        </p:txBody>
      </p:sp>
      <p:sp>
        <p:nvSpPr>
          <p:cNvPr id="15" name="MH_Picture_4"/>
          <p:cNvSpPr/>
          <p:nvPr>
            <p:custDataLst>
              <p:tags r:id="rId5"/>
            </p:custDataLst>
          </p:nvPr>
        </p:nvSpPr>
        <p:spPr bwMode="auto">
          <a:xfrm rot="20663561">
            <a:off x="4992455" y="2099010"/>
            <a:ext cx="1296144" cy="1566174"/>
          </a:xfrm>
          <a:prstGeom prst="rect">
            <a:avLst/>
          </a:prstGeom>
          <a:blipFill dpi="0" rotWithShape="1">
            <a:blip r:embed="rId13"/>
            <a:srcRect/>
            <a:stretch>
              <a:fillRect/>
            </a:stretch>
          </a:blipFill>
          <a:ln w="25400">
            <a:solidFill>
              <a:srgbClr val="FFFFFF"/>
            </a:solidFill>
          </a:ln>
          <a:effectLst>
            <a:outerShdw blurRad="50800" sx="103000" sy="103000" algn="ctr" rotWithShape="0">
              <a:prstClr val="black">
                <a:alpha val="15000"/>
              </a:prstClr>
            </a:outerShdw>
          </a:effectLst>
        </p:spPr>
        <p:txBody>
          <a:bodyPr rtlCol="0" anchor="ctr"/>
          <a:lstStyle/>
          <a:p>
            <a:pPr algn="ctr" eaLnBrk="1" hangingPunct="1">
              <a:spcBef>
                <a:spcPct val="0"/>
              </a:spcBef>
              <a:buFontTx/>
              <a:buNone/>
            </a:pPr>
            <a:endParaRPr lang="zh-CN" altLang="en-US" sz="1350">
              <a:solidFill>
                <a:srgbClr val="FFFFFF"/>
              </a:solidFill>
            </a:endParaRPr>
          </a:p>
        </p:txBody>
      </p:sp>
      <p:sp>
        <p:nvSpPr>
          <p:cNvPr id="16" name="MH_Picture_5"/>
          <p:cNvSpPr/>
          <p:nvPr>
            <p:custDataLst>
              <p:tags r:id="rId6"/>
            </p:custDataLst>
          </p:nvPr>
        </p:nvSpPr>
        <p:spPr bwMode="auto">
          <a:xfrm rot="492657">
            <a:off x="6157972" y="1997679"/>
            <a:ext cx="1296144" cy="1566174"/>
          </a:xfrm>
          <a:prstGeom prst="rect">
            <a:avLst/>
          </a:prstGeom>
          <a:blipFill dpi="0" rotWithShape="1">
            <a:blip r:embed="rId14"/>
            <a:srcRect/>
            <a:stretch>
              <a:fillRect/>
            </a:stretch>
          </a:blipFill>
          <a:ln w="25400">
            <a:solidFill>
              <a:srgbClr val="FFFFFF"/>
            </a:solidFill>
          </a:ln>
          <a:effectLst>
            <a:outerShdw blurRad="50800" sx="103000" sy="103000" algn="ctr" rotWithShape="0">
              <a:prstClr val="black">
                <a:alpha val="15000"/>
              </a:prstClr>
            </a:outerShdw>
          </a:effectLst>
        </p:spPr>
        <p:txBody>
          <a:bodyPr rtlCol="0" anchor="ctr"/>
          <a:lstStyle/>
          <a:p>
            <a:pPr algn="ctr" eaLnBrk="1" hangingPunct="1">
              <a:spcBef>
                <a:spcPct val="0"/>
              </a:spcBef>
              <a:buFontTx/>
              <a:buNone/>
            </a:pPr>
            <a:endParaRPr lang="zh-CN" altLang="en-US" sz="1350">
              <a:solidFill>
                <a:srgbClr val="FFFFFF"/>
              </a:solidFill>
            </a:endParaRPr>
          </a:p>
        </p:txBody>
      </p:sp>
      <p:sp>
        <p:nvSpPr>
          <p:cNvPr id="17" name="MH_Picture_2"/>
          <p:cNvSpPr/>
          <p:nvPr>
            <p:custDataLst>
              <p:tags r:id="rId7"/>
            </p:custDataLst>
          </p:nvPr>
        </p:nvSpPr>
        <p:spPr bwMode="auto">
          <a:xfrm rot="1036824">
            <a:off x="2876024" y="1997679"/>
            <a:ext cx="1296144" cy="1566174"/>
          </a:xfrm>
          <a:prstGeom prst="rect">
            <a:avLst/>
          </a:prstGeom>
          <a:blipFill dpi="0" rotWithShape="1">
            <a:blip r:embed="rId15"/>
            <a:srcRect/>
            <a:stretch>
              <a:fillRect/>
            </a:stretch>
          </a:blipFill>
          <a:ln w="25400">
            <a:solidFill>
              <a:srgbClr val="FFFFFF"/>
            </a:solidFill>
          </a:ln>
          <a:effectLst>
            <a:outerShdw blurRad="50800" sx="103000" sy="103000" algn="ctr" rotWithShape="0">
              <a:prstClr val="black">
                <a:alpha val="15000"/>
              </a:prstClr>
            </a:outerShdw>
          </a:effectLst>
        </p:spPr>
        <p:txBody>
          <a:bodyPr rtlCol="0" anchor="ctr"/>
          <a:lstStyle/>
          <a:p>
            <a:pPr algn="ctr" eaLnBrk="1" hangingPunct="1">
              <a:spcBef>
                <a:spcPct val="0"/>
              </a:spcBef>
              <a:buFontTx/>
              <a:buNone/>
            </a:pPr>
            <a:endParaRPr lang="zh-CN" altLang="en-US" sz="1350">
              <a:solidFill>
                <a:srgbClr val="FFFFFF"/>
              </a:solidFill>
            </a:endParaRPr>
          </a:p>
        </p:txBody>
      </p:sp>
      <p:sp>
        <p:nvSpPr>
          <p:cNvPr id="18" name="MH_Picture_3"/>
          <p:cNvSpPr/>
          <p:nvPr>
            <p:custDataLst>
              <p:tags r:id="rId8"/>
            </p:custDataLst>
          </p:nvPr>
        </p:nvSpPr>
        <p:spPr bwMode="auto">
          <a:xfrm rot="21164024">
            <a:off x="3991919" y="1810676"/>
            <a:ext cx="1343651" cy="1566174"/>
          </a:xfrm>
          <a:prstGeom prst="rect">
            <a:avLst/>
          </a:prstGeom>
          <a:blipFill dpi="0" rotWithShape="1">
            <a:blip r:embed="rId16"/>
            <a:srcRect/>
            <a:stretch>
              <a:fillRect/>
            </a:stretch>
          </a:blipFill>
          <a:ln w="25400">
            <a:solidFill>
              <a:srgbClr val="FFFFFF"/>
            </a:solidFill>
          </a:ln>
          <a:effectLst>
            <a:outerShdw blurRad="50800" sx="103000" sy="103000" algn="ctr" rotWithShape="0">
              <a:prstClr val="black">
                <a:alpha val="15000"/>
              </a:prstClr>
            </a:outerShdw>
          </a:effectLst>
        </p:spPr>
        <p:txBody>
          <a:bodyPr rtlCol="0" anchor="ctr"/>
          <a:lstStyle/>
          <a:p>
            <a:pPr algn="ctr" eaLnBrk="1" hangingPunct="1">
              <a:spcBef>
                <a:spcPct val="0"/>
              </a:spcBef>
              <a:buFontTx/>
              <a:buNone/>
            </a:pPr>
            <a:endParaRPr lang="zh-CN" altLang="en-US" sz="1350">
              <a:solidFill>
                <a:srgbClr val="FFFFFF"/>
              </a:solidFill>
            </a:endParaRPr>
          </a:p>
        </p:txBody>
      </p:sp>
      <p:sp>
        <p:nvSpPr>
          <p:cNvPr id="19" name="MH_Text_1"/>
          <p:cNvSpPr/>
          <p:nvPr>
            <p:custDataLst>
              <p:tags r:id="rId9"/>
            </p:custDataLst>
          </p:nvPr>
        </p:nvSpPr>
        <p:spPr bwMode="auto">
          <a:xfrm>
            <a:off x="1143000" y="3298709"/>
            <a:ext cx="6858000" cy="1138389"/>
          </a:xfrm>
          <a:prstGeom prst="rect">
            <a:avLst/>
          </a:prstGeom>
          <a:solidFill>
            <a:srgbClr val="D1325B"/>
          </a:solidFill>
          <a:ln>
            <a:noFill/>
          </a:ln>
          <a:effectLst/>
        </p:spPr>
        <p:txBody>
          <a:bodyPr wrap="square" lIns="540000" rIns="540000" rtlCol="0" anchor="ctr">
            <a:normAutofit/>
          </a:bodyPr>
          <a:lstStyle/>
          <a:p>
            <a:pPr algn="just">
              <a:lnSpc>
                <a:spcPct val="150000"/>
              </a:lnSpc>
              <a:spcBef>
                <a:spcPts val="900"/>
              </a:spcBef>
              <a:spcAft>
                <a:spcPts val="450"/>
              </a:spcAft>
            </a:pPr>
            <a:r>
              <a:rPr lang="zh-CN" altLang="en-US" sz="1600" b="1" dirty="0">
                <a:solidFill>
                  <a:srgbClr val="FFC000"/>
                </a:solidFill>
                <a:latin typeface="微软雅黑" panose="020B0503020204020204" pitchFamily="34" charset="-122"/>
                <a:ea typeface="微软雅黑" panose="020B0503020204020204" pitchFamily="34" charset="-122"/>
              </a:rPr>
              <a:t>不能忘却的纪念 </a:t>
            </a:r>
            <a:r>
              <a:rPr lang="en-US" altLang="zh-CN" sz="1600" b="1" dirty="0">
                <a:solidFill>
                  <a:srgbClr val="FFC000"/>
                </a:solidFill>
                <a:latin typeface="微软雅黑" panose="020B0503020204020204" pitchFamily="34" charset="-122"/>
                <a:ea typeface="微软雅黑" panose="020B0503020204020204" pitchFamily="34" charset="-122"/>
              </a:rPr>
              <a:t>—— </a:t>
            </a:r>
            <a:r>
              <a:rPr lang="zh-CN" altLang="en-US" sz="1600" b="1" dirty="0">
                <a:solidFill>
                  <a:srgbClr val="FFC000"/>
                </a:solidFill>
                <a:latin typeface="微软雅黑" panose="020B0503020204020204" pitchFamily="34" charset="-122"/>
                <a:ea typeface="微软雅黑" panose="020B0503020204020204" pitchFamily="34" charset="-122"/>
              </a:rPr>
              <a:t>只为我们心底的那一份感动，为了一种精神的延续，这种精神叫“白方礼”</a:t>
            </a:r>
          </a:p>
        </p:txBody>
      </p:sp>
    </p:spTree>
    <p:custDataLst>
      <p:tags r:id="rId1"/>
    </p:custDataLst>
  </p:cSld>
  <p:clrMapOvr>
    <a:masterClrMapping/>
  </p:clrMapOvr>
  <p:transition advTm="2794">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ppt_x</p:attrName>
                                        </p:attrNameLst>
                                      </p:cBhvr>
                                      <p:tavLst>
                                        <p:tav tm="0">
                                          <p:val>
                                            <p:strVal val="#ppt_x-#ppt_w*1.125000"/>
                                          </p:val>
                                        </p:tav>
                                        <p:tav tm="100000">
                                          <p:val>
                                            <p:strVal val="#ppt_x"/>
                                          </p:val>
                                        </p:tav>
                                      </p:tavLst>
                                    </p:anim>
                                    <p:animEffect transition="in" filter="wipe(right)">
                                      <p:cBhvr>
                                        <p:cTn id="12" dur="500"/>
                                        <p:tgtEl>
                                          <p:spTgt spid="9"/>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ppt_x</p:attrName>
                                        </p:attrNameLst>
                                      </p:cBhvr>
                                      <p:tavLst>
                                        <p:tav tm="0">
                                          <p:val>
                                            <p:strVal val="#ppt_x-#ppt_w*1.125000"/>
                                          </p:val>
                                        </p:tav>
                                        <p:tav tm="100000">
                                          <p:val>
                                            <p:strVal val="#ppt_x"/>
                                          </p:val>
                                        </p:tav>
                                      </p:tavLst>
                                    </p:anim>
                                    <p:animEffect transition="in" filter="wipe(right)">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p:tgtEl>
                                          <p:spTgt spid="14"/>
                                        </p:tgtEl>
                                        <p:attrNameLst>
                                          <p:attrName>ppt_x</p:attrName>
                                        </p:attrNameLst>
                                      </p:cBhvr>
                                      <p:tavLst>
                                        <p:tav tm="0">
                                          <p:val>
                                            <p:strVal val="#ppt_x-#ppt_w*1.125000"/>
                                          </p:val>
                                        </p:tav>
                                        <p:tav tm="100000">
                                          <p:val>
                                            <p:strVal val="#ppt_x"/>
                                          </p:val>
                                        </p:tav>
                                      </p:tavLst>
                                    </p:anim>
                                    <p:animEffect transition="in" filter="wipe(righ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8"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p:tgtEl>
                                          <p:spTgt spid="17"/>
                                        </p:tgtEl>
                                        <p:attrNameLst>
                                          <p:attrName>ppt_x</p:attrName>
                                        </p:attrNameLst>
                                      </p:cBhvr>
                                      <p:tavLst>
                                        <p:tav tm="0">
                                          <p:val>
                                            <p:strVal val="#ppt_x-#ppt_w*1.125000"/>
                                          </p:val>
                                        </p:tav>
                                        <p:tav tm="100000">
                                          <p:val>
                                            <p:strVal val="#ppt_x"/>
                                          </p:val>
                                        </p:tav>
                                      </p:tavLst>
                                    </p:anim>
                                    <p:animEffect transition="in" filter="wipe(right)">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8"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p:tgtEl>
                                          <p:spTgt spid="18"/>
                                        </p:tgtEl>
                                        <p:attrNameLst>
                                          <p:attrName>ppt_x</p:attrName>
                                        </p:attrNameLst>
                                      </p:cBhvr>
                                      <p:tavLst>
                                        <p:tav tm="0">
                                          <p:val>
                                            <p:strVal val="#ppt_x-#ppt_w*1.125000"/>
                                          </p:val>
                                        </p:tav>
                                        <p:tav tm="100000">
                                          <p:val>
                                            <p:strVal val="#ppt_x"/>
                                          </p:val>
                                        </p:tav>
                                      </p:tavLst>
                                    </p:anim>
                                    <p:animEffect transition="in" filter="wipe(right)">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8"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p:tgtEl>
                                          <p:spTgt spid="15"/>
                                        </p:tgtEl>
                                        <p:attrNameLst>
                                          <p:attrName>ppt_x</p:attrName>
                                        </p:attrNameLst>
                                      </p:cBhvr>
                                      <p:tavLst>
                                        <p:tav tm="0">
                                          <p:val>
                                            <p:strVal val="#ppt_x-#ppt_w*1.125000"/>
                                          </p:val>
                                        </p:tav>
                                        <p:tav tm="100000">
                                          <p:val>
                                            <p:strVal val="#ppt_x"/>
                                          </p:val>
                                        </p:tav>
                                      </p:tavLst>
                                    </p:anim>
                                    <p:animEffect transition="in" filter="wipe(right)">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8"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p:tgtEl>
                                          <p:spTgt spid="16"/>
                                        </p:tgtEl>
                                        <p:attrNameLst>
                                          <p:attrName>ppt_x</p:attrName>
                                        </p:attrNameLst>
                                      </p:cBhvr>
                                      <p:tavLst>
                                        <p:tav tm="0">
                                          <p:val>
                                            <p:strVal val="#ppt_x-#ppt_w*1.125000"/>
                                          </p:val>
                                        </p:tav>
                                        <p:tav tm="100000">
                                          <p:val>
                                            <p:strVal val="#ppt_x"/>
                                          </p:val>
                                        </p:tav>
                                      </p:tavLst>
                                    </p:anim>
                                    <p:animEffect transition="in" filter="wipe(right)">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p:tgtEl>
                                          <p:spTgt spid="19"/>
                                        </p:tgtEl>
                                        <p:attrNameLst>
                                          <p:attrName>ppt_y</p:attrName>
                                        </p:attrNameLst>
                                      </p:cBhvr>
                                      <p:tavLst>
                                        <p:tav tm="0">
                                          <p:val>
                                            <p:strVal val="#ppt_y+#ppt_h*1.125000"/>
                                          </p:val>
                                        </p:tav>
                                        <p:tav tm="100000">
                                          <p:val>
                                            <p:strVal val="#ppt_y"/>
                                          </p:val>
                                        </p:tav>
                                      </p:tavLst>
                                    </p:anim>
                                    <p:animEffect transition="in" filter="wipe(up)">
                                      <p:cBhvr>
                                        <p:cTn id="5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14" grpId="0" animBg="1"/>
      <p:bldP spid="15" grpId="0" animBg="1"/>
      <p:bldP spid="16" grpId="0" animBg="1"/>
      <p:bldP spid="17" grpId="0" animBg="1"/>
      <p:bldP spid="18"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不能忘却的纪念 </a:t>
            </a:r>
          </a:p>
        </p:txBody>
      </p:sp>
      <p:sp>
        <p:nvSpPr>
          <p:cNvPr id="10"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等腰三角形 10"/>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MH_Picture_1"/>
          <p:cNvSpPr/>
          <p:nvPr>
            <p:custDataLst>
              <p:tags r:id="rId4"/>
            </p:custDataLst>
          </p:nvPr>
        </p:nvSpPr>
        <p:spPr>
          <a:xfrm>
            <a:off x="887081" y="2021742"/>
            <a:ext cx="2144880" cy="1985391"/>
          </a:xfrm>
          <a:prstGeom prst="rect">
            <a:avLst/>
          </a:prstGeom>
          <a:blipFill dpi="0" rotWithShape="1">
            <a:blip r:embed="rId8"/>
            <a:srcRect/>
            <a:stretch>
              <a:fillRect/>
            </a:stretch>
          </a:blipFill>
          <a:ln>
            <a:no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0" name="MH_Text_1"/>
          <p:cNvSpPr txBox="1">
            <a:spLocks noChangeArrowheads="1"/>
          </p:cNvSpPr>
          <p:nvPr>
            <p:custDataLst>
              <p:tags r:id="rId5"/>
            </p:custDataLst>
          </p:nvPr>
        </p:nvSpPr>
        <p:spPr bwMode="auto">
          <a:xfrm>
            <a:off x="3533523" y="1320938"/>
            <a:ext cx="4628716" cy="338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70000"/>
              </a:lnSpc>
              <a:spcBef>
                <a:spcPts val="450"/>
              </a:spcBef>
              <a:spcAft>
                <a:spcPts val="450"/>
              </a:spcAft>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白方礼，生于</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1913</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年农历五月十三，故于</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9</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23</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日，享年</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92</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岁。祖籍河北省沧州市沧县白贾村，</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13</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岁起就给人打短工，他从小没念过书。</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70000"/>
              </a:lnSpc>
              <a:spcBef>
                <a:spcPts val="450"/>
              </a:spcBef>
              <a:spcAft>
                <a:spcPts val="450"/>
              </a:spcAft>
              <a:defRPr/>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1944</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年：因日子过不下去逃难到天津，流浪几年后当上了三轮车夫。</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70000"/>
              </a:lnSpc>
              <a:spcBef>
                <a:spcPts val="450"/>
              </a:spcBef>
              <a:spcAft>
                <a:spcPts val="450"/>
              </a:spcAft>
              <a:defRPr/>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1987</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年：已经</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74</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岁的他决定做一件大事，就是靠自己蹬三轮的收入帮助贫困的孩子实现上学的梦想。这一蹬就是十多年，直到他将近</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90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岁。在十几年的时间里先后捐款</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万元，资助了</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多个大学生的学费与生活费。他为学生们送去的每一分钱，都是用自己的双腿一脚高一脚低那么踩出来的！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70000"/>
              </a:lnSpc>
              <a:spcBef>
                <a:spcPts val="450"/>
              </a:spcBef>
              <a:spcAft>
                <a:spcPts val="450"/>
              </a:spcAft>
              <a:defRPr/>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2009</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年：白方礼荣当全国</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位新中国成立以来感动中国人物之一。</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advTm="1577">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ppt_x</p:attrName>
                                        </p:attrNameLst>
                                      </p:cBhvr>
                                      <p:tavLst>
                                        <p:tav tm="0">
                                          <p:val>
                                            <p:strVal val="#ppt_x-#ppt_w*1.125000"/>
                                          </p:val>
                                        </p:tav>
                                        <p:tav tm="100000">
                                          <p:val>
                                            <p:strVal val="#ppt_x"/>
                                          </p:val>
                                        </p:tav>
                                      </p:tavLst>
                                    </p:anim>
                                    <p:animEffect transition="in" filter="wipe(right)">
                                      <p:cBhvr>
                                        <p:cTn id="8" dur="500"/>
                                        <p:tgtEl>
                                          <p:spTgt spid="10"/>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ppt_x</p:attrName>
                                        </p:attrNameLst>
                                      </p:cBhvr>
                                      <p:tavLst>
                                        <p:tav tm="0">
                                          <p:val>
                                            <p:strVal val="#ppt_x-#ppt_w*1.125000"/>
                                          </p:val>
                                        </p:tav>
                                        <p:tav tm="100000">
                                          <p:val>
                                            <p:strVal val="#ppt_x"/>
                                          </p:val>
                                        </p:tav>
                                      </p:tavLst>
                                    </p:anim>
                                    <p:animEffect transition="in" filter="wipe(right)">
                                      <p:cBhvr>
                                        <p:cTn id="12" dur="500"/>
                                        <p:tgtEl>
                                          <p:spTgt spid="9"/>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right)">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ppt_y</p:attrName>
                                        </p:attrNameLst>
                                      </p:cBhvr>
                                      <p:tavLst>
                                        <p:tav tm="0">
                                          <p:val>
                                            <p:strVal val="#ppt_y+#ppt_h*1.125000"/>
                                          </p:val>
                                        </p:tav>
                                        <p:tav tm="100000">
                                          <p:val>
                                            <p:strVal val="#ppt_y"/>
                                          </p:val>
                                        </p:tav>
                                      </p:tavLst>
                                    </p:anim>
                                    <p:animEffect transition="in" filter="wipe(up)">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p:tgtEl>
                                          <p:spTgt spid="20"/>
                                        </p:tgtEl>
                                        <p:attrNameLst>
                                          <p:attrName>ppt_y</p:attrName>
                                        </p:attrNameLst>
                                      </p:cBhvr>
                                      <p:tavLst>
                                        <p:tav tm="0">
                                          <p:val>
                                            <p:strVal val="#ppt_y+#ppt_h*1.125000"/>
                                          </p:val>
                                        </p:tav>
                                        <p:tav tm="100000">
                                          <p:val>
                                            <p:strVal val="#ppt_y"/>
                                          </p:val>
                                        </p:tav>
                                      </p:tavLst>
                                    </p:anim>
                                    <p:animEffect transition="in" filter="wipe(up)">
                                      <p:cBhvr>
                                        <p:cTn id="2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13" grpId="0" animBg="1"/>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H_SubTitle_1"/>
          <p:cNvSpPr txBox="1"/>
          <p:nvPr>
            <p:custDataLst>
              <p:tags r:id="rId2"/>
            </p:custDataLst>
          </p:nvPr>
        </p:nvSpPr>
        <p:spPr>
          <a:xfrm>
            <a:off x="1047811" y="380800"/>
            <a:ext cx="4827041" cy="551456"/>
          </a:xfrm>
          <a:prstGeom prst="rect">
            <a:avLst/>
          </a:prstGeom>
          <a:noFill/>
        </p:spPr>
        <p:txBody>
          <a:bodyPr wrap="square" lIns="0" tIns="0" rIns="0" bIns="0" rtlCol="0" anchor="b" anchorCtr="0">
            <a:normAutofit/>
          </a:bodyPr>
          <a:lstStyle/>
          <a:p>
            <a:r>
              <a:rPr lang="zh-CN" altLang="en-US" sz="2100" b="1" dirty="0">
                <a:solidFill>
                  <a:schemeClr val="bg1">
                    <a:lumMod val="50000"/>
                  </a:schemeClr>
                </a:solidFill>
                <a:latin typeface="微软雅黑" panose="020B0503020204020204" pitchFamily="34" charset="-122"/>
                <a:ea typeface="微软雅黑" panose="020B0503020204020204" pitchFamily="34" charset="-122"/>
              </a:rPr>
              <a:t>白方礼爷爷经典语录</a:t>
            </a:r>
          </a:p>
        </p:txBody>
      </p:sp>
      <p:sp>
        <p:nvSpPr>
          <p:cNvPr id="10" name="MH_Other_1"/>
          <p:cNvSpPr txBox="1"/>
          <p:nvPr>
            <p:custDataLst>
              <p:tags r:id="rId3"/>
            </p:custDataLst>
          </p:nvPr>
        </p:nvSpPr>
        <p:spPr>
          <a:xfrm>
            <a:off x="1254509" y="989154"/>
            <a:ext cx="3323532" cy="126993"/>
          </a:xfrm>
          <a:prstGeom prst="rect">
            <a:avLst/>
          </a:prstGeom>
          <a:noFill/>
        </p:spPr>
        <p:txBody>
          <a:bodyPr wrap="square" lIns="0" tIns="0" rIns="0" bIns="0" anchor="ctr">
            <a:normAutofit lnSpcReduction="10000"/>
          </a:bodyPr>
          <a:lstStyle/>
          <a:p>
            <a:pPr algn="ctr">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青春志愿行 共筑中国梦</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等腰三角形 10"/>
          <p:cNvSpPr/>
          <p:nvPr/>
        </p:nvSpPr>
        <p:spPr>
          <a:xfrm rot="5400000">
            <a:off x="319435" y="487507"/>
            <a:ext cx="691104" cy="595779"/>
          </a:xfrm>
          <a:prstGeom prst="triangle">
            <a:avLst/>
          </a:prstGeom>
          <a:solidFill>
            <a:srgbClr val="D132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3" name="Picture 9"/>
          <p:cNvPicPr>
            <a:picLocks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109694" y="1444420"/>
            <a:ext cx="541914" cy="793237"/>
          </a:xfrm>
          <a:prstGeom prst="rect">
            <a:avLst/>
          </a:prstGeom>
          <a:ln>
            <a:noFill/>
          </a:ln>
          <a:effectLst>
            <a:outerShdw blurRad="50800" dist="38100" dir="2700000" algn="tl" rotWithShape="0">
              <a:prstClr val="black">
                <a:alpha val="40000"/>
              </a:prstClr>
            </a:outerShdw>
          </a:effectLst>
        </p:spPr>
      </p:pic>
      <p:cxnSp>
        <p:nvCxnSpPr>
          <p:cNvPr id="24" name="直接连接符 23"/>
          <p:cNvCxnSpPr/>
          <p:nvPr/>
        </p:nvCxnSpPr>
        <p:spPr>
          <a:xfrm>
            <a:off x="1992178" y="1443785"/>
            <a:ext cx="0" cy="793237"/>
          </a:xfrm>
          <a:prstGeom prst="line">
            <a:avLst/>
          </a:prstGeom>
          <a:ln w="9525" cap="flat" cmpd="sng" algn="ctr">
            <a:solidFill>
              <a:srgbClr val="D1325B"/>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5" name="矩形 24"/>
          <p:cNvSpPr/>
          <p:nvPr/>
        </p:nvSpPr>
        <p:spPr>
          <a:xfrm>
            <a:off x="2156543" y="1450874"/>
            <a:ext cx="6193367" cy="757130"/>
          </a:xfrm>
          <a:prstGeom prst="rect">
            <a:avLst/>
          </a:prstGeom>
        </p:spPr>
        <p:txBody>
          <a:bodyPr wrap="square">
            <a:spAutoFit/>
          </a:bodyPr>
          <a:lstStyle/>
          <a:p>
            <a:pPr>
              <a:lnSpc>
                <a:spcPct val="12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想想那些缺钱的孩子，我坐不住啊！</a:t>
            </a:r>
          </a:p>
          <a:p>
            <a:pPr>
              <a:lnSpc>
                <a:spcPct val="12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我天天出车，</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24</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小时待客，一天总还能挣回二三十块。</a:t>
            </a:r>
          </a:p>
          <a:p>
            <a:pPr>
              <a:lnSpc>
                <a:spcPct val="12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别小看这二三十块钱，可以供十来个苦孩子一天的饭钱呢！</a:t>
            </a:r>
          </a:p>
        </p:txBody>
      </p:sp>
      <p:cxnSp>
        <p:nvCxnSpPr>
          <p:cNvPr id="46" name="直接连接符 45"/>
          <p:cNvCxnSpPr/>
          <p:nvPr/>
        </p:nvCxnSpPr>
        <p:spPr>
          <a:xfrm>
            <a:off x="1992177" y="3317138"/>
            <a:ext cx="1" cy="784200"/>
          </a:xfrm>
          <a:prstGeom prst="line">
            <a:avLst/>
          </a:prstGeom>
          <a:ln w="9525" cap="flat" cmpd="sng" algn="ctr">
            <a:solidFill>
              <a:srgbClr val="D1325B"/>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7" name="矩形 46"/>
          <p:cNvSpPr/>
          <p:nvPr/>
        </p:nvSpPr>
        <p:spPr>
          <a:xfrm>
            <a:off x="2156542" y="3328161"/>
            <a:ext cx="6193367" cy="738344"/>
          </a:xfrm>
          <a:prstGeom prst="rect">
            <a:avLst/>
          </a:prstGeom>
        </p:spPr>
        <p:txBody>
          <a:bodyPr wrap="square">
            <a:spAutoFit/>
          </a:bodyPr>
          <a:lstStyle/>
          <a:p>
            <a:pPr>
              <a:lnSpc>
                <a:spcPct val="120000"/>
              </a:lnSpc>
              <a:buFontTx/>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我不吃肉，不吃鱼，不吃虾，</a:t>
            </a:r>
          </a:p>
          <a:p>
            <a:pPr>
              <a:lnSpc>
                <a:spcPct val="120000"/>
              </a:lnSpc>
              <a:buFontTx/>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我把钱都攒着，给困难学生们。</a:t>
            </a:r>
          </a:p>
          <a:p>
            <a:pPr>
              <a:lnSpc>
                <a:spcPct val="120000"/>
              </a:lnSpc>
              <a:buFontTx/>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                                               </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白方礼对红光中学孙玉英老师说。 </a:t>
            </a:r>
          </a:p>
        </p:txBody>
      </p:sp>
      <p:cxnSp>
        <p:nvCxnSpPr>
          <p:cNvPr id="51" name="直接连接符 50"/>
          <p:cNvCxnSpPr/>
          <p:nvPr/>
        </p:nvCxnSpPr>
        <p:spPr>
          <a:xfrm>
            <a:off x="1992178" y="2374162"/>
            <a:ext cx="0" cy="781873"/>
          </a:xfrm>
          <a:prstGeom prst="line">
            <a:avLst/>
          </a:prstGeom>
          <a:ln w="9525" cap="flat" cmpd="sng" algn="ctr">
            <a:solidFill>
              <a:srgbClr val="D1325B"/>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2" name="矩形 51"/>
          <p:cNvSpPr/>
          <p:nvPr/>
        </p:nvSpPr>
        <p:spPr>
          <a:xfrm>
            <a:off x="2171304" y="2274316"/>
            <a:ext cx="6270781" cy="959943"/>
          </a:xfrm>
          <a:prstGeom prst="rect">
            <a:avLst/>
          </a:prstGeom>
        </p:spPr>
        <p:txBody>
          <a:bodyPr wrap="square">
            <a:spAutoFit/>
          </a:bodyPr>
          <a:lstStyle/>
          <a:p>
            <a:pPr lvl="0" eaLnBrk="0" hangingPunct="0">
              <a:lnSpc>
                <a:spcPct val="120000"/>
              </a:lnSpc>
              <a:spcBef>
                <a:spcPts val="0"/>
              </a:spcBef>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同学们放心，我身体还硬棒着呢，还在天天蹬三轮，一天十块八块的我还要挣回来。</a:t>
            </a:r>
          </a:p>
          <a:p>
            <a:pPr lvl="0" eaLnBrk="0" hangingPunct="0">
              <a:lnSpc>
                <a:spcPct val="120000"/>
              </a:lnSpc>
              <a:spcBef>
                <a:spcPts val="0"/>
              </a:spcBef>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你们花我白爷爷一个卖大苦力的人的钱确实不容易，我是一脚一脚蹬出来的呀，可你们只要好好学习，朝好的方向走，就不要为钱发愁，有我白爷爷一天在蹬三轮，就有你们娃儿上学念书和吃饭的钱。”</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白方礼对受助学生们说。</a:t>
            </a:r>
          </a:p>
        </p:txBody>
      </p:sp>
      <p:cxnSp>
        <p:nvCxnSpPr>
          <p:cNvPr id="15" name="直接连接符 14"/>
          <p:cNvCxnSpPr/>
          <p:nvPr/>
        </p:nvCxnSpPr>
        <p:spPr>
          <a:xfrm>
            <a:off x="1992177" y="4239830"/>
            <a:ext cx="1" cy="784200"/>
          </a:xfrm>
          <a:prstGeom prst="line">
            <a:avLst/>
          </a:prstGeom>
          <a:ln w="9525" cap="flat" cmpd="sng" algn="ctr">
            <a:solidFill>
              <a:srgbClr val="D1325B"/>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矩形 15"/>
          <p:cNvSpPr/>
          <p:nvPr/>
        </p:nvSpPr>
        <p:spPr>
          <a:xfrm>
            <a:off x="2156542" y="4238821"/>
            <a:ext cx="6193367" cy="738344"/>
          </a:xfrm>
          <a:prstGeom prst="rect">
            <a:avLst/>
          </a:prstGeom>
        </p:spPr>
        <p:txBody>
          <a:bodyPr wrap="square">
            <a:spAutoFit/>
          </a:bodyPr>
          <a:lstStyle/>
          <a:p>
            <a:pPr>
              <a:lnSpc>
                <a:spcPct val="120000"/>
              </a:lnSpc>
              <a:buFontTx/>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我挺好的，谢谢大伙惦着，等我出院了，还要支教去！</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buFontTx/>
              <a:buNone/>
            </a:pP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buFontTx/>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                                                                         </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 </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白方礼在病中对关心他的市民们说。</a:t>
            </a:r>
          </a:p>
        </p:txBody>
      </p:sp>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9112" y="2363433"/>
            <a:ext cx="523077" cy="793237"/>
          </a:xfrm>
          <a:prstGeom prst="rect">
            <a:avLst/>
          </a:prstGeom>
          <a:ln>
            <a:noFill/>
          </a:ln>
          <a:effectLst>
            <a:outerShdw blurRad="50800" dist="38100" dir="2700000" algn="tl" rotWithShape="0">
              <a:prstClr val="black">
                <a:alpha val="40000"/>
              </a:prstClr>
            </a:outerShdw>
          </a:effectLst>
        </p:spPr>
      </p:pic>
      <p:pic>
        <p:nvPicPr>
          <p:cNvPr id="5" name="图片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3187" y="3300765"/>
            <a:ext cx="594928" cy="793237"/>
          </a:xfrm>
          <a:prstGeom prst="rect">
            <a:avLst/>
          </a:prstGeom>
          <a:ln>
            <a:noFill/>
          </a:ln>
          <a:effectLst>
            <a:outerShdw blurRad="50800" dist="38100" dir="2700000" algn="tl" rotWithShape="0">
              <a:prstClr val="black">
                <a:alpha val="40000"/>
              </a:prstClr>
            </a:outerShdw>
          </a:effectLst>
        </p:spPr>
      </p:pic>
      <p:pic>
        <p:nvPicPr>
          <p:cNvPr id="7" name="图片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3093" y="4222822"/>
            <a:ext cx="601465" cy="793237"/>
          </a:xfrm>
          <a:prstGeom prst="rect">
            <a:avLst/>
          </a:prstGeom>
          <a:ln>
            <a:noFill/>
          </a:ln>
          <a:effectLst>
            <a:outerShdw blurRad="50800" dist="38100" dir="2700000" algn="tl" rotWithShape="0">
              <a:prstClr val="black">
                <a:alpha val="40000"/>
              </a:prstClr>
            </a:outerShdw>
          </a:effectLst>
        </p:spPr>
      </p:pic>
    </p:spTree>
    <p:custDataLst>
      <p:tags r:id="rId1"/>
    </p:custDataLst>
  </p:cSld>
  <p:clrMapOvr>
    <a:masterClrMapping/>
  </p:clrMapOvr>
  <p:transition advTm="1894">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ppt_x</p:attrName>
                                        </p:attrNameLst>
                                      </p:cBhvr>
                                      <p:tavLst>
                                        <p:tav tm="0">
                                          <p:val>
                                            <p:strVal val="#ppt_x-#ppt_w*1.125000"/>
                                          </p:val>
                                        </p:tav>
                                        <p:tav tm="100000">
                                          <p:val>
                                            <p:strVal val="#ppt_x"/>
                                          </p:val>
                                        </p:tav>
                                      </p:tavLst>
                                    </p:anim>
                                    <p:animEffect transition="in" filter="wipe(right)">
                                      <p:cBhvr>
                                        <p:cTn id="8" dur="500"/>
                                        <p:tgtEl>
                                          <p:spTgt spid="10"/>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ppt_x</p:attrName>
                                        </p:attrNameLst>
                                      </p:cBhvr>
                                      <p:tavLst>
                                        <p:tav tm="0">
                                          <p:val>
                                            <p:strVal val="#ppt_x-#ppt_w*1.125000"/>
                                          </p:val>
                                        </p:tav>
                                        <p:tav tm="100000">
                                          <p:val>
                                            <p:strVal val="#ppt_x"/>
                                          </p:val>
                                        </p:tav>
                                      </p:tavLst>
                                    </p:anim>
                                    <p:animEffect transition="in" filter="wipe(right)">
                                      <p:cBhvr>
                                        <p:cTn id="12" dur="500"/>
                                        <p:tgtEl>
                                          <p:spTgt spid="11"/>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ppt_x</p:attrName>
                                        </p:attrNameLst>
                                      </p:cBhvr>
                                      <p:tavLst>
                                        <p:tav tm="0">
                                          <p:val>
                                            <p:strVal val="#ppt_x-#ppt_w*1.125000"/>
                                          </p:val>
                                        </p:tav>
                                        <p:tav tm="100000">
                                          <p:val>
                                            <p:strVal val="#ppt_x"/>
                                          </p:val>
                                        </p:tav>
                                      </p:tavLst>
                                    </p:anim>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p:tgtEl>
                                          <p:spTgt spid="23"/>
                                        </p:tgtEl>
                                        <p:attrNameLst>
                                          <p:attrName>ppt_x</p:attrName>
                                        </p:attrNameLst>
                                      </p:cBhvr>
                                      <p:tavLst>
                                        <p:tav tm="0">
                                          <p:val>
                                            <p:strVal val="#ppt_x-#ppt_w*1.125000"/>
                                          </p:val>
                                        </p:tav>
                                        <p:tav tm="100000">
                                          <p:val>
                                            <p:strVal val="#ppt_x"/>
                                          </p:val>
                                        </p:tav>
                                      </p:tavLst>
                                    </p:anim>
                                    <p:animEffect transition="in" filter="wipe(right)">
                                      <p:cBhvr>
                                        <p:cTn id="22" dur="500"/>
                                        <p:tgtEl>
                                          <p:spTgt spid="23"/>
                                        </p:tgtEl>
                                      </p:cBhvr>
                                    </p:animEffect>
                                  </p:childTnLst>
                                </p:cTn>
                              </p:par>
                              <p:par>
                                <p:cTn id="23" presetID="12" presetClass="entr" presetSubtype="8"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p:tgtEl>
                                          <p:spTgt spid="3"/>
                                        </p:tgtEl>
                                        <p:attrNameLst>
                                          <p:attrName>ppt_x</p:attrName>
                                        </p:attrNameLst>
                                      </p:cBhvr>
                                      <p:tavLst>
                                        <p:tav tm="0">
                                          <p:val>
                                            <p:strVal val="#ppt_x-#ppt_w*1.125000"/>
                                          </p:val>
                                        </p:tav>
                                        <p:tav tm="100000">
                                          <p:val>
                                            <p:strVal val="#ppt_x"/>
                                          </p:val>
                                        </p:tav>
                                      </p:tavLst>
                                    </p:anim>
                                    <p:animEffect transition="in" filter="wipe(right)">
                                      <p:cBhvr>
                                        <p:cTn id="26" dur="500"/>
                                        <p:tgtEl>
                                          <p:spTgt spid="3"/>
                                        </p:tgtEl>
                                      </p:cBhvr>
                                    </p:animEffect>
                                  </p:childTnLst>
                                </p:cTn>
                              </p:par>
                              <p:par>
                                <p:cTn id="27" presetID="12" presetClass="entr" presetSubtype="8"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p:tgtEl>
                                          <p:spTgt spid="5"/>
                                        </p:tgtEl>
                                        <p:attrNameLst>
                                          <p:attrName>ppt_x</p:attrName>
                                        </p:attrNameLst>
                                      </p:cBhvr>
                                      <p:tavLst>
                                        <p:tav tm="0">
                                          <p:val>
                                            <p:strVal val="#ppt_x-#ppt_w*1.125000"/>
                                          </p:val>
                                        </p:tav>
                                        <p:tav tm="100000">
                                          <p:val>
                                            <p:strVal val="#ppt_x"/>
                                          </p:val>
                                        </p:tav>
                                      </p:tavLst>
                                    </p:anim>
                                    <p:animEffect transition="in" filter="wipe(right)">
                                      <p:cBhvr>
                                        <p:cTn id="30" dur="500"/>
                                        <p:tgtEl>
                                          <p:spTgt spid="5"/>
                                        </p:tgtEl>
                                      </p:cBhvr>
                                    </p:animEffect>
                                  </p:childTnLst>
                                </p:cTn>
                              </p:par>
                              <p:par>
                                <p:cTn id="31" presetID="12" presetClass="entr" presetSubtype="8"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p:tgtEl>
                                          <p:spTgt spid="7"/>
                                        </p:tgtEl>
                                        <p:attrNameLst>
                                          <p:attrName>ppt_x</p:attrName>
                                        </p:attrNameLst>
                                      </p:cBhvr>
                                      <p:tavLst>
                                        <p:tav tm="0">
                                          <p:val>
                                            <p:strVal val="#ppt_x-#ppt_w*1.125000"/>
                                          </p:val>
                                        </p:tav>
                                        <p:tav tm="100000">
                                          <p:val>
                                            <p:strVal val="#ppt_x"/>
                                          </p:val>
                                        </p:tav>
                                      </p:tavLst>
                                    </p:anim>
                                    <p:animEffect transition="in" filter="wipe(right)">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p:tgtEl>
                                          <p:spTgt spid="24"/>
                                        </p:tgtEl>
                                        <p:attrNameLst>
                                          <p:attrName>ppt_y</p:attrName>
                                        </p:attrNameLst>
                                      </p:cBhvr>
                                      <p:tavLst>
                                        <p:tav tm="0">
                                          <p:val>
                                            <p:strVal val="#ppt_y+#ppt_h*1.125000"/>
                                          </p:val>
                                        </p:tav>
                                        <p:tav tm="100000">
                                          <p:val>
                                            <p:strVal val="#ppt_y"/>
                                          </p:val>
                                        </p:tav>
                                      </p:tavLst>
                                    </p:anim>
                                    <p:animEffect transition="in" filter="wipe(up)">
                                      <p:cBhvr>
                                        <p:cTn id="40" dur="500"/>
                                        <p:tgtEl>
                                          <p:spTgt spid="24"/>
                                        </p:tgtEl>
                                      </p:cBhvr>
                                    </p:animEffect>
                                  </p:childTnLst>
                                </p:cTn>
                              </p:par>
                              <p:par>
                                <p:cTn id="41" presetID="12" presetClass="entr" presetSubtype="4" fill="hold"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p:tgtEl>
                                          <p:spTgt spid="51"/>
                                        </p:tgtEl>
                                        <p:attrNameLst>
                                          <p:attrName>ppt_y</p:attrName>
                                        </p:attrNameLst>
                                      </p:cBhvr>
                                      <p:tavLst>
                                        <p:tav tm="0">
                                          <p:val>
                                            <p:strVal val="#ppt_y+#ppt_h*1.125000"/>
                                          </p:val>
                                        </p:tav>
                                        <p:tav tm="100000">
                                          <p:val>
                                            <p:strVal val="#ppt_y"/>
                                          </p:val>
                                        </p:tav>
                                      </p:tavLst>
                                    </p:anim>
                                    <p:animEffect transition="in" filter="wipe(up)">
                                      <p:cBhvr>
                                        <p:cTn id="44" dur="500"/>
                                        <p:tgtEl>
                                          <p:spTgt spid="51"/>
                                        </p:tgtEl>
                                      </p:cBhvr>
                                    </p:animEffect>
                                  </p:childTnLst>
                                </p:cTn>
                              </p:par>
                              <p:par>
                                <p:cTn id="45" presetID="12" presetClass="entr" presetSubtype="4" fill="hold"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500"/>
                                        <p:tgtEl>
                                          <p:spTgt spid="46"/>
                                        </p:tgtEl>
                                        <p:attrNameLst>
                                          <p:attrName>ppt_y</p:attrName>
                                        </p:attrNameLst>
                                      </p:cBhvr>
                                      <p:tavLst>
                                        <p:tav tm="0">
                                          <p:val>
                                            <p:strVal val="#ppt_y+#ppt_h*1.125000"/>
                                          </p:val>
                                        </p:tav>
                                        <p:tav tm="100000">
                                          <p:val>
                                            <p:strVal val="#ppt_y"/>
                                          </p:val>
                                        </p:tav>
                                      </p:tavLst>
                                    </p:anim>
                                    <p:animEffect transition="in" filter="wipe(up)">
                                      <p:cBhvr>
                                        <p:cTn id="48" dur="500"/>
                                        <p:tgtEl>
                                          <p:spTgt spid="46"/>
                                        </p:tgtEl>
                                      </p:cBhvr>
                                    </p:animEffect>
                                  </p:childTnLst>
                                </p:cTn>
                              </p:par>
                              <p:par>
                                <p:cTn id="49" presetID="12" presetClass="entr" presetSubtype="4"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p:tgtEl>
                                          <p:spTgt spid="15"/>
                                        </p:tgtEl>
                                        <p:attrNameLst>
                                          <p:attrName>ppt_y</p:attrName>
                                        </p:attrNameLst>
                                      </p:cBhvr>
                                      <p:tavLst>
                                        <p:tav tm="0">
                                          <p:val>
                                            <p:strVal val="#ppt_y+#ppt_h*1.125000"/>
                                          </p:val>
                                        </p:tav>
                                        <p:tav tm="100000">
                                          <p:val>
                                            <p:strVal val="#ppt_y"/>
                                          </p:val>
                                        </p:tav>
                                      </p:tavLst>
                                    </p:anim>
                                    <p:animEffect transition="in" filter="wipe(up)">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2"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p:tgtEl>
                                          <p:spTgt spid="25"/>
                                        </p:tgtEl>
                                        <p:attrNameLst>
                                          <p:attrName>ppt_x</p:attrName>
                                        </p:attrNameLst>
                                      </p:cBhvr>
                                      <p:tavLst>
                                        <p:tav tm="0">
                                          <p:val>
                                            <p:strVal val="#ppt_x+#ppt_w*1.125000"/>
                                          </p:val>
                                        </p:tav>
                                        <p:tav tm="100000">
                                          <p:val>
                                            <p:strVal val="#ppt_x"/>
                                          </p:val>
                                        </p:tav>
                                      </p:tavLst>
                                    </p:anim>
                                    <p:animEffect transition="in" filter="wipe(left)">
                                      <p:cBhvr>
                                        <p:cTn id="58" dur="500"/>
                                        <p:tgtEl>
                                          <p:spTgt spid="25"/>
                                        </p:tgtEl>
                                      </p:cBhvr>
                                    </p:animEffect>
                                  </p:childTnLst>
                                </p:cTn>
                              </p:par>
                              <p:par>
                                <p:cTn id="59" presetID="12" presetClass="entr" presetSubtype="2" fill="hold" grpId="0" nodeType="with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p:tgtEl>
                                          <p:spTgt spid="52"/>
                                        </p:tgtEl>
                                        <p:attrNameLst>
                                          <p:attrName>ppt_x</p:attrName>
                                        </p:attrNameLst>
                                      </p:cBhvr>
                                      <p:tavLst>
                                        <p:tav tm="0">
                                          <p:val>
                                            <p:strVal val="#ppt_x+#ppt_w*1.125000"/>
                                          </p:val>
                                        </p:tav>
                                        <p:tav tm="100000">
                                          <p:val>
                                            <p:strVal val="#ppt_x"/>
                                          </p:val>
                                        </p:tav>
                                      </p:tavLst>
                                    </p:anim>
                                    <p:animEffect transition="in" filter="wipe(left)">
                                      <p:cBhvr>
                                        <p:cTn id="62" dur="500"/>
                                        <p:tgtEl>
                                          <p:spTgt spid="52"/>
                                        </p:tgtEl>
                                      </p:cBhvr>
                                    </p:animEffect>
                                  </p:childTnLst>
                                </p:cTn>
                              </p:par>
                              <p:par>
                                <p:cTn id="63" presetID="12" presetClass="entr" presetSubtype="2"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 calcmode="lin" valueType="num">
                                      <p:cBhvr additive="base">
                                        <p:cTn id="65" dur="500"/>
                                        <p:tgtEl>
                                          <p:spTgt spid="47"/>
                                        </p:tgtEl>
                                        <p:attrNameLst>
                                          <p:attrName>ppt_x</p:attrName>
                                        </p:attrNameLst>
                                      </p:cBhvr>
                                      <p:tavLst>
                                        <p:tav tm="0">
                                          <p:val>
                                            <p:strVal val="#ppt_x+#ppt_w*1.125000"/>
                                          </p:val>
                                        </p:tav>
                                        <p:tav tm="100000">
                                          <p:val>
                                            <p:strVal val="#ppt_x"/>
                                          </p:val>
                                        </p:tav>
                                      </p:tavLst>
                                    </p:anim>
                                    <p:animEffect transition="in" filter="wipe(left)">
                                      <p:cBhvr>
                                        <p:cTn id="66" dur="500"/>
                                        <p:tgtEl>
                                          <p:spTgt spid="47"/>
                                        </p:tgtEl>
                                      </p:cBhvr>
                                    </p:animEffect>
                                  </p:childTnLst>
                                </p:cTn>
                              </p:par>
                              <p:par>
                                <p:cTn id="67" presetID="12" presetClass="entr" presetSubtype="2"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500"/>
                                        <p:tgtEl>
                                          <p:spTgt spid="16"/>
                                        </p:tgtEl>
                                        <p:attrNameLst>
                                          <p:attrName>ppt_x</p:attrName>
                                        </p:attrNameLst>
                                      </p:cBhvr>
                                      <p:tavLst>
                                        <p:tav tm="0">
                                          <p:val>
                                            <p:strVal val="#ppt_x+#ppt_w*1.125000"/>
                                          </p:val>
                                        </p:tav>
                                        <p:tav tm="100000">
                                          <p:val>
                                            <p:strVal val="#ppt_x"/>
                                          </p:val>
                                        </p:tav>
                                      </p:tavLst>
                                    </p:anim>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25" grpId="0"/>
      <p:bldP spid="47" grpId="0"/>
      <p:bldP spid="52"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MH_Text_1"/>
          <p:cNvSpPr txBox="1"/>
          <p:nvPr>
            <p:custDataLst>
              <p:tags r:id="rId2"/>
            </p:custDataLst>
          </p:nvPr>
        </p:nvSpPr>
        <p:spPr>
          <a:xfrm>
            <a:off x="1267767" y="950328"/>
            <a:ext cx="6571309" cy="1286583"/>
          </a:xfrm>
          <a:prstGeom prst="rect">
            <a:avLst/>
          </a:prstGeom>
          <a:noFill/>
        </p:spPr>
        <p:txBody>
          <a:bodyPr wrap="square" rtlCol="0" anchor="ctr" anchorCtr="0">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老人的遗体存放在天津第三医院，当亲属的车队离医院还有很长一段距离时，自发前来为老人送行的人群已经挤满了马路。一些市民在灵车前放声痛哭。一位附近的居民告诉记者，他在这儿住了这么多年，从没见过一个普通百姓的出殡聚集了这么多人，其中绝大多数都与老人素昧平生。一位白发苍苍的老者说，白方礼实在太不简单了，别说蹬车助学十几年，就是一年，一个月，谁能做到？ 一位读者在发给天津日报报业集团的短信留言中说：“他的善良与无私让我汗颜，一个朝朝暮暮甘为骆驼牛马的人走了，所有人都应该低下你们的头！”</a:t>
            </a:r>
          </a:p>
        </p:txBody>
      </p:sp>
      <p:sp>
        <p:nvSpPr>
          <p:cNvPr id="5" name="MH_Picture_1"/>
          <p:cNvSpPr/>
          <p:nvPr>
            <p:custDataLst>
              <p:tags r:id="rId3"/>
            </p:custDataLst>
          </p:nvPr>
        </p:nvSpPr>
        <p:spPr>
          <a:xfrm>
            <a:off x="1285875" y="2316594"/>
            <a:ext cx="6572252" cy="1280856"/>
          </a:xfrm>
          <a:prstGeom prst="rect">
            <a:avLst/>
          </a:prstGeom>
          <a:blipFill>
            <a:blip r:embed="rId9"/>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7" name="MH_Other_1"/>
          <p:cNvCxnSpPr/>
          <p:nvPr>
            <p:custDataLst>
              <p:tags r:id="rId4"/>
            </p:custDataLst>
          </p:nvPr>
        </p:nvCxnSpPr>
        <p:spPr>
          <a:xfrm>
            <a:off x="1295400" y="943799"/>
            <a:ext cx="655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MH_Other_2"/>
          <p:cNvCxnSpPr/>
          <p:nvPr>
            <p:custDataLst>
              <p:tags r:id="rId5"/>
            </p:custDataLst>
          </p:nvPr>
        </p:nvCxnSpPr>
        <p:spPr>
          <a:xfrm>
            <a:off x="1295400" y="2236912"/>
            <a:ext cx="655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48916" y="3256022"/>
            <a:ext cx="9144000" cy="1440000"/>
          </a:xfrm>
          <a:prstGeom prst="rect">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ko-KR" altLang="en-US" sz="3200" b="1" dirty="0">
              <a:latin typeface="微软雅黑" panose="020B0503020204020204" pitchFamily="34" charset="-122"/>
              <a:ea typeface="-윤고딕330" pitchFamily="18" charset="-127"/>
            </a:endParaRPr>
          </a:p>
        </p:txBody>
      </p:sp>
      <p:sp>
        <p:nvSpPr>
          <p:cNvPr id="11" name="MH_Text_1"/>
          <p:cNvSpPr/>
          <p:nvPr>
            <p:custDataLst>
              <p:tags r:id="rId6"/>
            </p:custDataLst>
          </p:nvPr>
        </p:nvSpPr>
        <p:spPr bwMode="auto">
          <a:xfrm>
            <a:off x="1267766" y="3683732"/>
            <a:ext cx="6590361" cy="1138389"/>
          </a:xfrm>
          <a:prstGeom prst="rect">
            <a:avLst/>
          </a:prstGeom>
          <a:solidFill>
            <a:srgbClr val="D1325B"/>
          </a:solidFill>
          <a:ln>
            <a:noFill/>
          </a:ln>
          <a:effectLst/>
        </p:spPr>
        <p:txBody>
          <a:bodyPr wrap="square" lIns="540000" rIns="540000" rtlCol="0" anchor="ctr">
            <a:normAutofit/>
          </a:bodyPr>
          <a:lstStyle/>
          <a:p>
            <a:pPr>
              <a:lnSpc>
                <a:spcPct val="150000"/>
              </a:lnSpc>
            </a:pPr>
            <a:r>
              <a:rPr lang="zh-CN" altLang="en-US" sz="1600" b="1" dirty="0">
                <a:solidFill>
                  <a:srgbClr val="FFC000"/>
                </a:solidFill>
                <a:latin typeface="微软雅黑" panose="020B0503020204020204" pitchFamily="34" charset="-122"/>
                <a:ea typeface="微软雅黑" panose="020B0503020204020204" pitchFamily="34" charset="-122"/>
              </a:rPr>
              <a:t>他两次都没能感动</a:t>
            </a:r>
            <a:r>
              <a:rPr lang="en-US" altLang="zh-CN" sz="1600" b="1" dirty="0">
                <a:solidFill>
                  <a:srgbClr val="FFC000"/>
                </a:solidFill>
                <a:latin typeface="微软雅黑" panose="020B0503020204020204" pitchFamily="34" charset="-122"/>
                <a:ea typeface="微软雅黑" panose="020B0503020204020204" pitchFamily="34" charset="-122"/>
              </a:rPr>
              <a:t>CCTV</a:t>
            </a:r>
            <a:r>
              <a:rPr lang="zh-CN" altLang="en-US" sz="1600" b="1" dirty="0">
                <a:solidFill>
                  <a:srgbClr val="FFC000"/>
                </a:solidFill>
                <a:latin typeface="微软雅黑" panose="020B0503020204020204" pitchFamily="34" charset="-122"/>
                <a:ea typeface="微软雅黑" panose="020B0503020204020204" pitchFamily="34" charset="-122"/>
              </a:rPr>
              <a:t>，却感动了我们！</a:t>
            </a:r>
            <a:endParaRPr lang="en-US" altLang="zh-CN" sz="1600" b="1" dirty="0">
              <a:solidFill>
                <a:srgbClr val="FFC000"/>
              </a:solidFill>
              <a:latin typeface="微软雅黑" panose="020B0503020204020204" pitchFamily="34" charset="-122"/>
              <a:ea typeface="微软雅黑" panose="020B0503020204020204" pitchFamily="34" charset="-122"/>
            </a:endParaRPr>
          </a:p>
          <a:p>
            <a:pPr algn="r">
              <a:lnSpc>
                <a:spcPct val="150000"/>
              </a:lnSpc>
            </a:pPr>
            <a:r>
              <a:rPr lang="zh-CN" altLang="en-US" sz="1600" b="1" dirty="0">
                <a:solidFill>
                  <a:srgbClr val="FFC000"/>
                </a:solidFill>
                <a:latin typeface="微软雅黑" panose="020B0503020204020204" pitchFamily="34" charset="-122"/>
                <a:ea typeface="微软雅黑" panose="020B0503020204020204" pitchFamily="34" charset="-122"/>
              </a:rPr>
              <a:t>他就是白方礼爷爷！</a:t>
            </a:r>
            <a:endParaRPr lang="ko-KR" altLang="en-US" sz="1600" b="1" dirty="0">
              <a:latin typeface="微软雅黑" panose="020B0503020204020204" pitchFamily="34" charset="-122"/>
              <a:ea typeface="-윤고딕330" pitchFamily="18" charset="-127"/>
            </a:endParaRPr>
          </a:p>
        </p:txBody>
      </p:sp>
      <p:sp>
        <p:nvSpPr>
          <p:cNvPr id="2" name="矩形 1"/>
          <p:cNvSpPr/>
          <p:nvPr/>
        </p:nvSpPr>
        <p:spPr>
          <a:xfrm>
            <a:off x="1267766" y="556182"/>
            <a:ext cx="2031325" cy="369332"/>
          </a:xfrm>
          <a:prstGeom prst="rect">
            <a:avLst/>
          </a:prstGeom>
        </p:spPr>
        <p:txBody>
          <a:bodyPr wrap="none">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rPr>
              <a:t>像白方礼爷爷致敬</a:t>
            </a:r>
            <a:endParaRPr lang="zh-CN" altLang="en-US" dirty="0"/>
          </a:p>
        </p:txBody>
      </p:sp>
    </p:spTree>
    <p:custDataLst>
      <p:tags r:id="rId1"/>
    </p:custDataLst>
  </p:cSld>
  <p:clrMapOvr>
    <a:masterClrMapping/>
  </p:clrMapOvr>
  <p:transition advTm="1954">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8" presetClass="entr" presetSubtype="32"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diamond(out)">
                                      <p:cBhvr>
                                        <p:cTn id="36" dur="10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 grpId="0" animBg="1"/>
      <p:bldP spid="10" grpId="0" animBg="1"/>
      <p:bldP spid="11" grpId="0" animBg="1"/>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51" name="任意多边形 4"/>
          <p:cNvSpPr/>
          <p:nvPr>
            <p:custDataLst>
              <p:tags r:id="rId2"/>
            </p:custDataLst>
          </p:nvPr>
        </p:nvSpPr>
        <p:spPr>
          <a:xfrm>
            <a:off x="4062127" y="2091120"/>
            <a:ext cx="353615" cy="1023938"/>
          </a:xfrm>
          <a:custGeom>
            <a:avLst/>
            <a:gdLst>
              <a:gd name="connsiteX0" fmla="*/ 0 w 269082"/>
              <a:gd name="connsiteY0" fmla="*/ 0 h 1114425"/>
              <a:gd name="connsiteX1" fmla="*/ 269082 w 269082"/>
              <a:gd name="connsiteY1" fmla="*/ 188119 h 1114425"/>
              <a:gd name="connsiteX2" fmla="*/ 185738 w 269082"/>
              <a:gd name="connsiteY2" fmla="*/ 1114425 h 1114425"/>
              <a:gd name="connsiteX3" fmla="*/ 0 w 269082"/>
              <a:gd name="connsiteY3" fmla="*/ 0 h 1114425"/>
              <a:gd name="connsiteX0-1" fmla="*/ 0 w 269082"/>
              <a:gd name="connsiteY0-2" fmla="*/ 0 h 1114425"/>
              <a:gd name="connsiteX1-3" fmla="*/ 269082 w 269082"/>
              <a:gd name="connsiteY1-4" fmla="*/ 188119 h 1114425"/>
              <a:gd name="connsiteX2-5" fmla="*/ 182563 w 269082"/>
              <a:gd name="connsiteY2-6" fmla="*/ 1114425 h 1114425"/>
              <a:gd name="connsiteX3-7" fmla="*/ 0 w 269082"/>
              <a:gd name="connsiteY3-8" fmla="*/ 0 h 1114425"/>
              <a:gd name="connsiteX0-9" fmla="*/ 0 w 389732"/>
              <a:gd name="connsiteY0-10" fmla="*/ 0 h 1114425"/>
              <a:gd name="connsiteX1-11" fmla="*/ 389732 w 389732"/>
              <a:gd name="connsiteY1-12" fmla="*/ 207169 h 1114425"/>
              <a:gd name="connsiteX2-13" fmla="*/ 182563 w 389732"/>
              <a:gd name="connsiteY2-14" fmla="*/ 1114425 h 1114425"/>
              <a:gd name="connsiteX3-15" fmla="*/ 0 w 389732"/>
              <a:gd name="connsiteY3-16" fmla="*/ 0 h 1114425"/>
              <a:gd name="connsiteX0-17" fmla="*/ 0 w 389732"/>
              <a:gd name="connsiteY0-18" fmla="*/ 0 h 1112485"/>
              <a:gd name="connsiteX1-19" fmla="*/ 389732 w 389732"/>
              <a:gd name="connsiteY1-20" fmla="*/ 207169 h 1112485"/>
              <a:gd name="connsiteX2-21" fmla="*/ 190325 w 389732"/>
              <a:gd name="connsiteY2-22" fmla="*/ 1112485 h 1112485"/>
              <a:gd name="connsiteX3-23" fmla="*/ 0 w 389732"/>
              <a:gd name="connsiteY3-24" fmla="*/ 0 h 1112485"/>
              <a:gd name="connsiteX0-25" fmla="*/ 0 w 383911"/>
              <a:gd name="connsiteY0-26" fmla="*/ 0 h 1112485"/>
              <a:gd name="connsiteX1-27" fmla="*/ 383911 w 383911"/>
              <a:gd name="connsiteY1-28" fmla="*/ 207169 h 1112485"/>
              <a:gd name="connsiteX2-29" fmla="*/ 184504 w 383911"/>
              <a:gd name="connsiteY2-30" fmla="*/ 1112485 h 1112485"/>
              <a:gd name="connsiteX3-31" fmla="*/ 0 w 383911"/>
              <a:gd name="connsiteY3-32" fmla="*/ 0 h 1112485"/>
            </a:gdLst>
            <a:ahLst/>
            <a:cxnLst>
              <a:cxn ang="0">
                <a:pos x="connsiteX0-1" y="connsiteY0-2"/>
              </a:cxn>
              <a:cxn ang="0">
                <a:pos x="connsiteX1-3" y="connsiteY1-4"/>
              </a:cxn>
              <a:cxn ang="0">
                <a:pos x="connsiteX2-5" y="connsiteY2-6"/>
              </a:cxn>
              <a:cxn ang="0">
                <a:pos x="connsiteX3-7" y="connsiteY3-8"/>
              </a:cxn>
            </a:cxnLst>
            <a:rect l="l" t="t" r="r" b="b"/>
            <a:pathLst>
              <a:path w="383911" h="1112485">
                <a:moveTo>
                  <a:pt x="0" y="0"/>
                </a:moveTo>
                <a:lnTo>
                  <a:pt x="383911" y="207169"/>
                </a:lnTo>
                <a:lnTo>
                  <a:pt x="184504" y="1112485"/>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52" name="任意多边形 6"/>
          <p:cNvSpPr/>
          <p:nvPr>
            <p:custDataLst>
              <p:tags r:id="rId3"/>
            </p:custDataLst>
          </p:nvPr>
        </p:nvSpPr>
        <p:spPr>
          <a:xfrm>
            <a:off x="5357526" y="2120887"/>
            <a:ext cx="142875" cy="1027509"/>
          </a:xfrm>
          <a:custGeom>
            <a:avLst/>
            <a:gdLst>
              <a:gd name="connsiteX0" fmla="*/ 26193 w 164306"/>
              <a:gd name="connsiteY0" fmla="*/ 0 h 1112043"/>
              <a:gd name="connsiteX1" fmla="*/ 0 w 164306"/>
              <a:gd name="connsiteY1" fmla="*/ 1112043 h 1112043"/>
              <a:gd name="connsiteX2" fmla="*/ 164306 w 164306"/>
              <a:gd name="connsiteY2" fmla="*/ 890587 h 1112043"/>
              <a:gd name="connsiteX3" fmla="*/ 26193 w 164306"/>
              <a:gd name="connsiteY3" fmla="*/ 0 h 1112043"/>
              <a:gd name="connsiteX0-1" fmla="*/ 26193 w 164306"/>
              <a:gd name="connsiteY0-2" fmla="*/ 0 h 1115218"/>
              <a:gd name="connsiteX1-3" fmla="*/ 0 w 164306"/>
              <a:gd name="connsiteY1-4" fmla="*/ 1115218 h 1115218"/>
              <a:gd name="connsiteX2-5" fmla="*/ 164306 w 164306"/>
              <a:gd name="connsiteY2-6" fmla="*/ 890587 h 1115218"/>
              <a:gd name="connsiteX3-7" fmla="*/ 26193 w 164306"/>
              <a:gd name="connsiteY3-8" fmla="*/ 0 h 1115218"/>
              <a:gd name="connsiteX0-9" fmla="*/ 33955 w 164306"/>
              <a:gd name="connsiteY0-10" fmla="*/ 0 h 1115218"/>
              <a:gd name="connsiteX1-11" fmla="*/ 0 w 164306"/>
              <a:gd name="connsiteY1-12" fmla="*/ 1115218 h 1115218"/>
              <a:gd name="connsiteX2-13" fmla="*/ 164306 w 164306"/>
              <a:gd name="connsiteY2-14" fmla="*/ 890587 h 1115218"/>
              <a:gd name="connsiteX3-15" fmla="*/ 33955 w 164306"/>
              <a:gd name="connsiteY3-16" fmla="*/ 0 h 1115218"/>
              <a:gd name="connsiteX0-17" fmla="*/ 24252 w 154603"/>
              <a:gd name="connsiteY0-18" fmla="*/ 0 h 1121044"/>
              <a:gd name="connsiteX1-19" fmla="*/ 0 w 154603"/>
              <a:gd name="connsiteY1-20" fmla="*/ 1121044 h 1121044"/>
              <a:gd name="connsiteX2-21" fmla="*/ 154603 w 154603"/>
              <a:gd name="connsiteY2-22" fmla="*/ 890587 h 1121044"/>
              <a:gd name="connsiteX3-23" fmla="*/ 24252 w 154603"/>
              <a:gd name="connsiteY3-24" fmla="*/ 0 h 1121044"/>
            </a:gdLst>
            <a:ahLst/>
            <a:cxnLst>
              <a:cxn ang="0">
                <a:pos x="connsiteX0-1" y="connsiteY0-2"/>
              </a:cxn>
              <a:cxn ang="0">
                <a:pos x="connsiteX1-3" y="connsiteY1-4"/>
              </a:cxn>
              <a:cxn ang="0">
                <a:pos x="connsiteX2-5" y="connsiteY2-6"/>
              </a:cxn>
              <a:cxn ang="0">
                <a:pos x="connsiteX3-7" y="connsiteY3-8"/>
              </a:cxn>
            </a:cxnLst>
            <a:rect l="l" t="t" r="r" b="b"/>
            <a:pathLst>
              <a:path w="154603" h="1121044">
                <a:moveTo>
                  <a:pt x="24252" y="0"/>
                </a:moveTo>
                <a:lnTo>
                  <a:pt x="0" y="1121044"/>
                </a:lnTo>
                <a:lnTo>
                  <a:pt x="154603" y="890587"/>
                </a:lnTo>
                <a:lnTo>
                  <a:pt x="24252"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53" name="任意多边形 27"/>
          <p:cNvSpPr/>
          <p:nvPr>
            <p:custDataLst>
              <p:tags r:id="rId4"/>
            </p:custDataLst>
          </p:nvPr>
        </p:nvSpPr>
        <p:spPr>
          <a:xfrm>
            <a:off x="5373004" y="1972058"/>
            <a:ext cx="1222772" cy="1121569"/>
          </a:xfrm>
          <a:custGeom>
            <a:avLst/>
            <a:gdLst>
              <a:gd name="connsiteX0" fmla="*/ 1458158 w 1630564"/>
              <a:gd name="connsiteY0" fmla="*/ 0 h 1496145"/>
              <a:gd name="connsiteX1" fmla="*/ 1630564 w 1630564"/>
              <a:gd name="connsiteY1" fmla="*/ 1358803 h 1496145"/>
              <a:gd name="connsiteX2" fmla="*/ 166563 w 1630564"/>
              <a:gd name="connsiteY2" fmla="*/ 1496145 h 1496145"/>
              <a:gd name="connsiteX3" fmla="*/ 0 w 1630564"/>
              <a:gd name="connsiteY3" fmla="*/ 149029 h 1496145"/>
            </a:gdLst>
            <a:ahLst/>
            <a:cxnLst>
              <a:cxn ang="0">
                <a:pos x="connsiteX0" y="connsiteY0"/>
              </a:cxn>
              <a:cxn ang="0">
                <a:pos x="connsiteX1" y="connsiteY1"/>
              </a:cxn>
              <a:cxn ang="0">
                <a:pos x="connsiteX2" y="connsiteY2"/>
              </a:cxn>
              <a:cxn ang="0">
                <a:pos x="connsiteX3" y="connsiteY3"/>
              </a:cxn>
            </a:cxnLst>
            <a:rect l="l" t="t" r="r" b="b"/>
            <a:pathLst>
              <a:path w="1630564" h="1496145">
                <a:moveTo>
                  <a:pt x="1458158" y="0"/>
                </a:moveTo>
                <a:lnTo>
                  <a:pt x="1630564" y="1358803"/>
                </a:lnTo>
                <a:lnTo>
                  <a:pt x="166563" y="1496145"/>
                </a:lnTo>
                <a:lnTo>
                  <a:pt x="0" y="14902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35000" anchor="ctr"/>
          <a:lstStyle/>
          <a:p>
            <a:pPr algn="ctr">
              <a:defRPr/>
            </a:pPr>
            <a:r>
              <a:rPr lang="zh-CN" altLang="en-US" sz="4950">
                <a:solidFill>
                  <a:srgbClr val="FFFFFF"/>
                </a:solidFill>
                <a:latin typeface="华文琥珀" panose="02010800040101010101" pitchFamily="2" charset="-122"/>
                <a:ea typeface="华文琥珀" panose="02010800040101010101" pitchFamily="2" charset="-122"/>
              </a:rPr>
              <a:t>观</a:t>
            </a:r>
          </a:p>
        </p:txBody>
      </p:sp>
      <p:sp>
        <p:nvSpPr>
          <p:cNvPr id="54" name="任意多边形 8"/>
          <p:cNvSpPr/>
          <p:nvPr>
            <p:custDataLst>
              <p:tags r:id="rId5"/>
            </p:custDataLst>
          </p:nvPr>
        </p:nvSpPr>
        <p:spPr>
          <a:xfrm>
            <a:off x="6461235" y="1970868"/>
            <a:ext cx="160735" cy="788194"/>
          </a:xfrm>
          <a:custGeom>
            <a:avLst/>
            <a:gdLst>
              <a:gd name="connsiteX0" fmla="*/ 0 w 180975"/>
              <a:gd name="connsiteY0" fmla="*/ 0 h 852487"/>
              <a:gd name="connsiteX1" fmla="*/ 180975 w 180975"/>
              <a:gd name="connsiteY1" fmla="*/ 85725 h 852487"/>
              <a:gd name="connsiteX2" fmla="*/ 119062 w 180975"/>
              <a:gd name="connsiteY2" fmla="*/ 852487 h 852487"/>
              <a:gd name="connsiteX3" fmla="*/ 0 w 180975"/>
              <a:gd name="connsiteY3" fmla="*/ 0 h 852487"/>
              <a:gd name="connsiteX0-1" fmla="*/ 0 w 174625"/>
              <a:gd name="connsiteY0-2" fmla="*/ 0 h 855662"/>
              <a:gd name="connsiteX1-3" fmla="*/ 174625 w 174625"/>
              <a:gd name="connsiteY1-4" fmla="*/ 88900 h 855662"/>
              <a:gd name="connsiteX2-5" fmla="*/ 112712 w 174625"/>
              <a:gd name="connsiteY2-6" fmla="*/ 855662 h 855662"/>
              <a:gd name="connsiteX3-7" fmla="*/ 0 w 174625"/>
              <a:gd name="connsiteY3-8" fmla="*/ 0 h 855662"/>
            </a:gdLst>
            <a:ahLst/>
            <a:cxnLst>
              <a:cxn ang="0">
                <a:pos x="connsiteX0-1" y="connsiteY0-2"/>
              </a:cxn>
              <a:cxn ang="0">
                <a:pos x="connsiteX1-3" y="connsiteY1-4"/>
              </a:cxn>
              <a:cxn ang="0">
                <a:pos x="connsiteX2-5" y="connsiteY2-6"/>
              </a:cxn>
              <a:cxn ang="0">
                <a:pos x="connsiteX3-7" y="connsiteY3-8"/>
              </a:cxn>
            </a:cxnLst>
            <a:rect l="l" t="t" r="r" b="b"/>
            <a:pathLst>
              <a:path w="174625" h="855662">
                <a:moveTo>
                  <a:pt x="0" y="0"/>
                </a:moveTo>
                <a:lnTo>
                  <a:pt x="174625" y="88900"/>
                </a:lnTo>
                <a:lnTo>
                  <a:pt x="112712" y="855662"/>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55" name="任意多边形 10"/>
          <p:cNvSpPr/>
          <p:nvPr>
            <p:custDataLst>
              <p:tags r:id="rId6"/>
            </p:custDataLst>
          </p:nvPr>
        </p:nvSpPr>
        <p:spPr>
          <a:xfrm>
            <a:off x="7631620" y="2068500"/>
            <a:ext cx="158353" cy="1021556"/>
          </a:xfrm>
          <a:custGeom>
            <a:avLst/>
            <a:gdLst>
              <a:gd name="connsiteX0" fmla="*/ 95250 w 171450"/>
              <a:gd name="connsiteY0" fmla="*/ 0 h 1102519"/>
              <a:gd name="connsiteX1" fmla="*/ 171450 w 171450"/>
              <a:gd name="connsiteY1" fmla="*/ 245269 h 1102519"/>
              <a:gd name="connsiteX2" fmla="*/ 0 w 171450"/>
              <a:gd name="connsiteY2" fmla="*/ 1102519 h 1102519"/>
              <a:gd name="connsiteX3" fmla="*/ 95250 w 171450"/>
              <a:gd name="connsiteY3" fmla="*/ 0 h 1102519"/>
              <a:gd name="connsiteX0-1" fmla="*/ 92075 w 171450"/>
              <a:gd name="connsiteY0-2" fmla="*/ 0 h 1105694"/>
              <a:gd name="connsiteX1-3" fmla="*/ 171450 w 171450"/>
              <a:gd name="connsiteY1-4" fmla="*/ 248444 h 1105694"/>
              <a:gd name="connsiteX2-5" fmla="*/ 0 w 171450"/>
              <a:gd name="connsiteY2-6" fmla="*/ 1105694 h 1105694"/>
              <a:gd name="connsiteX3-7" fmla="*/ 92075 w 171450"/>
              <a:gd name="connsiteY3-8" fmla="*/ 0 h 1105694"/>
              <a:gd name="connsiteX0-9" fmla="*/ 101600 w 171450"/>
              <a:gd name="connsiteY0-10" fmla="*/ 0 h 1108869"/>
              <a:gd name="connsiteX1-11" fmla="*/ 171450 w 171450"/>
              <a:gd name="connsiteY1-12" fmla="*/ 251619 h 1108869"/>
              <a:gd name="connsiteX2-13" fmla="*/ 0 w 171450"/>
              <a:gd name="connsiteY2-14" fmla="*/ 1108869 h 1108869"/>
              <a:gd name="connsiteX3-15" fmla="*/ 101600 w 171450"/>
              <a:gd name="connsiteY3-16" fmla="*/ 0 h 1108869"/>
            </a:gdLst>
            <a:ahLst/>
            <a:cxnLst>
              <a:cxn ang="0">
                <a:pos x="connsiteX0-1" y="connsiteY0-2"/>
              </a:cxn>
              <a:cxn ang="0">
                <a:pos x="connsiteX1-3" y="connsiteY1-4"/>
              </a:cxn>
              <a:cxn ang="0">
                <a:pos x="connsiteX2-5" y="connsiteY2-6"/>
              </a:cxn>
              <a:cxn ang="0">
                <a:pos x="connsiteX3-7" y="connsiteY3-8"/>
              </a:cxn>
            </a:cxnLst>
            <a:rect l="l" t="t" r="r" b="b"/>
            <a:pathLst>
              <a:path w="171450" h="1108869">
                <a:moveTo>
                  <a:pt x="101600" y="0"/>
                </a:moveTo>
                <a:lnTo>
                  <a:pt x="171450" y="251619"/>
                </a:lnTo>
                <a:lnTo>
                  <a:pt x="0" y="1108869"/>
                </a:lnTo>
                <a:lnTo>
                  <a:pt x="10160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56" name="任意多边形 11"/>
          <p:cNvSpPr/>
          <p:nvPr>
            <p:custDataLst>
              <p:tags r:id="rId7"/>
            </p:custDataLst>
          </p:nvPr>
        </p:nvSpPr>
        <p:spPr>
          <a:xfrm>
            <a:off x="5365860" y="3206737"/>
            <a:ext cx="148829" cy="122634"/>
          </a:xfrm>
          <a:custGeom>
            <a:avLst/>
            <a:gdLst>
              <a:gd name="connsiteX0" fmla="*/ 0 w 161925"/>
              <a:gd name="connsiteY0" fmla="*/ 0 h 133350"/>
              <a:gd name="connsiteX1" fmla="*/ 95250 w 161925"/>
              <a:gd name="connsiteY1" fmla="*/ 133350 h 133350"/>
              <a:gd name="connsiteX2" fmla="*/ 161925 w 161925"/>
              <a:gd name="connsiteY2" fmla="*/ 25400 h 133350"/>
              <a:gd name="connsiteX3" fmla="*/ 0 w 161925"/>
              <a:gd name="connsiteY3" fmla="*/ 0 h 133350"/>
            </a:gdLst>
            <a:ahLst/>
            <a:cxnLst>
              <a:cxn ang="0">
                <a:pos x="connsiteX0" y="connsiteY0"/>
              </a:cxn>
              <a:cxn ang="0">
                <a:pos x="connsiteX1" y="connsiteY1"/>
              </a:cxn>
              <a:cxn ang="0">
                <a:pos x="connsiteX2" y="connsiteY2"/>
              </a:cxn>
              <a:cxn ang="0">
                <a:pos x="connsiteX3" y="connsiteY3"/>
              </a:cxn>
            </a:cxnLst>
            <a:rect l="l" t="t" r="r" b="b"/>
            <a:pathLst>
              <a:path w="161925" h="133350">
                <a:moveTo>
                  <a:pt x="0" y="0"/>
                </a:moveTo>
                <a:lnTo>
                  <a:pt x="95250" y="133350"/>
                </a:lnTo>
                <a:lnTo>
                  <a:pt x="161925" y="254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57" name="任意多边形 12"/>
          <p:cNvSpPr/>
          <p:nvPr>
            <p:custDataLst>
              <p:tags r:id="rId8"/>
            </p:custDataLst>
          </p:nvPr>
        </p:nvSpPr>
        <p:spPr>
          <a:xfrm>
            <a:off x="7787592" y="2776921"/>
            <a:ext cx="94060" cy="172641"/>
          </a:xfrm>
          <a:custGeom>
            <a:avLst/>
            <a:gdLst>
              <a:gd name="connsiteX0" fmla="*/ 101600 w 101600"/>
              <a:gd name="connsiteY0" fmla="*/ 0 h 187325"/>
              <a:gd name="connsiteX1" fmla="*/ 101600 w 101600"/>
              <a:gd name="connsiteY1" fmla="*/ 187325 h 187325"/>
              <a:gd name="connsiteX2" fmla="*/ 0 w 101600"/>
              <a:gd name="connsiteY2" fmla="*/ 79375 h 187325"/>
              <a:gd name="connsiteX3" fmla="*/ 101600 w 101600"/>
              <a:gd name="connsiteY3" fmla="*/ 0 h 187325"/>
            </a:gdLst>
            <a:ahLst/>
            <a:cxnLst>
              <a:cxn ang="0">
                <a:pos x="connsiteX0" y="connsiteY0"/>
              </a:cxn>
              <a:cxn ang="0">
                <a:pos x="connsiteX1" y="connsiteY1"/>
              </a:cxn>
              <a:cxn ang="0">
                <a:pos x="connsiteX2" y="connsiteY2"/>
              </a:cxn>
              <a:cxn ang="0">
                <a:pos x="connsiteX3" y="connsiteY3"/>
              </a:cxn>
            </a:cxnLst>
            <a:rect l="l" t="t" r="r" b="b"/>
            <a:pathLst>
              <a:path w="101600" h="187325">
                <a:moveTo>
                  <a:pt x="101600" y="0"/>
                </a:moveTo>
                <a:lnTo>
                  <a:pt x="101600" y="187325"/>
                </a:lnTo>
                <a:lnTo>
                  <a:pt x="0" y="79375"/>
                </a:lnTo>
                <a:lnTo>
                  <a:pt x="10160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58" name="任意多边形 13"/>
          <p:cNvSpPr/>
          <p:nvPr>
            <p:custDataLst>
              <p:tags r:id="rId9"/>
            </p:custDataLst>
          </p:nvPr>
        </p:nvSpPr>
        <p:spPr>
          <a:xfrm>
            <a:off x="7662577" y="1880381"/>
            <a:ext cx="107156" cy="163115"/>
          </a:xfrm>
          <a:custGeom>
            <a:avLst/>
            <a:gdLst>
              <a:gd name="connsiteX0" fmla="*/ 60325 w 117475"/>
              <a:gd name="connsiteY0" fmla="*/ 0 h 177800"/>
              <a:gd name="connsiteX1" fmla="*/ 117475 w 117475"/>
              <a:gd name="connsiteY1" fmla="*/ 123825 h 177800"/>
              <a:gd name="connsiteX2" fmla="*/ 0 w 117475"/>
              <a:gd name="connsiteY2" fmla="*/ 177800 h 177800"/>
              <a:gd name="connsiteX3" fmla="*/ 60325 w 117475"/>
              <a:gd name="connsiteY3" fmla="*/ 0 h 177800"/>
            </a:gdLst>
            <a:ahLst/>
            <a:cxnLst>
              <a:cxn ang="0">
                <a:pos x="connsiteX0" y="connsiteY0"/>
              </a:cxn>
              <a:cxn ang="0">
                <a:pos x="connsiteX1" y="connsiteY1"/>
              </a:cxn>
              <a:cxn ang="0">
                <a:pos x="connsiteX2" y="connsiteY2"/>
              </a:cxn>
              <a:cxn ang="0">
                <a:pos x="connsiteX3" y="connsiteY3"/>
              </a:cxn>
            </a:cxnLst>
            <a:rect l="l" t="t" r="r" b="b"/>
            <a:pathLst>
              <a:path w="117475" h="177800">
                <a:moveTo>
                  <a:pt x="60325" y="0"/>
                </a:moveTo>
                <a:lnTo>
                  <a:pt x="117475" y="123825"/>
                </a:lnTo>
                <a:lnTo>
                  <a:pt x="0" y="177800"/>
                </a:lnTo>
                <a:lnTo>
                  <a:pt x="60325"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59" name="任意多边形 14"/>
          <p:cNvSpPr/>
          <p:nvPr>
            <p:custDataLst>
              <p:tags r:id="rId10"/>
            </p:custDataLst>
          </p:nvPr>
        </p:nvSpPr>
        <p:spPr>
          <a:xfrm>
            <a:off x="4138327" y="3206737"/>
            <a:ext cx="201215" cy="178594"/>
          </a:xfrm>
          <a:custGeom>
            <a:avLst/>
            <a:gdLst>
              <a:gd name="connsiteX0" fmla="*/ 177800 w 219075"/>
              <a:gd name="connsiteY0" fmla="*/ 0 h 193675"/>
              <a:gd name="connsiteX1" fmla="*/ 219075 w 219075"/>
              <a:gd name="connsiteY1" fmla="*/ 193675 h 193675"/>
              <a:gd name="connsiteX2" fmla="*/ 0 w 219075"/>
              <a:gd name="connsiteY2" fmla="*/ 155575 h 193675"/>
              <a:gd name="connsiteX3" fmla="*/ 177800 w 219075"/>
              <a:gd name="connsiteY3" fmla="*/ 0 h 193675"/>
            </a:gdLst>
            <a:ahLst/>
            <a:cxnLst>
              <a:cxn ang="0">
                <a:pos x="connsiteX0" y="connsiteY0"/>
              </a:cxn>
              <a:cxn ang="0">
                <a:pos x="connsiteX1" y="connsiteY1"/>
              </a:cxn>
              <a:cxn ang="0">
                <a:pos x="connsiteX2" y="connsiteY2"/>
              </a:cxn>
              <a:cxn ang="0">
                <a:pos x="connsiteX3" y="connsiteY3"/>
              </a:cxn>
            </a:cxnLst>
            <a:rect l="l" t="t" r="r" b="b"/>
            <a:pathLst>
              <a:path w="219075" h="193675">
                <a:moveTo>
                  <a:pt x="177800" y="0"/>
                </a:moveTo>
                <a:lnTo>
                  <a:pt x="219075" y="193675"/>
                </a:lnTo>
                <a:lnTo>
                  <a:pt x="0" y="155575"/>
                </a:lnTo>
                <a:lnTo>
                  <a:pt x="1778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60" name="任意多边形 15"/>
          <p:cNvSpPr/>
          <p:nvPr>
            <p:custDataLst>
              <p:tags r:id="rId11"/>
            </p:custDataLst>
          </p:nvPr>
        </p:nvSpPr>
        <p:spPr>
          <a:xfrm>
            <a:off x="2740532" y="2038733"/>
            <a:ext cx="257175" cy="198835"/>
          </a:xfrm>
          <a:custGeom>
            <a:avLst/>
            <a:gdLst>
              <a:gd name="connsiteX0" fmla="*/ 0 w 279400"/>
              <a:gd name="connsiteY0" fmla="*/ 0 h 215900"/>
              <a:gd name="connsiteX1" fmla="*/ 279400 w 279400"/>
              <a:gd name="connsiteY1" fmla="*/ 98425 h 215900"/>
              <a:gd name="connsiteX2" fmla="*/ 187325 w 279400"/>
              <a:gd name="connsiteY2" fmla="*/ 215900 h 215900"/>
              <a:gd name="connsiteX3" fmla="*/ 0 w 279400"/>
              <a:gd name="connsiteY3" fmla="*/ 0 h 215900"/>
            </a:gdLst>
            <a:ahLst/>
            <a:cxnLst>
              <a:cxn ang="0">
                <a:pos x="connsiteX0" y="connsiteY0"/>
              </a:cxn>
              <a:cxn ang="0">
                <a:pos x="connsiteX1" y="connsiteY1"/>
              </a:cxn>
              <a:cxn ang="0">
                <a:pos x="connsiteX2" y="connsiteY2"/>
              </a:cxn>
              <a:cxn ang="0">
                <a:pos x="connsiteX3" y="connsiteY3"/>
              </a:cxn>
            </a:cxnLst>
            <a:rect l="l" t="t" r="r" b="b"/>
            <a:pathLst>
              <a:path w="279400" h="215900">
                <a:moveTo>
                  <a:pt x="0" y="0"/>
                </a:moveTo>
                <a:lnTo>
                  <a:pt x="279400" y="98425"/>
                </a:lnTo>
                <a:lnTo>
                  <a:pt x="187325" y="21590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61" name="任意多边形 16"/>
          <p:cNvSpPr/>
          <p:nvPr>
            <p:custDataLst>
              <p:tags r:id="rId12"/>
            </p:custDataLst>
          </p:nvPr>
        </p:nvSpPr>
        <p:spPr>
          <a:xfrm>
            <a:off x="2765536" y="2385206"/>
            <a:ext cx="213122" cy="263128"/>
          </a:xfrm>
          <a:custGeom>
            <a:avLst/>
            <a:gdLst>
              <a:gd name="connsiteX0" fmla="*/ 0 w 231775"/>
              <a:gd name="connsiteY0" fmla="*/ 6350 h 285750"/>
              <a:gd name="connsiteX1" fmla="*/ 19050 w 231775"/>
              <a:gd name="connsiteY1" fmla="*/ 285750 h 285750"/>
              <a:gd name="connsiteX2" fmla="*/ 231775 w 231775"/>
              <a:gd name="connsiteY2" fmla="*/ 0 h 285750"/>
              <a:gd name="connsiteX3" fmla="*/ 0 w 231775"/>
              <a:gd name="connsiteY3" fmla="*/ 6350 h 285750"/>
            </a:gdLst>
            <a:ahLst/>
            <a:cxnLst>
              <a:cxn ang="0">
                <a:pos x="connsiteX0" y="connsiteY0"/>
              </a:cxn>
              <a:cxn ang="0">
                <a:pos x="connsiteX1" y="connsiteY1"/>
              </a:cxn>
              <a:cxn ang="0">
                <a:pos x="connsiteX2" y="connsiteY2"/>
              </a:cxn>
              <a:cxn ang="0">
                <a:pos x="connsiteX3" y="connsiteY3"/>
              </a:cxn>
            </a:cxnLst>
            <a:rect l="l" t="t" r="r" b="b"/>
            <a:pathLst>
              <a:path w="231775" h="285750">
                <a:moveTo>
                  <a:pt x="0" y="6350"/>
                </a:moveTo>
                <a:lnTo>
                  <a:pt x="19050" y="285750"/>
                </a:lnTo>
                <a:lnTo>
                  <a:pt x="231775" y="0"/>
                </a:lnTo>
                <a:lnTo>
                  <a:pt x="0" y="63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62" name="任意多边形 22"/>
          <p:cNvSpPr/>
          <p:nvPr>
            <p:custDataLst>
              <p:tags r:id="rId13"/>
            </p:custDataLst>
          </p:nvPr>
        </p:nvSpPr>
        <p:spPr>
          <a:xfrm rot="20909277">
            <a:off x="3045332" y="2150652"/>
            <a:ext cx="1128713" cy="1076325"/>
          </a:xfrm>
          <a:custGeom>
            <a:avLst/>
            <a:gdLst>
              <a:gd name="connsiteX0" fmla="*/ 1505606 w 1505606"/>
              <a:gd name="connsiteY0" fmla="*/ 56639 h 1435877"/>
              <a:gd name="connsiteX1" fmla="*/ 1454320 w 1505606"/>
              <a:gd name="connsiteY1" fmla="*/ 1435877 h 1435877"/>
              <a:gd name="connsiteX2" fmla="*/ 0 w 1505606"/>
              <a:gd name="connsiteY2" fmla="*/ 1387192 h 1435877"/>
              <a:gd name="connsiteX3" fmla="*/ 70798 w 1505606"/>
              <a:gd name="connsiteY3" fmla="*/ 0 h 1435877"/>
            </a:gdLst>
            <a:ahLst/>
            <a:cxnLst>
              <a:cxn ang="0">
                <a:pos x="connsiteX0" y="connsiteY0"/>
              </a:cxn>
              <a:cxn ang="0">
                <a:pos x="connsiteX1" y="connsiteY1"/>
              </a:cxn>
              <a:cxn ang="0">
                <a:pos x="connsiteX2" y="connsiteY2"/>
              </a:cxn>
              <a:cxn ang="0">
                <a:pos x="connsiteX3" y="connsiteY3"/>
              </a:cxn>
            </a:cxnLst>
            <a:rect l="l" t="t" r="r" b="b"/>
            <a:pathLst>
              <a:path w="1505606" h="1435877">
                <a:moveTo>
                  <a:pt x="1505606" y="56639"/>
                </a:moveTo>
                <a:lnTo>
                  <a:pt x="1454320" y="1435877"/>
                </a:lnTo>
                <a:lnTo>
                  <a:pt x="0" y="1387192"/>
                </a:lnTo>
                <a:lnTo>
                  <a:pt x="7079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35000" anchor="ctr"/>
          <a:lstStyle/>
          <a:p>
            <a:pPr algn="ctr">
              <a:defRPr/>
            </a:pPr>
            <a:r>
              <a:rPr lang="zh-CN" altLang="en-US" sz="4950">
                <a:solidFill>
                  <a:srgbClr val="FFFFFF"/>
                </a:solidFill>
                <a:latin typeface="华文琥珀" panose="02010800040101010101" pitchFamily="2" charset="-122"/>
                <a:ea typeface="华文琥珀" panose="02010800040101010101" pitchFamily="2" charset="-122"/>
              </a:rPr>
              <a:t>谢</a:t>
            </a:r>
          </a:p>
        </p:txBody>
      </p:sp>
      <p:sp>
        <p:nvSpPr>
          <p:cNvPr id="63" name="任意多边形 31"/>
          <p:cNvSpPr/>
          <p:nvPr>
            <p:custDataLst>
              <p:tags r:id="rId14"/>
            </p:custDataLst>
          </p:nvPr>
        </p:nvSpPr>
        <p:spPr>
          <a:xfrm rot="346644">
            <a:off x="6562439" y="2014920"/>
            <a:ext cx="1125140" cy="1062038"/>
          </a:xfrm>
          <a:custGeom>
            <a:avLst/>
            <a:gdLst>
              <a:gd name="connsiteX0" fmla="*/ 0 w 1500122"/>
              <a:gd name="connsiteY0" fmla="*/ 59304 h 1417123"/>
              <a:gd name="connsiteX1" fmla="*/ 1486035 w 1500122"/>
              <a:gd name="connsiteY1" fmla="*/ 0 h 1417123"/>
              <a:gd name="connsiteX2" fmla="*/ 1500122 w 1500122"/>
              <a:gd name="connsiteY2" fmla="*/ 1358442 h 1417123"/>
              <a:gd name="connsiteX3" fmla="*/ 49268 w 1500122"/>
              <a:gd name="connsiteY3" fmla="*/ 1417123 h 1417123"/>
            </a:gdLst>
            <a:ahLst/>
            <a:cxnLst>
              <a:cxn ang="0">
                <a:pos x="connsiteX0" y="connsiteY0"/>
              </a:cxn>
              <a:cxn ang="0">
                <a:pos x="connsiteX1" y="connsiteY1"/>
              </a:cxn>
              <a:cxn ang="0">
                <a:pos x="connsiteX2" y="connsiteY2"/>
              </a:cxn>
              <a:cxn ang="0">
                <a:pos x="connsiteX3" y="connsiteY3"/>
              </a:cxn>
            </a:cxnLst>
            <a:rect l="l" t="t" r="r" b="b"/>
            <a:pathLst>
              <a:path w="1500122" h="1417123">
                <a:moveTo>
                  <a:pt x="0" y="59304"/>
                </a:moveTo>
                <a:lnTo>
                  <a:pt x="1486035" y="0"/>
                </a:lnTo>
                <a:lnTo>
                  <a:pt x="1500122" y="1358442"/>
                </a:lnTo>
                <a:lnTo>
                  <a:pt x="49268" y="141712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35000" anchor="ctr"/>
          <a:lstStyle/>
          <a:p>
            <a:pPr algn="ctr">
              <a:defRPr/>
            </a:pPr>
            <a:r>
              <a:rPr lang="zh-CN" altLang="en-US" sz="4950">
                <a:solidFill>
                  <a:srgbClr val="FFFFFF"/>
                </a:solidFill>
                <a:latin typeface="华文琥珀" panose="02010800040101010101" pitchFamily="2" charset="-122"/>
                <a:ea typeface="华文琥珀" panose="02010800040101010101" pitchFamily="2" charset="-122"/>
              </a:rPr>
              <a:t>看</a:t>
            </a:r>
          </a:p>
        </p:txBody>
      </p:sp>
      <p:sp>
        <p:nvSpPr>
          <p:cNvPr id="64" name="任意多边形 35"/>
          <p:cNvSpPr/>
          <p:nvPr>
            <p:custDataLst>
              <p:tags r:id="rId15"/>
            </p:custDataLst>
          </p:nvPr>
        </p:nvSpPr>
        <p:spPr>
          <a:xfrm rot="226785">
            <a:off x="4246673" y="2085168"/>
            <a:ext cx="1144191" cy="1083469"/>
          </a:xfrm>
          <a:custGeom>
            <a:avLst/>
            <a:gdLst>
              <a:gd name="connsiteX0" fmla="*/ 0 w 1525086"/>
              <a:gd name="connsiteY0" fmla="*/ 47132 h 1444932"/>
              <a:gd name="connsiteX1" fmla="*/ 1467007 w 1525086"/>
              <a:gd name="connsiteY1" fmla="*/ 0 h 1444932"/>
              <a:gd name="connsiteX2" fmla="*/ 1525086 w 1525086"/>
              <a:gd name="connsiteY2" fmla="*/ 1366715 h 1444932"/>
              <a:gd name="connsiteX3" fmla="*/ 30847 w 1525086"/>
              <a:gd name="connsiteY3" fmla="*/ 1444932 h 1444932"/>
            </a:gdLst>
            <a:ahLst/>
            <a:cxnLst>
              <a:cxn ang="0">
                <a:pos x="connsiteX0" y="connsiteY0"/>
              </a:cxn>
              <a:cxn ang="0">
                <a:pos x="connsiteX1" y="connsiteY1"/>
              </a:cxn>
              <a:cxn ang="0">
                <a:pos x="connsiteX2" y="connsiteY2"/>
              </a:cxn>
              <a:cxn ang="0">
                <a:pos x="connsiteX3" y="connsiteY3"/>
              </a:cxn>
            </a:cxnLst>
            <a:rect l="l" t="t" r="r" b="b"/>
            <a:pathLst>
              <a:path w="1525086" h="1444932">
                <a:moveTo>
                  <a:pt x="0" y="47132"/>
                </a:moveTo>
                <a:lnTo>
                  <a:pt x="1467007" y="0"/>
                </a:lnTo>
                <a:lnTo>
                  <a:pt x="1525086" y="1366715"/>
                </a:lnTo>
                <a:lnTo>
                  <a:pt x="30847" y="144493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35000" anchor="ctr"/>
          <a:lstStyle/>
          <a:p>
            <a:pPr algn="ctr">
              <a:defRPr/>
            </a:pPr>
            <a:r>
              <a:rPr lang="zh-CN" altLang="en-US" sz="4950" dirty="0">
                <a:solidFill>
                  <a:srgbClr val="FFFFFF"/>
                </a:solidFill>
                <a:latin typeface="华文琥珀" panose="02010800040101010101" pitchFamily="2" charset="-122"/>
                <a:ea typeface="华文琥珀" panose="02010800040101010101" pitchFamily="2" charset="-122"/>
              </a:rPr>
              <a:t>谢</a:t>
            </a:r>
          </a:p>
        </p:txBody>
      </p:sp>
    </p:spTree>
    <p:custDataLst>
      <p:tags r:id="rId1"/>
    </p:custDataLst>
  </p:cSld>
  <p:clrMapOvr>
    <a:masterClrMapping/>
  </p:clrMapOvr>
  <p:transition advTm="2329">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p:cTn id="11" dur="500" fill="hold"/>
                                        <p:tgtEl>
                                          <p:spTgt spid="64"/>
                                        </p:tgtEl>
                                        <p:attrNameLst>
                                          <p:attrName>ppt_w</p:attrName>
                                        </p:attrNameLst>
                                      </p:cBhvr>
                                      <p:tavLst>
                                        <p:tav tm="0">
                                          <p:val>
                                            <p:fltVal val="0"/>
                                          </p:val>
                                        </p:tav>
                                        <p:tav tm="100000">
                                          <p:val>
                                            <p:strVal val="#ppt_w"/>
                                          </p:val>
                                        </p:tav>
                                      </p:tavLst>
                                    </p:anim>
                                    <p:anim calcmode="lin" valueType="num">
                                      <p:cBhvr>
                                        <p:cTn id="12" dur="500" fill="hold"/>
                                        <p:tgtEl>
                                          <p:spTgt spid="64"/>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p:cTn id="15" dur="500" fill="hold"/>
                                        <p:tgtEl>
                                          <p:spTgt spid="53"/>
                                        </p:tgtEl>
                                        <p:attrNameLst>
                                          <p:attrName>ppt_w</p:attrName>
                                        </p:attrNameLst>
                                      </p:cBhvr>
                                      <p:tavLst>
                                        <p:tav tm="0">
                                          <p:val>
                                            <p:fltVal val="0"/>
                                          </p:val>
                                        </p:tav>
                                        <p:tav tm="100000">
                                          <p:val>
                                            <p:strVal val="#ppt_w"/>
                                          </p:val>
                                        </p:tav>
                                      </p:tavLst>
                                    </p:anim>
                                    <p:anim calcmode="lin" valueType="num">
                                      <p:cBhvr>
                                        <p:cTn id="16" dur="500" fill="hold"/>
                                        <p:tgtEl>
                                          <p:spTgt spid="53"/>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fltVal val="0"/>
                                          </p:val>
                                        </p:tav>
                                        <p:tav tm="100000">
                                          <p:val>
                                            <p:strVal val="#ppt_w"/>
                                          </p:val>
                                        </p:tav>
                                      </p:tavLst>
                                    </p:anim>
                                    <p:anim calcmode="lin" valueType="num">
                                      <p:cBhvr>
                                        <p:cTn id="20" dur="500" fill="hold"/>
                                        <p:tgtEl>
                                          <p:spTgt spid="63"/>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grpId="0" nodeType="click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p:cTn id="25" dur="1000" fill="hold"/>
                                        <p:tgtEl>
                                          <p:spTgt spid="59"/>
                                        </p:tgtEl>
                                        <p:attrNameLst>
                                          <p:attrName>ppt_x</p:attrName>
                                        </p:attrNameLst>
                                      </p:cBhvr>
                                      <p:tavLst>
                                        <p:tav tm="0">
                                          <p:val>
                                            <p:strVal val="#ppt_x-.2"/>
                                          </p:val>
                                        </p:tav>
                                        <p:tav tm="100000">
                                          <p:val>
                                            <p:strVal val="#ppt_x"/>
                                          </p:val>
                                        </p:tav>
                                      </p:tavLst>
                                    </p:anim>
                                    <p:anim calcmode="lin" valueType="num">
                                      <p:cBhvr>
                                        <p:cTn id="26" dur="1000" fill="hold"/>
                                        <p:tgtEl>
                                          <p:spTgt spid="59"/>
                                        </p:tgtEl>
                                        <p:attrNameLst>
                                          <p:attrName>ppt_y</p:attrName>
                                        </p:attrNameLst>
                                      </p:cBhvr>
                                      <p:tavLst>
                                        <p:tav tm="0">
                                          <p:val>
                                            <p:strVal val="#ppt_y"/>
                                          </p:val>
                                        </p:tav>
                                        <p:tav tm="100000">
                                          <p:val>
                                            <p:strVal val="#ppt_y"/>
                                          </p:val>
                                        </p:tav>
                                      </p:tavLst>
                                    </p:anim>
                                    <p:animEffect transition="in" filter="wipe(right)" prLst="gradientSize: 0.1">
                                      <p:cBhvr>
                                        <p:cTn id="27" dur="1000"/>
                                        <p:tgtEl>
                                          <p:spTgt spid="59"/>
                                        </p:tgtEl>
                                      </p:cBhvr>
                                    </p:animEffect>
                                  </p:childTnLst>
                                </p:cTn>
                              </p:par>
                              <p:par>
                                <p:cTn id="28" presetID="29" presetClass="entr" presetSubtype="0" fill="hold" grpId="0" nodeType="with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p:cTn id="30" dur="1000" fill="hold"/>
                                        <p:tgtEl>
                                          <p:spTgt spid="60"/>
                                        </p:tgtEl>
                                        <p:attrNameLst>
                                          <p:attrName>ppt_x</p:attrName>
                                        </p:attrNameLst>
                                      </p:cBhvr>
                                      <p:tavLst>
                                        <p:tav tm="0">
                                          <p:val>
                                            <p:strVal val="#ppt_x-.2"/>
                                          </p:val>
                                        </p:tav>
                                        <p:tav tm="100000">
                                          <p:val>
                                            <p:strVal val="#ppt_x"/>
                                          </p:val>
                                        </p:tav>
                                      </p:tavLst>
                                    </p:anim>
                                    <p:anim calcmode="lin" valueType="num">
                                      <p:cBhvr>
                                        <p:cTn id="31" dur="1000" fill="hold"/>
                                        <p:tgtEl>
                                          <p:spTgt spid="6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60"/>
                                        </p:tgtEl>
                                      </p:cBhvr>
                                    </p:animEffect>
                                  </p:childTnLst>
                                </p:cTn>
                              </p:par>
                              <p:par>
                                <p:cTn id="33" presetID="29" presetClass="entr" presetSubtype="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p:cTn id="35" dur="1000" fill="hold"/>
                                        <p:tgtEl>
                                          <p:spTgt spid="61"/>
                                        </p:tgtEl>
                                        <p:attrNameLst>
                                          <p:attrName>ppt_x</p:attrName>
                                        </p:attrNameLst>
                                      </p:cBhvr>
                                      <p:tavLst>
                                        <p:tav tm="0">
                                          <p:val>
                                            <p:strVal val="#ppt_x-.2"/>
                                          </p:val>
                                        </p:tav>
                                        <p:tav tm="100000">
                                          <p:val>
                                            <p:strVal val="#ppt_x"/>
                                          </p:val>
                                        </p:tav>
                                      </p:tavLst>
                                    </p:anim>
                                    <p:anim calcmode="lin" valueType="num">
                                      <p:cBhvr>
                                        <p:cTn id="36" dur="1000" fill="hold"/>
                                        <p:tgtEl>
                                          <p:spTgt spid="61"/>
                                        </p:tgtEl>
                                        <p:attrNameLst>
                                          <p:attrName>ppt_y</p:attrName>
                                        </p:attrNameLst>
                                      </p:cBhvr>
                                      <p:tavLst>
                                        <p:tav tm="0">
                                          <p:val>
                                            <p:strVal val="#ppt_y"/>
                                          </p:val>
                                        </p:tav>
                                        <p:tav tm="100000">
                                          <p:val>
                                            <p:strVal val="#ppt_y"/>
                                          </p:val>
                                        </p:tav>
                                      </p:tavLst>
                                    </p:anim>
                                    <p:animEffect transition="in" filter="wipe(right)" prLst="gradientSize: 0.1">
                                      <p:cBhvr>
                                        <p:cTn id="37" dur="1000"/>
                                        <p:tgtEl>
                                          <p:spTgt spid="61"/>
                                        </p:tgtEl>
                                      </p:cBhvr>
                                    </p:animEffect>
                                  </p:childTnLst>
                                </p:cTn>
                              </p:par>
                              <p:par>
                                <p:cTn id="38" presetID="29" presetClass="entr" presetSubtype="0" fill="hold" grpId="0" nodeType="withEffect">
                                  <p:stCondLst>
                                    <p:cond delay="0"/>
                                  </p:stCondLst>
                                  <p:childTnLst>
                                    <p:set>
                                      <p:cBhvr>
                                        <p:cTn id="39" dur="1" fill="hold">
                                          <p:stCondLst>
                                            <p:cond delay="0"/>
                                          </p:stCondLst>
                                        </p:cTn>
                                        <p:tgtEl>
                                          <p:spTgt spid="56"/>
                                        </p:tgtEl>
                                        <p:attrNameLst>
                                          <p:attrName>style.visibility</p:attrName>
                                        </p:attrNameLst>
                                      </p:cBhvr>
                                      <p:to>
                                        <p:strVal val="visible"/>
                                      </p:to>
                                    </p:set>
                                    <p:anim calcmode="lin" valueType="num">
                                      <p:cBhvr>
                                        <p:cTn id="40" dur="1000" fill="hold"/>
                                        <p:tgtEl>
                                          <p:spTgt spid="56"/>
                                        </p:tgtEl>
                                        <p:attrNameLst>
                                          <p:attrName>ppt_x</p:attrName>
                                        </p:attrNameLst>
                                      </p:cBhvr>
                                      <p:tavLst>
                                        <p:tav tm="0">
                                          <p:val>
                                            <p:strVal val="#ppt_x-.2"/>
                                          </p:val>
                                        </p:tav>
                                        <p:tav tm="100000">
                                          <p:val>
                                            <p:strVal val="#ppt_x"/>
                                          </p:val>
                                        </p:tav>
                                      </p:tavLst>
                                    </p:anim>
                                    <p:anim calcmode="lin" valueType="num">
                                      <p:cBhvr>
                                        <p:cTn id="41" dur="1000" fill="hold"/>
                                        <p:tgtEl>
                                          <p:spTgt spid="56"/>
                                        </p:tgtEl>
                                        <p:attrNameLst>
                                          <p:attrName>ppt_y</p:attrName>
                                        </p:attrNameLst>
                                      </p:cBhvr>
                                      <p:tavLst>
                                        <p:tav tm="0">
                                          <p:val>
                                            <p:strVal val="#ppt_y"/>
                                          </p:val>
                                        </p:tav>
                                        <p:tav tm="100000">
                                          <p:val>
                                            <p:strVal val="#ppt_y"/>
                                          </p:val>
                                        </p:tav>
                                      </p:tavLst>
                                    </p:anim>
                                    <p:animEffect transition="in" filter="wipe(right)" prLst="gradientSize: 0.1">
                                      <p:cBhvr>
                                        <p:cTn id="42" dur="1000"/>
                                        <p:tgtEl>
                                          <p:spTgt spid="56"/>
                                        </p:tgtEl>
                                      </p:cBhvr>
                                    </p:animEffect>
                                  </p:childTnLst>
                                </p:cTn>
                              </p:par>
                              <p:par>
                                <p:cTn id="43" presetID="29"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anim calcmode="lin" valueType="num">
                                      <p:cBhvr>
                                        <p:cTn id="45" dur="1000" fill="hold"/>
                                        <p:tgtEl>
                                          <p:spTgt spid="57"/>
                                        </p:tgtEl>
                                        <p:attrNameLst>
                                          <p:attrName>ppt_x</p:attrName>
                                        </p:attrNameLst>
                                      </p:cBhvr>
                                      <p:tavLst>
                                        <p:tav tm="0">
                                          <p:val>
                                            <p:strVal val="#ppt_x-.2"/>
                                          </p:val>
                                        </p:tav>
                                        <p:tav tm="100000">
                                          <p:val>
                                            <p:strVal val="#ppt_x"/>
                                          </p:val>
                                        </p:tav>
                                      </p:tavLst>
                                    </p:anim>
                                    <p:anim calcmode="lin" valueType="num">
                                      <p:cBhvr>
                                        <p:cTn id="46" dur="1000" fill="hold"/>
                                        <p:tgtEl>
                                          <p:spTgt spid="57"/>
                                        </p:tgtEl>
                                        <p:attrNameLst>
                                          <p:attrName>ppt_y</p:attrName>
                                        </p:attrNameLst>
                                      </p:cBhvr>
                                      <p:tavLst>
                                        <p:tav tm="0">
                                          <p:val>
                                            <p:strVal val="#ppt_y"/>
                                          </p:val>
                                        </p:tav>
                                        <p:tav tm="100000">
                                          <p:val>
                                            <p:strVal val="#ppt_y"/>
                                          </p:val>
                                        </p:tav>
                                      </p:tavLst>
                                    </p:anim>
                                    <p:animEffect transition="in" filter="wipe(right)" prLst="gradientSize: 0.1">
                                      <p:cBhvr>
                                        <p:cTn id="47" dur="1000"/>
                                        <p:tgtEl>
                                          <p:spTgt spid="57"/>
                                        </p:tgtEl>
                                      </p:cBhvr>
                                    </p:animEffect>
                                  </p:childTnLst>
                                </p:cTn>
                              </p:par>
                              <p:par>
                                <p:cTn id="48" presetID="29" presetClass="entr" presetSubtype="0" fill="hold" grpId="0" nodeType="withEffect">
                                  <p:stCondLst>
                                    <p:cond delay="0"/>
                                  </p:stCondLst>
                                  <p:childTnLst>
                                    <p:set>
                                      <p:cBhvr>
                                        <p:cTn id="49" dur="1" fill="hold">
                                          <p:stCondLst>
                                            <p:cond delay="0"/>
                                          </p:stCondLst>
                                        </p:cTn>
                                        <p:tgtEl>
                                          <p:spTgt spid="58"/>
                                        </p:tgtEl>
                                        <p:attrNameLst>
                                          <p:attrName>style.visibility</p:attrName>
                                        </p:attrNameLst>
                                      </p:cBhvr>
                                      <p:to>
                                        <p:strVal val="visible"/>
                                      </p:to>
                                    </p:set>
                                    <p:anim calcmode="lin" valueType="num">
                                      <p:cBhvr>
                                        <p:cTn id="50" dur="1000" fill="hold"/>
                                        <p:tgtEl>
                                          <p:spTgt spid="58"/>
                                        </p:tgtEl>
                                        <p:attrNameLst>
                                          <p:attrName>ppt_x</p:attrName>
                                        </p:attrNameLst>
                                      </p:cBhvr>
                                      <p:tavLst>
                                        <p:tav tm="0">
                                          <p:val>
                                            <p:strVal val="#ppt_x-.2"/>
                                          </p:val>
                                        </p:tav>
                                        <p:tav tm="100000">
                                          <p:val>
                                            <p:strVal val="#ppt_x"/>
                                          </p:val>
                                        </p:tav>
                                      </p:tavLst>
                                    </p:anim>
                                    <p:anim calcmode="lin" valueType="num">
                                      <p:cBhvr>
                                        <p:cTn id="51" dur="1000" fill="hold"/>
                                        <p:tgtEl>
                                          <p:spTgt spid="58"/>
                                        </p:tgtEl>
                                        <p:attrNameLst>
                                          <p:attrName>ppt_y</p:attrName>
                                        </p:attrNameLst>
                                      </p:cBhvr>
                                      <p:tavLst>
                                        <p:tav tm="0">
                                          <p:val>
                                            <p:strVal val="#ppt_y"/>
                                          </p:val>
                                        </p:tav>
                                        <p:tav tm="100000">
                                          <p:val>
                                            <p:strVal val="#ppt_y"/>
                                          </p:val>
                                        </p:tav>
                                      </p:tavLst>
                                    </p:anim>
                                    <p:animEffect transition="in" filter="wipe(right)" prLst="gradientSize: 0.1">
                                      <p:cBhvr>
                                        <p:cTn id="52" dur="1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PASSING_SCORE" val="100.000000"/>
  <p:tag name="ISPRING_ULTRA_SCORM_COURSE_ID" val="3A6EEEA3-AAD6-493A-ADC9-B83FBBA961B1"/>
  <p:tag name="ISPRINGONLINEFOLDERID" val="0"/>
  <p:tag name="ISPRINGONLINEFOLDERPATH" val="Content List"/>
  <p:tag name="ISPRINGCLOUDFOLDERID" val="0"/>
  <p:tag name="ISPRINGCLOUDFOLDERPATH" val="Repository"/>
  <p:tag name="ISPRING_OUTPUT_FOLDER" val="E:\PPT兼职\国际志愿者日\1"/>
  <p:tag name="ISPRING_PRESENTATION_TITLE" val="志愿者"/>
  <p:tag name="ISPRING_FIRST_PUBLISH" val="1"/>
  <p:tag name="ISPRING_SCORM_RATE_QUIZZES" val="0"/>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TIMING" val="|2.4"/>
</p:tagLst>
</file>

<file path=ppt/tags/tag3.xml><?xml version="1.0" encoding="utf-8"?>
<p:tagLst xmlns:a="http://schemas.openxmlformats.org/drawingml/2006/main" xmlns:r="http://schemas.openxmlformats.org/officeDocument/2006/relationships" xmlns:p="http://schemas.openxmlformats.org/presentationml/2006/main">
  <p:tag name="TIMING" val="|0.3|0.5"/>
</p:tagLst>
</file>

<file path=ppt/tags/tag4.xml><?xml version="1.0" encoding="utf-8"?>
<p:tagLst xmlns:a="http://schemas.openxmlformats.org/drawingml/2006/main" xmlns:r="http://schemas.openxmlformats.org/officeDocument/2006/relationships" xmlns:p="http://schemas.openxmlformats.org/presentationml/2006/main">
  <p:tag name="MH" val="20171028132238"/>
  <p:tag name="MH_LIBRARY" val="GRAPHIC"/>
  <p:tag name="MH_ORDER" val="矩形 7"/>
</p:tagLst>
</file>

<file path=ppt/tags/tag5.xml><?xml version="1.0" encoding="utf-8"?>
<p:tagLst xmlns:a="http://schemas.openxmlformats.org/drawingml/2006/main" xmlns:r="http://schemas.openxmlformats.org/officeDocument/2006/relationships" xmlns:p="http://schemas.openxmlformats.org/presentationml/2006/main">
  <p:tag name="MH" val="20171028132238"/>
  <p:tag name="MH_LIBRARY" val="GRAPHIC"/>
  <p:tag name="MH_ORDER" val="任意多边形 26"/>
</p:tagLst>
</file>

<file path=ppt/tags/tag6.xml><?xml version="1.0" encoding="utf-8"?>
<p:tagLst xmlns:a="http://schemas.openxmlformats.org/drawingml/2006/main" xmlns:r="http://schemas.openxmlformats.org/officeDocument/2006/relationships" xmlns:p="http://schemas.openxmlformats.org/presentationml/2006/main">
  <p:tag name="MH" val="20171028132238"/>
  <p:tag name="MH_LIBRARY" val="GRAPHIC"/>
  <p:tag name="MH_ORDER" val="Rectangle 1"/>
</p:tagLst>
</file>

<file path=ppt/tags/tag7.xml><?xml version="1.0" encoding="utf-8"?>
<p:tagLst xmlns:a="http://schemas.openxmlformats.org/drawingml/2006/main" xmlns:r="http://schemas.openxmlformats.org/officeDocument/2006/relationships" xmlns:p="http://schemas.openxmlformats.org/presentationml/2006/main">
  <p:tag name="MH" val="20171028132238"/>
  <p:tag name="MH_LIBRARY" val="GRAPHIC"/>
  <p:tag name="MH_ORDER" val="矩形 7"/>
</p:tagLst>
</file>

<file path=ppt/tags/tag8.xml><?xml version="1.0" encoding="utf-8"?>
<p:tagLst xmlns:a="http://schemas.openxmlformats.org/drawingml/2006/main" xmlns:r="http://schemas.openxmlformats.org/officeDocument/2006/relationships" xmlns:p="http://schemas.openxmlformats.org/presentationml/2006/main">
  <p:tag name="MH" val="20171028132238"/>
  <p:tag name="MH_LIBRARY" val="GRAPHIC"/>
  <p:tag name="MH_ORDER" val="任意多边形 46"/>
</p:tagLst>
</file>

<file path=ppt/tags/tag9.xml><?xml version="1.0" encoding="utf-8"?>
<p:tagLst xmlns:a="http://schemas.openxmlformats.org/drawingml/2006/main" xmlns:r="http://schemas.openxmlformats.org/officeDocument/2006/relationships" xmlns:p="http://schemas.openxmlformats.org/presentationml/2006/main">
  <p:tag name="MH" val="20171028132238"/>
  <p:tag name="MH_LIBRARY" val="GRAPHIC"/>
  <p:tag name="MH_ORDER" val="Rectangle 47"/>
</p:tagLst>
</file>

<file path=ppt/tags/tag10.xml><?xml version="1.0" encoding="utf-8"?>
<p:tagLst xmlns:a="http://schemas.openxmlformats.org/drawingml/2006/main" xmlns:r="http://schemas.openxmlformats.org/officeDocument/2006/relationships" xmlns:p="http://schemas.openxmlformats.org/presentationml/2006/main">
  <p:tag name="MH" val="20171028132238"/>
  <p:tag name="MH_LIBRARY" val="GRAPHIC"/>
  <p:tag name="MH_ORDER" val="矩形 7"/>
</p:tagLst>
</file>

<file path=ppt/tags/tag11.xml><?xml version="1.0" encoding="utf-8"?>
<p:tagLst xmlns:a="http://schemas.openxmlformats.org/drawingml/2006/main" xmlns:r="http://schemas.openxmlformats.org/officeDocument/2006/relationships" xmlns:p="http://schemas.openxmlformats.org/presentationml/2006/main">
  <p:tag name="MH" val="20171028132238"/>
  <p:tag name="MH_LIBRARY" val="GRAPHIC"/>
  <p:tag name="MH_ORDER" val="任意多边形 51"/>
</p:tagLst>
</file>

<file path=ppt/tags/tag12.xml><?xml version="1.0" encoding="utf-8"?>
<p:tagLst xmlns:a="http://schemas.openxmlformats.org/drawingml/2006/main" xmlns:r="http://schemas.openxmlformats.org/officeDocument/2006/relationships" xmlns:p="http://schemas.openxmlformats.org/presentationml/2006/main">
  <p:tag name="MH" val="20171028132238"/>
  <p:tag name="MH_LIBRARY" val="GRAPHIC"/>
  <p:tag name="MH_ORDER" val="Rectangle 52"/>
</p:tagLst>
</file>

<file path=ppt/tags/tag13.xml><?xml version="1.0" encoding="utf-8"?>
<p:tagLst xmlns:a="http://schemas.openxmlformats.org/drawingml/2006/main" xmlns:r="http://schemas.openxmlformats.org/officeDocument/2006/relationships" xmlns:p="http://schemas.openxmlformats.org/presentationml/2006/main">
  <p:tag name="MH" val="20171028132238"/>
  <p:tag name="MH_LIBRARY" val="GRAPHIC"/>
  <p:tag name="MH_ORDER" val="TextBox 28"/>
</p:tagLst>
</file>

<file path=ppt/tags/tag14.xml><?xml version="1.0" encoding="utf-8"?>
<p:tagLst xmlns:a="http://schemas.openxmlformats.org/drawingml/2006/main" xmlns:r="http://schemas.openxmlformats.org/officeDocument/2006/relationships" xmlns:p="http://schemas.openxmlformats.org/presentationml/2006/main">
  <p:tag name="MH" val="20171028132238"/>
  <p:tag name="MH_LIBRARY" val="GRAPHIC"/>
  <p:tag name="MH_ORDER" val="文本框 1"/>
</p:tagLst>
</file>

<file path=ppt/tags/tag15.xml><?xml version="1.0" encoding="utf-8"?>
<p:tagLst xmlns:a="http://schemas.openxmlformats.org/drawingml/2006/main" xmlns:r="http://schemas.openxmlformats.org/officeDocument/2006/relationships" xmlns:p="http://schemas.openxmlformats.org/presentationml/2006/main">
  <p:tag name="MH_TYPE" val="#NeiR#"/>
  <p:tag name="MH_NUMBER" val="3"/>
  <p:tag name="MH" val="20171028132238"/>
  <p:tag name="MH_LIBRARY" val="GRAPHIC"/>
  <p:tag name="TIMING" val="|0.5|0.7|0.3|0.3|0.3|0.3"/>
</p:tagLst>
</file>

<file path=ppt/tags/tag16.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Picture"/>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Picture"/>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Picture"/>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Text"/>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Desc"/>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_TYPE" val="#NeiR#"/>
  <p:tag name="MH_NUMBER" val="3"/>
  <p:tag name="MH" val="20171028132238"/>
  <p:tag name="MH_LIBRARY" val="GRAPHIC"/>
  <p:tag name="TIMING" val="|0.3|0.3|0.3|0.2|0.2|0.2|0.2|0.2|0.2|0.2|0.2|0.2|0.2|0.2"/>
</p:tagLst>
</file>

<file path=ppt/tags/tag24.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71028151943"/>
  <p:tag name="MH_LIBRARY" val="GRAPHIC"/>
  <p:tag name="MH_TYPE" val="SubTitle"/>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71028151943"/>
  <p:tag name="MH_LIBRARY" val="GRAPHIC"/>
  <p:tag name="MH_TYPE" val="Other"/>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71028151943"/>
  <p:tag name="MH_LIBRARY" val="GRAPHIC"/>
  <p:tag name="MH_TYPE" val="Other"/>
  <p:tag name="MH_ORDER" val="2"/>
</p:tagLst>
</file>

<file path=ppt/tags/tag29.xml><?xml version="1.0" encoding="utf-8"?>
<p:tagLst xmlns:a="http://schemas.openxmlformats.org/drawingml/2006/main" xmlns:r="http://schemas.openxmlformats.org/officeDocument/2006/relationships" xmlns:p="http://schemas.openxmlformats.org/presentationml/2006/main">
  <p:tag name="MH" val="20171028151943"/>
  <p:tag name="MH_LIBRARY" val="GRAPHIC"/>
  <p:tag name="MH_TYPE" val="SubTitle"/>
  <p:tag name="MH_ORDER" val="2"/>
</p:tagLst>
</file>

<file path=ppt/tags/tag30.xml><?xml version="1.0" encoding="utf-8"?>
<p:tagLst xmlns:a="http://schemas.openxmlformats.org/drawingml/2006/main" xmlns:r="http://schemas.openxmlformats.org/officeDocument/2006/relationships" xmlns:p="http://schemas.openxmlformats.org/presentationml/2006/main">
  <p:tag name="MH" val="20171028151943"/>
  <p:tag name="MH_LIBRARY" val="GRAPHIC"/>
  <p:tag name="MH_TYPE" val="Other"/>
  <p:tag name="MH_ORDER" val="3"/>
</p:tagLst>
</file>

<file path=ppt/tags/tag31.xml><?xml version="1.0" encoding="utf-8"?>
<p:tagLst xmlns:a="http://schemas.openxmlformats.org/drawingml/2006/main" xmlns:r="http://schemas.openxmlformats.org/officeDocument/2006/relationships" xmlns:p="http://schemas.openxmlformats.org/presentationml/2006/main">
  <p:tag name="MH" val="20171028151943"/>
  <p:tag name="MH_LIBRARY" val="GRAPHIC"/>
  <p:tag name="MH_TYPE" val="SubTitle"/>
  <p:tag name="MH_ORDER" val="3"/>
</p:tagLst>
</file>

<file path=ppt/tags/tag32.xml><?xml version="1.0" encoding="utf-8"?>
<p:tagLst xmlns:a="http://schemas.openxmlformats.org/drawingml/2006/main" xmlns:r="http://schemas.openxmlformats.org/officeDocument/2006/relationships" xmlns:p="http://schemas.openxmlformats.org/presentationml/2006/main">
  <p:tag name="MH" val="20171028151943"/>
  <p:tag name="MH_LIBRARY" val="GRAPHIC"/>
  <p:tag name="MH_TYPE" val="Other"/>
  <p:tag name="MH_ORDER" val="4"/>
</p:tagLst>
</file>

<file path=ppt/tags/tag33.xml><?xml version="1.0" encoding="utf-8"?>
<p:tagLst xmlns:a="http://schemas.openxmlformats.org/drawingml/2006/main" xmlns:r="http://schemas.openxmlformats.org/officeDocument/2006/relationships" xmlns:p="http://schemas.openxmlformats.org/presentationml/2006/main">
  <p:tag name="MH" val="20171028151943"/>
  <p:tag name="MH_LIBRARY" val="GRAPHIC"/>
  <p:tag name="MH_TYPE" val="SubTitle"/>
  <p:tag name="MH_ORDER" val="5"/>
</p:tagLst>
</file>

<file path=ppt/tags/tag34.xml><?xml version="1.0" encoding="utf-8"?>
<p:tagLst xmlns:a="http://schemas.openxmlformats.org/drawingml/2006/main" xmlns:r="http://schemas.openxmlformats.org/officeDocument/2006/relationships" xmlns:p="http://schemas.openxmlformats.org/presentationml/2006/main">
  <p:tag name="MH" val="20171028151943"/>
  <p:tag name="MH_LIBRARY" val="GRAPHIC"/>
  <p:tag name="MH_TYPE" val="Other"/>
  <p:tag name="MH_ORDER" val="6"/>
</p:tagLst>
</file>

<file path=ppt/tags/tag35.xml><?xml version="1.0" encoding="utf-8"?>
<p:tagLst xmlns:a="http://schemas.openxmlformats.org/drawingml/2006/main" xmlns:r="http://schemas.openxmlformats.org/officeDocument/2006/relationships" xmlns:p="http://schemas.openxmlformats.org/presentationml/2006/main">
  <p:tag name="MH" val="20171028151943"/>
  <p:tag name="MH_LIBRARY" val="GRAPHIC"/>
  <p:tag name="MH_TYPE" val="SubTitle"/>
  <p:tag name="MH_ORDER" val="4"/>
</p:tagLst>
</file>

<file path=ppt/tags/tag36.xml><?xml version="1.0" encoding="utf-8"?>
<p:tagLst xmlns:a="http://schemas.openxmlformats.org/drawingml/2006/main" xmlns:r="http://schemas.openxmlformats.org/officeDocument/2006/relationships" xmlns:p="http://schemas.openxmlformats.org/presentationml/2006/main">
  <p:tag name="MH" val="20171028151754"/>
  <p:tag name="MH_LIBRARY" val="GRAPHIC"/>
  <p:tag name="MH_TYPE" val="Other"/>
  <p:tag name="MH_ORDER" val="2"/>
</p:tagLst>
</file>

<file path=ppt/tags/tag37.xml><?xml version="1.0" encoding="utf-8"?>
<p:tagLst xmlns:a="http://schemas.openxmlformats.org/drawingml/2006/main" xmlns:r="http://schemas.openxmlformats.org/officeDocument/2006/relationships" xmlns:p="http://schemas.openxmlformats.org/presentationml/2006/main">
  <p:tag name="MH_TYPE" val="#NeiR#"/>
  <p:tag name="MH_NUMBER" val="3"/>
  <p:tag name="MH" val="20171028132238"/>
  <p:tag name="MH_LIBRARY" val="GRAPHIC"/>
  <p:tag name="TIMING" val="|0.2|0.3|0.2|0.3|0.2"/>
</p:tagLst>
</file>

<file path=ppt/tags/tag38.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39.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71028151754"/>
  <p:tag name="MH_LIBRARY" val="GRAPHIC"/>
  <p:tag name="MH_TYPE" val="Other"/>
  <p:tag name="MH_ORDER" val="2"/>
</p:tagLst>
</file>

<file path=ppt/tags/tag41.xml><?xml version="1.0" encoding="utf-8"?>
<p:tagLst xmlns:a="http://schemas.openxmlformats.org/drawingml/2006/main" xmlns:r="http://schemas.openxmlformats.org/officeDocument/2006/relationships" xmlns:p="http://schemas.openxmlformats.org/presentationml/2006/main">
  <p:tag name="MH" val="20171028151754"/>
  <p:tag name="MH_LIBRARY" val="GRAPHIC"/>
  <p:tag name="MH_TYPE" val="Other"/>
  <p:tag name="MH_ORDER" val="2"/>
</p:tagLst>
</file>

<file path=ppt/tags/tag42.xml><?xml version="1.0" encoding="utf-8"?>
<p:tagLst xmlns:a="http://schemas.openxmlformats.org/drawingml/2006/main" xmlns:r="http://schemas.openxmlformats.org/officeDocument/2006/relationships" xmlns:p="http://schemas.openxmlformats.org/presentationml/2006/main">
  <p:tag name="MH_TYPE" val="#NeiR#"/>
  <p:tag name="MH_NUMBER" val="3"/>
  <p:tag name="MH" val="20171028132238"/>
  <p:tag name="MH_LIBRARY" val="GRAPHIC"/>
  <p:tag name="TIMING" val="|0.2|0.3|0.2|0.3"/>
</p:tagLst>
</file>

<file path=ppt/tags/tag43.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_TYPE" val="#NeiR#"/>
  <p:tag name="MH_NUMBER" val="3"/>
  <p:tag name="MH" val="20171028132238"/>
  <p:tag name="MH_LIBRARY" val="GRAPHIC"/>
  <p:tag name="TIMING" val="|0.3|0.3|0.3|0.2|0.3|0.3|0.2|0.2|0.2"/>
</p:tagLst>
</file>

<file path=ppt/tags/tag46.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47.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48.xml><?xml version="1.0" encoding="utf-8"?>
<p:tagLst xmlns:a="http://schemas.openxmlformats.org/drawingml/2006/main" xmlns:r="http://schemas.openxmlformats.org/officeDocument/2006/relationships" xmlns:p="http://schemas.openxmlformats.org/presentationml/2006/main">
  <p:tag name="MH_TYPE" val="#NeiR#"/>
  <p:tag name="MH_NUMBER" val="3"/>
  <p:tag name="MH" val="20171028132238"/>
  <p:tag name="MH_LIBRARY" val="GRAPHIC"/>
  <p:tag name="TIMING" val="|0.2|0.3|0.2|0.3|0.3"/>
</p:tagLst>
</file>

<file path=ppt/tags/tag49.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50.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Picture"/>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Picture"/>
  <p:tag name="MH_ORDER" val="2"/>
</p:tagLst>
</file>

<file path=ppt/tags/tag52.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Picture"/>
  <p:tag name="MH_ORDER" val="3"/>
</p:tagLst>
</file>

<file path=ppt/tags/tag53.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Text"/>
  <p:tag name="MH_ORDER" val="1"/>
</p:tagLst>
</file>

<file path=ppt/tags/tag54.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55.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TitleSubTitleDesc"/>
  <p:tag name="MH" val="20171029151549"/>
  <p:tag name="MH_LIBRARY" val="GRAPHIC"/>
  <p:tag name="TIMING" val="|0.3|0.3|0.3|0.3|0.2|0.3"/>
</p:tagLst>
</file>

<file path=ppt/tags/tag56.xml><?xml version="1.0" encoding="utf-8"?>
<p:tagLst xmlns:a="http://schemas.openxmlformats.org/drawingml/2006/main" xmlns:r="http://schemas.openxmlformats.org/officeDocument/2006/relationships" xmlns:p="http://schemas.openxmlformats.org/presentationml/2006/main">
  <p:tag name="MH" val="20171029151549"/>
  <p:tag name="MH_LIBRARY" val="GRAPHIC"/>
  <p:tag name="MH_TYPE" val="SubTitle"/>
  <p:tag name="MH_ORDER" val="2"/>
</p:tagLst>
</file>

<file path=ppt/tags/tag57.xml><?xml version="1.0" encoding="utf-8"?>
<p:tagLst xmlns:a="http://schemas.openxmlformats.org/drawingml/2006/main" xmlns:r="http://schemas.openxmlformats.org/officeDocument/2006/relationships" xmlns:p="http://schemas.openxmlformats.org/presentationml/2006/main">
  <p:tag name="MH" val="20171029151549"/>
  <p:tag name="MH_LIBRARY" val="GRAPHIC"/>
  <p:tag name="MH_TYPE" val="Other"/>
  <p:tag name="MH_ORDER" val="1"/>
</p:tagLst>
</file>

<file path=ppt/tags/tag58.xml><?xml version="1.0" encoding="utf-8"?>
<p:tagLst xmlns:a="http://schemas.openxmlformats.org/drawingml/2006/main" xmlns:r="http://schemas.openxmlformats.org/officeDocument/2006/relationships" xmlns:p="http://schemas.openxmlformats.org/presentationml/2006/main">
  <p:tag name="MH" val="20171029151549"/>
  <p:tag name="MH_LIBRARY" val="GRAPHIC"/>
  <p:tag name="MH_TYPE" val="SubTitle"/>
  <p:tag name="MH_ORDER" val="4"/>
</p:tagLst>
</file>

<file path=ppt/tags/tag59.xml><?xml version="1.0" encoding="utf-8"?>
<p:tagLst xmlns:a="http://schemas.openxmlformats.org/drawingml/2006/main" xmlns:r="http://schemas.openxmlformats.org/officeDocument/2006/relationships" xmlns:p="http://schemas.openxmlformats.org/presentationml/2006/main">
  <p:tag name="MH" val="20171029151549"/>
  <p:tag name="MH_LIBRARY" val="GRAPHIC"/>
  <p:tag name="MH_TYPE" val="Other"/>
  <p:tag name="MH_ORDER" val="2"/>
</p:tagLst>
</file>

<file path=ppt/tags/tag60.xml><?xml version="1.0" encoding="utf-8"?>
<p:tagLst xmlns:a="http://schemas.openxmlformats.org/drawingml/2006/main" xmlns:r="http://schemas.openxmlformats.org/officeDocument/2006/relationships" xmlns:p="http://schemas.openxmlformats.org/presentationml/2006/main">
  <p:tag name="MH" val="20171029151549"/>
  <p:tag name="MH_LIBRARY" val="GRAPHIC"/>
  <p:tag name="MH_TYPE" val="SubTitle"/>
  <p:tag name="MH_ORDER" val="5"/>
</p:tagLst>
</file>

<file path=ppt/tags/tag61.xml><?xml version="1.0" encoding="utf-8"?>
<p:tagLst xmlns:a="http://schemas.openxmlformats.org/drawingml/2006/main" xmlns:r="http://schemas.openxmlformats.org/officeDocument/2006/relationships" xmlns:p="http://schemas.openxmlformats.org/presentationml/2006/main">
  <p:tag name="MH" val="20171029151549"/>
  <p:tag name="MH_LIBRARY" val="GRAPHIC"/>
  <p:tag name="MH_TYPE" val="Other"/>
  <p:tag name="MH_ORDER" val="3"/>
</p:tagLst>
</file>

<file path=ppt/tags/tag62.xml><?xml version="1.0" encoding="utf-8"?>
<p:tagLst xmlns:a="http://schemas.openxmlformats.org/drawingml/2006/main" xmlns:r="http://schemas.openxmlformats.org/officeDocument/2006/relationships" xmlns:p="http://schemas.openxmlformats.org/presentationml/2006/main">
  <p:tag name="MH" val="20171029151549"/>
  <p:tag name="MH_LIBRARY" val="GRAPHIC"/>
  <p:tag name="MH_TYPE" val="SubTitle"/>
  <p:tag name="MH_ORDER" val="3"/>
</p:tagLst>
</file>

<file path=ppt/tags/tag63.xml><?xml version="1.0" encoding="utf-8"?>
<p:tagLst xmlns:a="http://schemas.openxmlformats.org/drawingml/2006/main" xmlns:r="http://schemas.openxmlformats.org/officeDocument/2006/relationships" xmlns:p="http://schemas.openxmlformats.org/presentationml/2006/main">
  <p:tag name="MH" val="20171029151549"/>
  <p:tag name="MH_LIBRARY" val="GRAPHIC"/>
  <p:tag name="MH_TYPE" val="Other"/>
  <p:tag name="MH_ORDER" val="4"/>
</p:tagLst>
</file>

<file path=ppt/tags/tag64.xml><?xml version="1.0" encoding="utf-8"?>
<p:tagLst xmlns:a="http://schemas.openxmlformats.org/drawingml/2006/main" xmlns:r="http://schemas.openxmlformats.org/officeDocument/2006/relationships" xmlns:p="http://schemas.openxmlformats.org/presentationml/2006/main">
  <p:tag name="MH" val="20171029151549"/>
  <p:tag name="MH_LIBRARY" val="GRAPHIC"/>
  <p:tag name="MH_TYPE" val="SubTitle"/>
  <p:tag name="MH_ORDER" val="1"/>
</p:tagLst>
</file>

<file path=ppt/tags/tag65.xml><?xml version="1.0" encoding="utf-8"?>
<p:tagLst xmlns:a="http://schemas.openxmlformats.org/drawingml/2006/main" xmlns:r="http://schemas.openxmlformats.org/officeDocument/2006/relationships" xmlns:p="http://schemas.openxmlformats.org/presentationml/2006/main">
  <p:tag name="MH" val="20171029151549"/>
  <p:tag name="MH_LIBRARY" val="GRAPHIC"/>
  <p:tag name="MH_TYPE" val="Other"/>
  <p:tag name="MH_ORDER" val="5"/>
</p:tagLst>
</file>

<file path=ppt/tags/tag66.xml><?xml version="1.0" encoding="utf-8"?>
<p:tagLst xmlns:a="http://schemas.openxmlformats.org/drawingml/2006/main" xmlns:r="http://schemas.openxmlformats.org/officeDocument/2006/relationships" xmlns:p="http://schemas.openxmlformats.org/presentationml/2006/main">
  <p:tag name="MH" val="20171029151549"/>
  <p:tag name="MH_LIBRARY" val="GRAPHIC"/>
  <p:tag name="MH_TYPE" val="Other"/>
  <p:tag name="MH_ORDER" val="6"/>
</p:tagLst>
</file>

<file path=ppt/tags/tag67.xml><?xml version="1.0" encoding="utf-8"?>
<p:tagLst xmlns:a="http://schemas.openxmlformats.org/drawingml/2006/main" xmlns:r="http://schemas.openxmlformats.org/officeDocument/2006/relationships" xmlns:p="http://schemas.openxmlformats.org/presentationml/2006/main">
  <p:tag name="MH" val="20171029151549"/>
  <p:tag name="MH_LIBRARY" val="GRAPHIC"/>
  <p:tag name="MH_TYPE" val="Other"/>
  <p:tag name="MH_ORDER" val="7"/>
</p:tagLst>
</file>

<file path=ppt/tags/tag68.xml><?xml version="1.0" encoding="utf-8"?>
<p:tagLst xmlns:a="http://schemas.openxmlformats.org/drawingml/2006/main" xmlns:r="http://schemas.openxmlformats.org/officeDocument/2006/relationships" xmlns:p="http://schemas.openxmlformats.org/presentationml/2006/main">
  <p:tag name="MH" val="20171029151549"/>
  <p:tag name="MH_LIBRARY" val="GRAPHIC"/>
  <p:tag name="MH_TYPE" val="Other"/>
  <p:tag name="MH_ORDER" val="8"/>
</p:tagLst>
</file>

<file path=ppt/tags/tag69.xml><?xml version="1.0" encoding="utf-8"?>
<p:tagLst xmlns:a="http://schemas.openxmlformats.org/drawingml/2006/main" xmlns:r="http://schemas.openxmlformats.org/officeDocument/2006/relationships" xmlns:p="http://schemas.openxmlformats.org/presentationml/2006/main">
  <p:tag name="MH" val="20171029151549"/>
  <p:tag name="MH_LIBRARY" val="GRAPHIC"/>
  <p:tag name="MH_TYPE" val="Other"/>
  <p:tag name="MH_ORDER" val="9"/>
</p:tagLst>
</file>

<file path=ppt/tags/tag70.xml><?xml version="1.0" encoding="utf-8"?>
<p:tagLst xmlns:a="http://schemas.openxmlformats.org/drawingml/2006/main" xmlns:r="http://schemas.openxmlformats.org/officeDocument/2006/relationships" xmlns:p="http://schemas.openxmlformats.org/presentationml/2006/main">
  <p:tag name="MH" val="20171029151549"/>
  <p:tag name="MH_LIBRARY" val="GRAPHIC"/>
  <p:tag name="MH_TYPE" val="Other"/>
  <p:tag name="MH_ORDER" val="10"/>
</p:tagLst>
</file>

<file path=ppt/tags/tag71.xml><?xml version="1.0" encoding="utf-8"?>
<p:tagLst xmlns:a="http://schemas.openxmlformats.org/drawingml/2006/main" xmlns:r="http://schemas.openxmlformats.org/officeDocument/2006/relationships" xmlns:p="http://schemas.openxmlformats.org/presentationml/2006/main">
  <p:tag name="MH" val="20171029151549"/>
  <p:tag name="MH_LIBRARY" val="GRAPHIC"/>
  <p:tag name="MH_TYPE" val="Other"/>
  <p:tag name="MH_ORDER" val="11"/>
</p:tagLst>
</file>

<file path=ppt/tags/tag72.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73.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74.xml><?xml version="1.0" encoding="utf-8"?>
<p:tagLst xmlns:a="http://schemas.openxmlformats.org/drawingml/2006/main" xmlns:r="http://schemas.openxmlformats.org/officeDocument/2006/relationships" xmlns:p="http://schemas.openxmlformats.org/presentationml/2006/main">
  <p:tag name="MH_TYPE" val="#NeiR#"/>
  <p:tag name="MH_NUMBER" val="3"/>
  <p:tag name="MH" val="20171028132238"/>
  <p:tag name="MH_LIBRARY" val="GRAPHIC"/>
  <p:tag name="TIMING" val="|0.3|0.3|0.3|0.3|0.3|0.3|0.2"/>
</p:tagLst>
</file>

<file path=ppt/tags/tag75.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76.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77.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1028170131"/>
  <p:tag name="MH_LIBRARY" val="GRAPHIC"/>
  <p:tag name="TIMING" val="|0.3|0.3|0.3|0.3"/>
</p:tagLst>
</file>

<file path=ppt/tags/tag78.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79.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SubTitle"/>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SubTitle"/>
  <p:tag name="MH_ORDER" val="2"/>
</p:tagLst>
</file>

<file path=ppt/tags/tag82.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SubTitle"/>
  <p:tag name="MH_ORDER" val="3"/>
</p:tagLst>
</file>

<file path=ppt/tags/tag83.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Other"/>
  <p:tag name="MH_ORDER" val="1"/>
</p:tagLst>
</file>

<file path=ppt/tags/tag84.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Text"/>
  <p:tag name="MH_ORDER" val="1"/>
</p:tagLst>
</file>

<file path=ppt/tags/tag85.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Text"/>
  <p:tag name="MH_ORDER" val="2"/>
</p:tagLst>
</file>

<file path=ppt/tags/tag86.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Text"/>
  <p:tag name="MH_ORDER" val="3"/>
</p:tagLst>
</file>

<file path=ppt/tags/tag87.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Other"/>
  <p:tag name="MH_ORDER" val="2"/>
</p:tagLst>
</file>

<file path=ppt/tags/tag88.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SubTitle"/>
  <p:tag name="MH_ORDER" val="3"/>
</p:tagLst>
</file>

<file path=ppt/tags/tag89.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Text"/>
  <p:tag name="MH_ORDER" val="3"/>
</p:tagLst>
</file>

<file path=ppt/tags/tag90.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1028170131"/>
  <p:tag name="MH_LIBRARY" val="GRAPHIC"/>
  <p:tag name="TIMING" val="|0.3|0.3"/>
</p:tagLst>
</file>

<file path=ppt/tags/tag91.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92.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93.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1028170131"/>
  <p:tag name="MH_LIBRARY" val="GRAPHIC"/>
  <p:tag name="TIMING" val="|0.3|0.3|0.2|0.3|0.2|0.3"/>
</p:tagLst>
</file>

<file path=ppt/tags/tag94.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95.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96.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Picture"/>
  <p:tag name="MH_ORDER" val="1"/>
</p:tagLst>
</file>

<file path=ppt/tags/tag97.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Picture"/>
  <p:tag name="MH_ORDER" val="2"/>
</p:tagLst>
</file>

<file path=ppt/tags/tag98.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Picture"/>
  <p:tag name="MH_ORDER" val="3"/>
</p:tagLst>
</file>

<file path=ppt/tags/tag99.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SubTitle"/>
  <p:tag name="MH_ORDER" val="1"/>
</p:tagLst>
</file>

<file path=ppt/tags/tag100.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SubTitle"/>
  <p:tag name="MH_ORDER" val="2"/>
</p:tagLst>
</file>

<file path=ppt/tags/tag101.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SubTitle"/>
  <p:tag name="MH_ORDER" val="3"/>
</p:tagLst>
</file>

<file path=ppt/tags/tag102.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Other"/>
  <p:tag name="MH_ORDER" val="1"/>
</p:tagLst>
</file>

<file path=ppt/tags/tag103.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Text"/>
  <p:tag name="MH_ORDER" val="1"/>
</p:tagLst>
</file>

<file path=ppt/tags/tag104.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Text"/>
  <p:tag name="MH_ORDER" val="2"/>
</p:tagLst>
</file>

<file path=ppt/tags/tag105.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Text"/>
  <p:tag name="MH_ORDER" val="3"/>
</p:tagLst>
</file>

<file path=ppt/tags/tag106.xml><?xml version="1.0" encoding="utf-8"?>
<p:tagLst xmlns:a="http://schemas.openxmlformats.org/drawingml/2006/main" xmlns:r="http://schemas.openxmlformats.org/officeDocument/2006/relationships" xmlns:p="http://schemas.openxmlformats.org/presentationml/2006/main">
  <p:tag name="MH" val="20171028220254"/>
  <p:tag name="MH_LIBRARY" val="GRAPHIC"/>
  <p:tag name="MH_TYPE" val="Other"/>
  <p:tag name="MH_ORDER" val="2"/>
</p:tagLst>
</file>

<file path=ppt/tags/tag107.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1028170131"/>
  <p:tag name="MH_LIBRARY" val="GRAPHIC"/>
  <p:tag name="TIMING" val="|0.3|0.3"/>
</p:tagLst>
</file>

<file path=ppt/tags/tag108.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109.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110.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1028170131"/>
  <p:tag name="MH_LIBRARY" val="GRAPHIC"/>
  <p:tag name="TIMING" val="|0.3|0.3|0.2|0.3|0.3|0.3|0.3|0.3|0.3|0.3|0.3"/>
</p:tagLst>
</file>

<file path=ppt/tags/tag111.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112.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113.xml><?xml version="1.0" encoding="utf-8"?>
<p:tagLst xmlns:a="http://schemas.openxmlformats.org/drawingml/2006/main" xmlns:r="http://schemas.openxmlformats.org/officeDocument/2006/relationships" xmlns:p="http://schemas.openxmlformats.org/presentationml/2006/main">
  <p:tag name="MH_TYPE" val="#NeiR#"/>
  <p:tag name="MH_NUMBER" val="3"/>
  <p:tag name="MH" val="20171028132238"/>
  <p:tag name="MH_LIBRARY" val="GRAPHIC"/>
  <p:tag name="TIMING" val="|0.3|0.3|0.3|0.3|0.3|0.3"/>
</p:tagLst>
</file>

<file path=ppt/tags/tag114.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115.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Picture"/>
  <p:tag name="MH_ORDER" val="1"/>
</p:tagLst>
</file>

<file path=ppt/tags/tag116.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Picture"/>
  <p:tag name="MH_ORDER" val="2"/>
</p:tagLst>
</file>

<file path=ppt/tags/tag117.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Picture"/>
  <p:tag name="MH_ORDER" val="3"/>
</p:tagLst>
</file>

<file path=ppt/tags/tag118.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Text"/>
  <p:tag name="MH_ORDER" val="1"/>
</p:tagLst>
</file>

<file path=ppt/tags/tag119.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Desc"/>
  <p:tag name="MH_ORDER" val="1"/>
</p:tagLst>
</file>

<file path=ppt/tags/tag120.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121.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1028163259"/>
  <p:tag name="MH_LIBRARY" val="GRAPHIC"/>
  <p:tag name="TIMING" val="|0.3|0.3|0.2|0.3"/>
</p:tagLst>
</file>

<file path=ppt/tags/tag122.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123.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124.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1028163259"/>
  <p:tag name="MH_LIBRARY" val="GRAPHIC"/>
  <p:tag name="TIMING" val="|0.3|0.3|0.3"/>
</p:tagLst>
</file>

<file path=ppt/tags/tag125.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126.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127.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71028151754"/>
  <p:tag name="MH_LIBRARY" val="GRAPHIC"/>
  <p:tag name="TIMING" val="|0.3|0.3|0.2|0.3|0.2"/>
</p:tagLst>
</file>

<file path=ppt/tags/tag128.xml><?xml version="1.0" encoding="utf-8"?>
<p:tagLst xmlns:a="http://schemas.openxmlformats.org/drawingml/2006/main" xmlns:r="http://schemas.openxmlformats.org/officeDocument/2006/relationships" xmlns:p="http://schemas.openxmlformats.org/presentationml/2006/main">
  <p:tag name="MH" val="20171028151754"/>
  <p:tag name="MH_LIBRARY" val="GRAPHIC"/>
  <p:tag name="MH_TYPE" val="Other"/>
  <p:tag name="MH_ORDER" val="1"/>
</p:tagLst>
</file>

<file path=ppt/tags/tag129.xml><?xml version="1.0" encoding="utf-8"?>
<p:tagLst xmlns:a="http://schemas.openxmlformats.org/drawingml/2006/main" xmlns:r="http://schemas.openxmlformats.org/officeDocument/2006/relationships" xmlns:p="http://schemas.openxmlformats.org/presentationml/2006/main">
  <p:tag name="MH" val="20171028151754"/>
  <p:tag name="MH_LIBRARY" val="GRAPHIC"/>
  <p:tag name="MH_TYPE" val="Other"/>
  <p:tag name="MH_ORDER" val="2"/>
</p:tagLst>
</file>

<file path=ppt/tags/tag130.xml><?xml version="1.0" encoding="utf-8"?>
<p:tagLst xmlns:a="http://schemas.openxmlformats.org/drawingml/2006/main" xmlns:r="http://schemas.openxmlformats.org/officeDocument/2006/relationships" xmlns:p="http://schemas.openxmlformats.org/presentationml/2006/main">
  <p:tag name="MH" val="20171028151754"/>
  <p:tag name="MH_LIBRARY" val="GRAPHIC"/>
  <p:tag name="MH_TYPE" val="Picture"/>
  <p:tag name="MH_ORDER" val="1"/>
</p:tagLst>
</file>

<file path=ppt/tags/tag131.xml><?xml version="1.0" encoding="utf-8"?>
<p:tagLst xmlns:a="http://schemas.openxmlformats.org/drawingml/2006/main" xmlns:r="http://schemas.openxmlformats.org/officeDocument/2006/relationships" xmlns:p="http://schemas.openxmlformats.org/presentationml/2006/main">
  <p:tag name="MH" val="20171028151754"/>
  <p:tag name="MH_LIBRARY" val="GRAPHIC"/>
  <p:tag name="MH_TYPE" val="Picture"/>
  <p:tag name="MH_ORDER" val="2"/>
</p:tagLst>
</file>

<file path=ppt/tags/tag132.xml><?xml version="1.0" encoding="utf-8"?>
<p:tagLst xmlns:a="http://schemas.openxmlformats.org/drawingml/2006/main" xmlns:r="http://schemas.openxmlformats.org/officeDocument/2006/relationships" xmlns:p="http://schemas.openxmlformats.org/presentationml/2006/main">
  <p:tag name="MH" val="20171028151754"/>
  <p:tag name="MH_LIBRARY" val="GRAPHIC"/>
  <p:tag name="MH_TYPE" val="Picture"/>
  <p:tag name="MH_ORDER" val="3"/>
</p:tagLst>
</file>

<file path=ppt/tags/tag133.xml><?xml version="1.0" encoding="utf-8"?>
<p:tagLst xmlns:a="http://schemas.openxmlformats.org/drawingml/2006/main" xmlns:r="http://schemas.openxmlformats.org/officeDocument/2006/relationships" xmlns:p="http://schemas.openxmlformats.org/presentationml/2006/main">
  <p:tag name="MH" val="20171028151754"/>
  <p:tag name="MH_LIBRARY" val="GRAPHIC"/>
  <p:tag name="MH_TYPE" val="Text"/>
  <p:tag name="MH_ORDER" val="1"/>
</p:tagLst>
</file>

<file path=ppt/tags/tag134.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135.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136.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71028151754"/>
  <p:tag name="MH_LIBRARY" val="GRAPHIC"/>
  <p:tag name="TIMING" val="|0.3|0.3|0.3|0.3|0.3"/>
</p:tagLst>
</file>

<file path=ppt/tags/tag137.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138.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139.xml><?xml version="1.0" encoding="utf-8"?>
<p:tagLst xmlns:a="http://schemas.openxmlformats.org/drawingml/2006/main" xmlns:r="http://schemas.openxmlformats.org/officeDocument/2006/relationships" xmlns:p="http://schemas.openxmlformats.org/presentationml/2006/main">
  <p:tag name="MH" val="20171029102424"/>
  <p:tag name="MH_LIBRARY" val="GRAPHIC"/>
  <p:tag name="MH_TYPE" val="Other"/>
  <p:tag name="MH_ORDER" val="1"/>
</p:tagLst>
</file>

<file path=ppt/tags/tag140.xml><?xml version="1.0" encoding="utf-8"?>
<p:tagLst xmlns:a="http://schemas.openxmlformats.org/drawingml/2006/main" xmlns:r="http://schemas.openxmlformats.org/officeDocument/2006/relationships" xmlns:p="http://schemas.openxmlformats.org/presentationml/2006/main">
  <p:tag name="MH" val="20171029102424"/>
  <p:tag name="MH_LIBRARY" val="GRAPHIC"/>
  <p:tag name="MH_TYPE" val="Other"/>
  <p:tag name="MH_ORDER" val="2"/>
</p:tagLst>
</file>

<file path=ppt/tags/tag141.xml><?xml version="1.0" encoding="utf-8"?>
<p:tagLst xmlns:a="http://schemas.openxmlformats.org/drawingml/2006/main" xmlns:r="http://schemas.openxmlformats.org/officeDocument/2006/relationships" xmlns:p="http://schemas.openxmlformats.org/presentationml/2006/main">
  <p:tag name="MH" val="20171029102424"/>
  <p:tag name="MH_LIBRARY" val="GRAPHIC"/>
  <p:tag name="MH_TYPE" val="SubTitle"/>
  <p:tag name="MH_ORDER" val="1"/>
</p:tagLst>
</file>

<file path=ppt/tags/tag142.xml><?xml version="1.0" encoding="utf-8"?>
<p:tagLst xmlns:a="http://schemas.openxmlformats.org/drawingml/2006/main" xmlns:r="http://schemas.openxmlformats.org/officeDocument/2006/relationships" xmlns:p="http://schemas.openxmlformats.org/presentationml/2006/main">
  <p:tag name="MH" val="20171029102424"/>
  <p:tag name="MH_LIBRARY" val="GRAPHIC"/>
  <p:tag name="MH_TYPE" val="Other"/>
  <p:tag name="MH_ORDER" val="3"/>
</p:tagLst>
</file>

<file path=ppt/tags/tag143.xml><?xml version="1.0" encoding="utf-8"?>
<p:tagLst xmlns:a="http://schemas.openxmlformats.org/drawingml/2006/main" xmlns:r="http://schemas.openxmlformats.org/officeDocument/2006/relationships" xmlns:p="http://schemas.openxmlformats.org/presentationml/2006/main">
  <p:tag name="MH" val="20171029102424"/>
  <p:tag name="MH_LIBRARY" val="GRAPHIC"/>
  <p:tag name="MH_TYPE" val="Text"/>
  <p:tag name="MH_ORDER" val="1"/>
</p:tagLst>
</file>

<file path=ppt/tags/tag144.xml><?xml version="1.0" encoding="utf-8"?>
<p:tagLst xmlns:a="http://schemas.openxmlformats.org/drawingml/2006/main" xmlns:r="http://schemas.openxmlformats.org/officeDocument/2006/relationships" xmlns:p="http://schemas.openxmlformats.org/presentationml/2006/main">
  <p:tag name="MH" val="20171029102424"/>
  <p:tag name="MH_LIBRARY" val="GRAPHIC"/>
  <p:tag name="MH_TYPE" val="Other"/>
  <p:tag name="MH_ORDER" val="4"/>
</p:tagLst>
</file>

<file path=ppt/tags/tag145.xml><?xml version="1.0" encoding="utf-8"?>
<p:tagLst xmlns:a="http://schemas.openxmlformats.org/drawingml/2006/main" xmlns:r="http://schemas.openxmlformats.org/officeDocument/2006/relationships" xmlns:p="http://schemas.openxmlformats.org/presentationml/2006/main">
  <p:tag name="MH" val="20171029102424"/>
  <p:tag name="MH_LIBRARY" val="GRAPHIC"/>
  <p:tag name="MH_TYPE" val="SubTitle"/>
  <p:tag name="MH_ORDER" val="2"/>
</p:tagLst>
</file>

<file path=ppt/tags/tag146.xml><?xml version="1.0" encoding="utf-8"?>
<p:tagLst xmlns:a="http://schemas.openxmlformats.org/drawingml/2006/main" xmlns:r="http://schemas.openxmlformats.org/officeDocument/2006/relationships" xmlns:p="http://schemas.openxmlformats.org/presentationml/2006/main">
  <p:tag name="MH" val="20171029102424"/>
  <p:tag name="MH_LIBRARY" val="GRAPHIC"/>
  <p:tag name="MH_TYPE" val="Other"/>
  <p:tag name="MH_ORDER" val="5"/>
</p:tagLst>
</file>

<file path=ppt/tags/tag147.xml><?xml version="1.0" encoding="utf-8"?>
<p:tagLst xmlns:a="http://schemas.openxmlformats.org/drawingml/2006/main" xmlns:r="http://schemas.openxmlformats.org/officeDocument/2006/relationships" xmlns:p="http://schemas.openxmlformats.org/presentationml/2006/main">
  <p:tag name="MH" val="20171029102424"/>
  <p:tag name="MH_LIBRARY" val="GRAPHIC"/>
  <p:tag name="MH_TYPE" val="Text"/>
  <p:tag name="MH_ORDER" val="2"/>
</p:tagLst>
</file>

<file path=ppt/tags/tag148.xml><?xml version="1.0" encoding="utf-8"?>
<p:tagLst xmlns:a="http://schemas.openxmlformats.org/drawingml/2006/main" xmlns:r="http://schemas.openxmlformats.org/officeDocument/2006/relationships" xmlns:p="http://schemas.openxmlformats.org/presentationml/2006/main">
  <p:tag name="MH" val="20171029102424"/>
  <p:tag name="MH_LIBRARY" val="GRAPHIC"/>
  <p:tag name="MH_TYPE" val="Other"/>
  <p:tag name="MH_ORDER" val="6"/>
</p:tagLst>
</file>

<file path=ppt/tags/tag149.xml><?xml version="1.0" encoding="utf-8"?>
<p:tagLst xmlns:a="http://schemas.openxmlformats.org/drawingml/2006/main" xmlns:r="http://schemas.openxmlformats.org/officeDocument/2006/relationships" xmlns:p="http://schemas.openxmlformats.org/presentationml/2006/main">
  <p:tag name="MH" val="20171029102424"/>
  <p:tag name="MH_LIBRARY" val="GRAPHIC"/>
  <p:tag name="MH_TYPE" val="SubTitle"/>
  <p:tag name="MH_ORDER" val="3"/>
</p:tagLst>
</file>

<file path=ppt/tags/tag150.xml><?xml version="1.0" encoding="utf-8"?>
<p:tagLst xmlns:a="http://schemas.openxmlformats.org/drawingml/2006/main" xmlns:r="http://schemas.openxmlformats.org/officeDocument/2006/relationships" xmlns:p="http://schemas.openxmlformats.org/presentationml/2006/main">
  <p:tag name="MH" val="20171029102424"/>
  <p:tag name="MH_LIBRARY" val="GRAPHIC"/>
  <p:tag name="MH_TYPE" val="Other"/>
  <p:tag name="MH_ORDER" val="7"/>
</p:tagLst>
</file>

<file path=ppt/tags/tag151.xml><?xml version="1.0" encoding="utf-8"?>
<p:tagLst xmlns:a="http://schemas.openxmlformats.org/drawingml/2006/main" xmlns:r="http://schemas.openxmlformats.org/officeDocument/2006/relationships" xmlns:p="http://schemas.openxmlformats.org/presentationml/2006/main">
  <p:tag name="MH" val="20171029102424"/>
  <p:tag name="MH_LIBRARY" val="GRAPHIC"/>
  <p:tag name="MH_TYPE" val="Text"/>
  <p:tag name="MH_ORDER" val="3"/>
</p:tagLst>
</file>

<file path=ppt/tags/tag152.xml><?xml version="1.0" encoding="utf-8"?>
<p:tagLst xmlns:a="http://schemas.openxmlformats.org/drawingml/2006/main" xmlns:r="http://schemas.openxmlformats.org/officeDocument/2006/relationships" xmlns:p="http://schemas.openxmlformats.org/presentationml/2006/main">
  <p:tag name="MH" val="20171029102424"/>
  <p:tag name="MH_LIBRARY" val="GRAPHIC"/>
  <p:tag name="MH_TYPE" val="Other"/>
  <p:tag name="MH_ORDER" val="8"/>
</p:tagLst>
</file>

<file path=ppt/tags/tag153.xml><?xml version="1.0" encoding="utf-8"?>
<p:tagLst xmlns:a="http://schemas.openxmlformats.org/drawingml/2006/main" xmlns:r="http://schemas.openxmlformats.org/officeDocument/2006/relationships" xmlns:p="http://schemas.openxmlformats.org/presentationml/2006/main">
  <p:tag name="MH" val="20171029102424"/>
  <p:tag name="MH_LIBRARY" val="GRAPHIC"/>
  <p:tag name="MH_TYPE" val="SubTitle"/>
  <p:tag name="MH_ORDER" val="4"/>
</p:tagLst>
</file>

<file path=ppt/tags/tag154.xml><?xml version="1.0" encoding="utf-8"?>
<p:tagLst xmlns:a="http://schemas.openxmlformats.org/drawingml/2006/main" xmlns:r="http://schemas.openxmlformats.org/officeDocument/2006/relationships" xmlns:p="http://schemas.openxmlformats.org/presentationml/2006/main">
  <p:tag name="MH" val="20171029102424"/>
  <p:tag name="MH_LIBRARY" val="GRAPHIC"/>
  <p:tag name="MH_TYPE" val="Text"/>
  <p:tag name="MH_ORDER" val="4"/>
</p:tagLst>
</file>

<file path=ppt/tags/tag155.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71028151754"/>
  <p:tag name="MH_LIBRARY" val="GRAPHIC"/>
  <p:tag name="TIMING" val="|0.3|0.3|0.3|0.2|0.3|0.3|0.3"/>
</p:tagLst>
</file>

<file path=ppt/tags/tag156.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157.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158.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Other"/>
  <p:tag name="MH_ORDER" val="1"/>
</p:tagLst>
</file>

<file path=ppt/tags/tag159.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SubTitle"/>
  <p:tag name="MH_ORDER" val="1"/>
</p:tagLst>
</file>

<file path=ppt/tags/tag160.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Text"/>
  <p:tag name="MH_ORDER" val="1"/>
</p:tagLst>
</file>

<file path=ppt/tags/tag161.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Other"/>
  <p:tag name="MH_ORDER" val="3"/>
</p:tagLst>
</file>

<file path=ppt/tags/tag162.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Other"/>
  <p:tag name="MH_ORDER" val="4"/>
</p:tagLst>
</file>

<file path=ppt/tags/tag163.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Other"/>
  <p:tag name="MH_ORDER" val="5"/>
</p:tagLst>
</file>

<file path=ppt/tags/tag164.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Other"/>
  <p:tag name="MH_ORDER" val="7"/>
</p:tagLst>
</file>

<file path=ppt/tags/tag165.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Other"/>
  <p:tag name="MH_ORDER" val="8"/>
</p:tagLst>
</file>

<file path=ppt/tags/tag166.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Text"/>
  <p:tag name="MH_ORDER" val="2"/>
</p:tagLst>
</file>

<file path=ppt/tags/tag167.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Other"/>
  <p:tag name="MH_ORDER" val="9"/>
</p:tagLst>
</file>

<file path=ppt/tags/tag168.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Other"/>
  <p:tag name="MH_ORDER" val="11"/>
</p:tagLst>
</file>

<file path=ppt/tags/tag169.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Other"/>
  <p:tag name="MH_ORDER" val="12"/>
</p:tagLst>
</file>

<file path=ppt/tags/tag170.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Text"/>
  <p:tag name="MH_ORDER" val="3"/>
</p:tagLst>
</file>

<file path=ppt/tags/tag171.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SubTitle"/>
  <p:tag name="MH_ORDER" val="2"/>
</p:tagLst>
</file>

<file path=ppt/tags/tag172.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SubTitle"/>
  <p:tag name="MH_ORDER" val="3"/>
</p:tagLst>
</file>

<file path=ppt/tags/tag173.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Other"/>
  <p:tag name="MH_ORDER" val="2"/>
</p:tagLst>
</file>

<file path=ppt/tags/tag174.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Other"/>
  <p:tag name="MH_ORDER" val="6"/>
</p:tagLst>
</file>

<file path=ppt/tags/tag175.xml><?xml version="1.0" encoding="utf-8"?>
<p:tagLst xmlns:a="http://schemas.openxmlformats.org/drawingml/2006/main" xmlns:r="http://schemas.openxmlformats.org/officeDocument/2006/relationships" xmlns:p="http://schemas.openxmlformats.org/presentationml/2006/main">
  <p:tag name="MH" val="20171029103057"/>
  <p:tag name="MH_LIBRARY" val="GRAPHIC"/>
  <p:tag name="MH_TYPE" val="Other"/>
  <p:tag name="MH_ORDER" val="10"/>
</p:tagLst>
</file>

<file path=ppt/tags/tag176.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71028151754"/>
  <p:tag name="MH_LIBRARY" val="GRAPHIC"/>
  <p:tag name="TIMING" val="|0.2|0.3|0.3|0.3"/>
</p:tagLst>
</file>

<file path=ppt/tags/tag177.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178.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179.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71028151754"/>
  <p:tag name="MH_LIBRARY" val="GRAPHIC"/>
  <p:tag name="TIMING" val="|0.3|0.3|0.3|0.2|0.3|0.3|0.3"/>
</p:tagLst>
</file>

<file path=ppt/tags/tag180.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181.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182.xml><?xml version="1.0" encoding="utf-8"?>
<p:tagLst xmlns:a="http://schemas.openxmlformats.org/drawingml/2006/main" xmlns:r="http://schemas.openxmlformats.org/officeDocument/2006/relationships" xmlns:p="http://schemas.openxmlformats.org/presentationml/2006/main">
  <p:tag name="MH" val="20171029110809"/>
  <p:tag name="MH_LIBRARY" val="GRAPHIC"/>
  <p:tag name="MH_TYPE" val="Picture"/>
  <p:tag name="MH_ORDER" val="1"/>
</p:tagLst>
</file>

<file path=ppt/tags/tag183.xml><?xml version="1.0" encoding="utf-8"?>
<p:tagLst xmlns:a="http://schemas.openxmlformats.org/drawingml/2006/main" xmlns:r="http://schemas.openxmlformats.org/officeDocument/2006/relationships" xmlns:p="http://schemas.openxmlformats.org/presentationml/2006/main">
  <p:tag name="MH" val="20171029110809"/>
  <p:tag name="MH_LIBRARY" val="GRAPHIC"/>
  <p:tag name="MH_TYPE" val="Picture"/>
  <p:tag name="MH_ORDER" val="4"/>
</p:tagLst>
</file>

<file path=ppt/tags/tag184.xml><?xml version="1.0" encoding="utf-8"?>
<p:tagLst xmlns:a="http://schemas.openxmlformats.org/drawingml/2006/main" xmlns:r="http://schemas.openxmlformats.org/officeDocument/2006/relationships" xmlns:p="http://schemas.openxmlformats.org/presentationml/2006/main">
  <p:tag name="MH" val="20171029110809"/>
  <p:tag name="MH_LIBRARY" val="GRAPHIC"/>
  <p:tag name="MH_TYPE" val="Picture"/>
  <p:tag name="MH_ORDER" val="5"/>
</p:tagLst>
</file>

<file path=ppt/tags/tag185.xml><?xml version="1.0" encoding="utf-8"?>
<p:tagLst xmlns:a="http://schemas.openxmlformats.org/drawingml/2006/main" xmlns:r="http://schemas.openxmlformats.org/officeDocument/2006/relationships" xmlns:p="http://schemas.openxmlformats.org/presentationml/2006/main">
  <p:tag name="MH" val="20171029110809"/>
  <p:tag name="MH_LIBRARY" val="GRAPHIC"/>
  <p:tag name="MH_TYPE" val="Picture"/>
  <p:tag name="MH_ORDER" val="2"/>
</p:tagLst>
</file>

<file path=ppt/tags/tag186.xml><?xml version="1.0" encoding="utf-8"?>
<p:tagLst xmlns:a="http://schemas.openxmlformats.org/drawingml/2006/main" xmlns:r="http://schemas.openxmlformats.org/officeDocument/2006/relationships" xmlns:p="http://schemas.openxmlformats.org/presentationml/2006/main">
  <p:tag name="MH" val="20171029110809"/>
  <p:tag name="MH_LIBRARY" val="GRAPHIC"/>
  <p:tag name="MH_TYPE" val="Picture"/>
  <p:tag name="MH_ORDER" val="3"/>
</p:tagLst>
</file>

<file path=ppt/tags/tag187.xml><?xml version="1.0" encoding="utf-8"?>
<p:tagLst xmlns:a="http://schemas.openxmlformats.org/drawingml/2006/main" xmlns:r="http://schemas.openxmlformats.org/officeDocument/2006/relationships" xmlns:p="http://schemas.openxmlformats.org/presentationml/2006/main">
  <p:tag name="MH" val="20171029110809"/>
  <p:tag name="MH_LIBRARY" val="GRAPHIC"/>
  <p:tag name="MH_TYPE" val="Text"/>
  <p:tag name="MH_ORDER" val="1"/>
</p:tagLst>
</file>

<file path=ppt/tags/tag18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71028151754"/>
  <p:tag name="MH_LIBRARY" val="GRAPHIC"/>
  <p:tag name="TIMING" val="|0.3|0.3|0.3"/>
</p:tagLst>
</file>

<file path=ppt/tags/tag189.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190.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191.xml><?xml version="1.0" encoding="utf-8"?>
<p:tagLst xmlns:a="http://schemas.openxmlformats.org/drawingml/2006/main" xmlns:r="http://schemas.openxmlformats.org/officeDocument/2006/relationships" xmlns:p="http://schemas.openxmlformats.org/presentationml/2006/main">
  <p:tag name="MH" val="20171029111847"/>
  <p:tag name="MH_LIBRARY" val="GRAPHIC"/>
  <p:tag name="MH_TYPE" val="Picture"/>
  <p:tag name="MH_ORDER" val="1"/>
</p:tagLst>
</file>

<file path=ppt/tags/tag192.xml><?xml version="1.0" encoding="utf-8"?>
<p:tagLst xmlns:a="http://schemas.openxmlformats.org/drawingml/2006/main" xmlns:r="http://schemas.openxmlformats.org/officeDocument/2006/relationships" xmlns:p="http://schemas.openxmlformats.org/presentationml/2006/main">
  <p:tag name="MH" val="20171029111847"/>
  <p:tag name="MH_LIBRARY" val="GRAPHIC"/>
  <p:tag name="MH_TYPE" val="Text"/>
  <p:tag name="MH_ORDER" val="1"/>
</p:tagLst>
</file>

<file path=ppt/tags/tag193.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71028151754"/>
  <p:tag name="MH_LIBRARY" val="GRAPHIC"/>
  <p:tag name="TIMING" val="|0.3|0.3|0.3|0.3"/>
</p:tagLst>
</file>

<file path=ppt/tags/tag194.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SubTitle"/>
  <p:tag name="MH_ORDER" val="1"/>
</p:tagLst>
</file>

<file path=ppt/tags/tag195.xml><?xml version="1.0" encoding="utf-8"?>
<p:tagLst xmlns:a="http://schemas.openxmlformats.org/drawingml/2006/main" xmlns:r="http://schemas.openxmlformats.org/officeDocument/2006/relationships" xmlns:p="http://schemas.openxmlformats.org/presentationml/2006/main">
  <p:tag name="MH" val="20171028135729"/>
  <p:tag name="MH_LIBRARY" val="GRAPHIC"/>
  <p:tag name="MH_TYPE" val="Other"/>
  <p:tag name="MH_ORDER" val="1"/>
</p:tagLst>
</file>

<file path=ppt/tags/tag196.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71029124949"/>
  <p:tag name="MH_LIBRARY" val="GRAPHIC"/>
  <p:tag name="TIMING" val="|0.3|0.3|0.3|0.3"/>
</p:tagLst>
</file>

<file path=ppt/tags/tag197.xml><?xml version="1.0" encoding="utf-8"?>
<p:tagLst xmlns:a="http://schemas.openxmlformats.org/drawingml/2006/main" xmlns:r="http://schemas.openxmlformats.org/officeDocument/2006/relationships" xmlns:p="http://schemas.openxmlformats.org/presentationml/2006/main">
  <p:tag name="MH" val="20171029124949"/>
  <p:tag name="MH_LIBRARY" val="GRAPHIC"/>
  <p:tag name="MH_TYPE" val="Text"/>
  <p:tag name="MH_ORDER" val="1"/>
</p:tagLst>
</file>

<file path=ppt/tags/tag198.xml><?xml version="1.0" encoding="utf-8"?>
<p:tagLst xmlns:a="http://schemas.openxmlformats.org/drawingml/2006/main" xmlns:r="http://schemas.openxmlformats.org/officeDocument/2006/relationships" xmlns:p="http://schemas.openxmlformats.org/presentationml/2006/main">
  <p:tag name="MH" val="20171029124949"/>
  <p:tag name="MH_LIBRARY" val="GRAPHIC"/>
  <p:tag name="MH_TYPE" val="Picture"/>
  <p:tag name="MH_ORDER" val="1"/>
</p:tagLst>
</file>

<file path=ppt/tags/tag199.xml><?xml version="1.0" encoding="utf-8"?>
<p:tagLst xmlns:a="http://schemas.openxmlformats.org/drawingml/2006/main" xmlns:r="http://schemas.openxmlformats.org/officeDocument/2006/relationships" xmlns:p="http://schemas.openxmlformats.org/presentationml/2006/main">
  <p:tag name="MH" val="20171029124949"/>
  <p:tag name="MH_LIBRARY" val="GRAPHIC"/>
  <p:tag name="MH_TYPE" val="Other"/>
  <p:tag name="MH_ORDER" val="1"/>
</p:tagLst>
</file>

<file path=ppt/tags/tag200.xml><?xml version="1.0" encoding="utf-8"?>
<p:tagLst xmlns:a="http://schemas.openxmlformats.org/drawingml/2006/main" xmlns:r="http://schemas.openxmlformats.org/officeDocument/2006/relationships" xmlns:p="http://schemas.openxmlformats.org/presentationml/2006/main">
  <p:tag name="MH" val="20171029124949"/>
  <p:tag name="MH_LIBRARY" val="GRAPHIC"/>
  <p:tag name="MH_TYPE" val="Other"/>
  <p:tag name="MH_ORDER" val="2"/>
</p:tagLst>
</file>

<file path=ppt/tags/tag201.xml><?xml version="1.0" encoding="utf-8"?>
<p:tagLst xmlns:a="http://schemas.openxmlformats.org/drawingml/2006/main" xmlns:r="http://schemas.openxmlformats.org/officeDocument/2006/relationships" xmlns:p="http://schemas.openxmlformats.org/presentationml/2006/main">
  <p:tag name="MH" val="20171029110809"/>
  <p:tag name="MH_LIBRARY" val="GRAPHIC"/>
  <p:tag name="MH_TYPE" val="Text"/>
  <p:tag name="MH_ORDER" val="1"/>
</p:tagLst>
</file>

<file path=ppt/tags/tag202.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Desc"/>
  <p:tag name="MH" val="20171028135729"/>
  <p:tag name="MH_LIBRARY" val="GRAPHIC"/>
  <p:tag name="TIMING" val="|0.3|0.5"/>
</p:tagLst>
</file>

<file path=ppt/tags/tag203.xml><?xml version="1.0" encoding="utf-8"?>
<p:tagLst xmlns:a="http://schemas.openxmlformats.org/drawingml/2006/main" xmlns:r="http://schemas.openxmlformats.org/officeDocument/2006/relationships" xmlns:p="http://schemas.openxmlformats.org/presentationml/2006/main">
  <p:tag name="MH" val="20171029130334"/>
  <p:tag name="MH_LIBRARY" val="GRAPHIC"/>
  <p:tag name="MH_ORDER" val="任意多边形 4"/>
</p:tagLst>
</file>

<file path=ppt/tags/tag204.xml><?xml version="1.0" encoding="utf-8"?>
<p:tagLst xmlns:a="http://schemas.openxmlformats.org/drawingml/2006/main" xmlns:r="http://schemas.openxmlformats.org/officeDocument/2006/relationships" xmlns:p="http://schemas.openxmlformats.org/presentationml/2006/main">
  <p:tag name="MH" val="20171029130334"/>
  <p:tag name="MH_LIBRARY" val="GRAPHIC"/>
  <p:tag name="MH_ORDER" val="任意多边形 6"/>
</p:tagLst>
</file>

<file path=ppt/tags/tag205.xml><?xml version="1.0" encoding="utf-8"?>
<p:tagLst xmlns:a="http://schemas.openxmlformats.org/drawingml/2006/main" xmlns:r="http://schemas.openxmlformats.org/officeDocument/2006/relationships" xmlns:p="http://schemas.openxmlformats.org/presentationml/2006/main">
  <p:tag name="MH" val="20171029130334"/>
  <p:tag name="MH_LIBRARY" val="GRAPHIC"/>
  <p:tag name="MH_ORDER" val="任意多边形 27"/>
</p:tagLst>
</file>

<file path=ppt/tags/tag206.xml><?xml version="1.0" encoding="utf-8"?>
<p:tagLst xmlns:a="http://schemas.openxmlformats.org/drawingml/2006/main" xmlns:r="http://schemas.openxmlformats.org/officeDocument/2006/relationships" xmlns:p="http://schemas.openxmlformats.org/presentationml/2006/main">
  <p:tag name="MH" val="20171029130334"/>
  <p:tag name="MH_LIBRARY" val="GRAPHIC"/>
  <p:tag name="MH_ORDER" val="任意多边形 8"/>
</p:tagLst>
</file>

<file path=ppt/tags/tag207.xml><?xml version="1.0" encoding="utf-8"?>
<p:tagLst xmlns:a="http://schemas.openxmlformats.org/drawingml/2006/main" xmlns:r="http://schemas.openxmlformats.org/officeDocument/2006/relationships" xmlns:p="http://schemas.openxmlformats.org/presentationml/2006/main">
  <p:tag name="MH" val="20171029130334"/>
  <p:tag name="MH_LIBRARY" val="GRAPHIC"/>
  <p:tag name="MH_ORDER" val="任意多边形 10"/>
</p:tagLst>
</file>

<file path=ppt/tags/tag208.xml><?xml version="1.0" encoding="utf-8"?>
<p:tagLst xmlns:a="http://schemas.openxmlformats.org/drawingml/2006/main" xmlns:r="http://schemas.openxmlformats.org/officeDocument/2006/relationships" xmlns:p="http://schemas.openxmlformats.org/presentationml/2006/main">
  <p:tag name="MH" val="20171029130334"/>
  <p:tag name="MH_LIBRARY" val="GRAPHIC"/>
  <p:tag name="MH_ORDER" val="任意多边形 11"/>
</p:tagLst>
</file>

<file path=ppt/tags/tag209.xml><?xml version="1.0" encoding="utf-8"?>
<p:tagLst xmlns:a="http://schemas.openxmlformats.org/drawingml/2006/main" xmlns:r="http://schemas.openxmlformats.org/officeDocument/2006/relationships" xmlns:p="http://schemas.openxmlformats.org/presentationml/2006/main">
  <p:tag name="MH" val="20171029130334"/>
  <p:tag name="MH_LIBRARY" val="GRAPHIC"/>
  <p:tag name="MH_ORDER" val="任意多边形 12"/>
</p:tagLst>
</file>

<file path=ppt/tags/tag210.xml><?xml version="1.0" encoding="utf-8"?>
<p:tagLst xmlns:a="http://schemas.openxmlformats.org/drawingml/2006/main" xmlns:r="http://schemas.openxmlformats.org/officeDocument/2006/relationships" xmlns:p="http://schemas.openxmlformats.org/presentationml/2006/main">
  <p:tag name="MH" val="20171029130334"/>
  <p:tag name="MH_LIBRARY" val="GRAPHIC"/>
  <p:tag name="MH_ORDER" val="任意多边形 13"/>
</p:tagLst>
</file>

<file path=ppt/tags/tag211.xml><?xml version="1.0" encoding="utf-8"?>
<p:tagLst xmlns:a="http://schemas.openxmlformats.org/drawingml/2006/main" xmlns:r="http://schemas.openxmlformats.org/officeDocument/2006/relationships" xmlns:p="http://schemas.openxmlformats.org/presentationml/2006/main">
  <p:tag name="MH" val="20171029130334"/>
  <p:tag name="MH_LIBRARY" val="GRAPHIC"/>
  <p:tag name="MH_ORDER" val="任意多边形 14"/>
</p:tagLst>
</file>

<file path=ppt/tags/tag212.xml><?xml version="1.0" encoding="utf-8"?>
<p:tagLst xmlns:a="http://schemas.openxmlformats.org/drawingml/2006/main" xmlns:r="http://schemas.openxmlformats.org/officeDocument/2006/relationships" xmlns:p="http://schemas.openxmlformats.org/presentationml/2006/main">
  <p:tag name="MH" val="20171029130334"/>
  <p:tag name="MH_LIBRARY" val="GRAPHIC"/>
  <p:tag name="MH_ORDER" val="任意多边形 15"/>
</p:tagLst>
</file>

<file path=ppt/tags/tag213.xml><?xml version="1.0" encoding="utf-8"?>
<p:tagLst xmlns:a="http://schemas.openxmlformats.org/drawingml/2006/main" xmlns:r="http://schemas.openxmlformats.org/officeDocument/2006/relationships" xmlns:p="http://schemas.openxmlformats.org/presentationml/2006/main">
  <p:tag name="MH" val="20171029130334"/>
  <p:tag name="MH_LIBRARY" val="GRAPHIC"/>
  <p:tag name="MH_ORDER" val="任意多边形 16"/>
</p:tagLst>
</file>

<file path=ppt/tags/tag214.xml><?xml version="1.0" encoding="utf-8"?>
<p:tagLst xmlns:a="http://schemas.openxmlformats.org/drawingml/2006/main" xmlns:r="http://schemas.openxmlformats.org/officeDocument/2006/relationships" xmlns:p="http://schemas.openxmlformats.org/presentationml/2006/main">
  <p:tag name="MH" val="20171029130334"/>
  <p:tag name="MH_LIBRARY" val="GRAPHIC"/>
  <p:tag name="MH_ORDER" val="任意多边形 22"/>
</p:tagLst>
</file>

<file path=ppt/tags/tag215.xml><?xml version="1.0" encoding="utf-8"?>
<p:tagLst xmlns:a="http://schemas.openxmlformats.org/drawingml/2006/main" xmlns:r="http://schemas.openxmlformats.org/officeDocument/2006/relationships" xmlns:p="http://schemas.openxmlformats.org/presentationml/2006/main">
  <p:tag name="MH" val="20171029130334"/>
  <p:tag name="MH_LIBRARY" val="GRAPHIC"/>
  <p:tag name="MH_ORDER" val="任意多边形 31"/>
</p:tagLst>
</file>

<file path=ppt/tags/tag216.xml><?xml version="1.0" encoding="utf-8"?>
<p:tagLst xmlns:a="http://schemas.openxmlformats.org/drawingml/2006/main" xmlns:r="http://schemas.openxmlformats.org/officeDocument/2006/relationships" xmlns:p="http://schemas.openxmlformats.org/presentationml/2006/main">
  <p:tag name="MH" val="20171029130334"/>
  <p:tag name="MH_LIBRARY" val="GRAPHIC"/>
  <p:tag name="MH_ORDER" val="任意多边形 35"/>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80</TotalTime>
  <Words>2516</Words>
  <Application>Microsoft Office PowerPoint</Application>
  <PresentationFormat>全屏显示(16:9)</PresentationFormat>
  <Paragraphs>274</Paragraphs>
  <Slides>27</Slides>
  <Notes>27</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等线</vt:lpstr>
      <vt:lpstr>等线 Light</vt:lpstr>
      <vt:lpstr>黑体</vt:lpstr>
      <vt:lpstr>华文琥珀</vt:lpstr>
      <vt:lpstr>宋体</vt:lpstr>
      <vt:lpstr>微软雅黑</vt:lpstr>
      <vt:lpstr>禹卫书法行书简体
</vt:lpstr>
      <vt:lpstr>-윤고딕330</vt:lpstr>
      <vt:lpstr>Arial</vt:lpstr>
      <vt:lpstr>Arial Narrow</vt:lpstr>
      <vt:lpstr>Arial Rounded MT Bold</vt:lpstr>
      <vt:lpstr>Calibri</vt:lpstr>
      <vt:lpstr>Calibri Light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志愿者</dc:title>
  <dc:creator>Administrator</dc:creator>
  <cp:lastModifiedBy>faith123</cp:lastModifiedBy>
  <cp:revision>90</cp:revision>
  <dcterms:created xsi:type="dcterms:W3CDTF">2017-10-28T03:03:00Z</dcterms:created>
  <dcterms:modified xsi:type="dcterms:W3CDTF">2019-03-23T05:49:30Z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2052-10.1.0.6875</vt:lpwstr>
  </property>
</Properties>
</file>