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37"/>
  </p:notesMasterIdLst>
  <p:sldIdLst>
    <p:sldId id="257" r:id="rId3"/>
    <p:sldId id="259" r:id="rId4"/>
    <p:sldId id="260" r:id="rId5"/>
    <p:sldId id="261" r:id="rId6"/>
    <p:sldId id="273" r:id="rId7"/>
    <p:sldId id="274" r:id="rId8"/>
    <p:sldId id="275" r:id="rId9"/>
    <p:sldId id="277" r:id="rId10"/>
    <p:sldId id="276" r:id="rId11"/>
    <p:sldId id="278" r:id="rId12"/>
    <p:sldId id="279" r:id="rId13"/>
    <p:sldId id="262" r:id="rId14"/>
    <p:sldId id="280" r:id="rId15"/>
    <p:sldId id="286" r:id="rId16"/>
    <p:sldId id="287" r:id="rId17"/>
    <p:sldId id="288" r:id="rId18"/>
    <p:sldId id="289" r:id="rId19"/>
    <p:sldId id="263" r:id="rId20"/>
    <p:sldId id="290" r:id="rId21"/>
    <p:sldId id="297" r:id="rId22"/>
    <p:sldId id="298" r:id="rId23"/>
    <p:sldId id="300" r:id="rId24"/>
    <p:sldId id="301" r:id="rId25"/>
    <p:sldId id="264" r:id="rId26"/>
    <p:sldId id="291" r:id="rId27"/>
    <p:sldId id="299" r:id="rId28"/>
    <p:sldId id="306" r:id="rId29"/>
    <p:sldId id="307" r:id="rId30"/>
    <p:sldId id="265" r:id="rId31"/>
    <p:sldId id="308" r:id="rId32"/>
    <p:sldId id="313" r:id="rId33"/>
    <p:sldId id="314" r:id="rId34"/>
    <p:sldId id="315" r:id="rId35"/>
    <p:sldId id="316"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C00000"/>
            </a:solidFill>
          </c:spPr>
          <c:invertIfNegative val="0"/>
          <c:dPt>
            <c:idx val="0"/>
            <c:invertIfNegative val="0"/>
            <c:bubble3D val="0"/>
            <c:extLst xmlns:c16r2="http://schemas.microsoft.com/office/drawing/2015/06/chart">
              <c:ext xmlns:c16="http://schemas.microsoft.com/office/drawing/2014/chart" uri="{C3380CC4-5D6E-409C-BE32-E72D297353CC}">
                <c16:uniqueId val="{00000000-D971-4D5E-A158-5FE2DD438DAA}"/>
              </c:ext>
            </c:extLst>
          </c:dPt>
          <c:dPt>
            <c:idx val="1"/>
            <c:invertIfNegative val="0"/>
            <c:bubble3D val="0"/>
            <c:extLst xmlns:c16r2="http://schemas.microsoft.com/office/drawing/2015/06/chart">
              <c:ext xmlns:c16="http://schemas.microsoft.com/office/drawing/2014/chart" uri="{C3380CC4-5D6E-409C-BE32-E72D297353CC}">
                <c16:uniqueId val="{00000001-D971-4D5E-A158-5FE2DD438DAA}"/>
              </c:ext>
            </c:extLst>
          </c:dPt>
          <c:dPt>
            <c:idx val="2"/>
            <c:invertIfNegative val="0"/>
            <c:bubble3D val="0"/>
            <c:extLst xmlns:c16r2="http://schemas.microsoft.com/office/drawing/2015/06/chart">
              <c:ext xmlns:c16="http://schemas.microsoft.com/office/drawing/2014/chart" uri="{C3380CC4-5D6E-409C-BE32-E72D297353CC}">
                <c16:uniqueId val="{00000002-D971-4D5E-A158-5FE2DD438DAA}"/>
              </c:ext>
            </c:extLst>
          </c:dPt>
          <c:dPt>
            <c:idx val="3"/>
            <c:invertIfNegative val="0"/>
            <c:bubble3D val="0"/>
            <c:extLst xmlns:c16r2="http://schemas.microsoft.com/office/drawing/2015/06/chart">
              <c:ext xmlns:c16="http://schemas.microsoft.com/office/drawing/2014/chart" uri="{C3380CC4-5D6E-409C-BE32-E72D297353CC}">
                <c16:uniqueId val="{00000003-D971-4D5E-A158-5FE2DD438DAA}"/>
              </c:ext>
            </c:extLst>
          </c:dPt>
          <c:dPt>
            <c:idx val="4"/>
            <c:invertIfNegative val="0"/>
            <c:bubble3D val="0"/>
            <c:extLst xmlns:c16r2="http://schemas.microsoft.com/office/drawing/2015/06/chart">
              <c:ext xmlns:c16="http://schemas.microsoft.com/office/drawing/2014/chart" uri="{C3380CC4-5D6E-409C-BE32-E72D297353CC}">
                <c16:uniqueId val="{00000004-D971-4D5E-A158-5FE2DD438DAA}"/>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extLst xmlns:c16r2="http://schemas.microsoft.com/office/drawing/2015/06/chart">
            <c:ext xmlns:c16="http://schemas.microsoft.com/office/drawing/2014/chart" uri="{C3380CC4-5D6E-409C-BE32-E72D297353CC}">
              <c16:uniqueId val="{00000005-D971-4D5E-A158-5FE2DD438DAA}"/>
            </c:ext>
          </c:extLst>
        </c:ser>
        <c:dLbls>
          <c:showLegendKey val="0"/>
          <c:showVal val="0"/>
          <c:showCatName val="0"/>
          <c:showSerName val="0"/>
          <c:showPercent val="0"/>
          <c:showBubbleSize val="0"/>
        </c:dLbls>
        <c:gapWidth val="150"/>
        <c:overlap val="100"/>
        <c:axId val="1447668768"/>
        <c:axId val="1447676928"/>
      </c:barChart>
      <c:catAx>
        <c:axId val="1447668768"/>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1447676928"/>
        <c:crosses val="autoZero"/>
        <c:auto val="1"/>
        <c:lblAlgn val="ctr"/>
        <c:lblOffset val="100"/>
        <c:noMultiLvlLbl val="0"/>
      </c:catAx>
      <c:valAx>
        <c:axId val="1447676928"/>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1447668768"/>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C00000"/>
            </a:solidFill>
          </c:spPr>
          <c:invertIfNegative val="0"/>
          <c:dPt>
            <c:idx val="0"/>
            <c:invertIfNegative val="0"/>
            <c:bubble3D val="0"/>
            <c:extLst xmlns:c16r2="http://schemas.microsoft.com/office/drawing/2015/06/chart">
              <c:ext xmlns:c16="http://schemas.microsoft.com/office/drawing/2014/chart" uri="{C3380CC4-5D6E-409C-BE32-E72D297353CC}">
                <c16:uniqueId val="{00000000-9006-411A-A005-B10EFEBDEC9D}"/>
              </c:ext>
            </c:extLst>
          </c:dPt>
          <c:dPt>
            <c:idx val="1"/>
            <c:invertIfNegative val="0"/>
            <c:bubble3D val="0"/>
            <c:extLst xmlns:c16r2="http://schemas.microsoft.com/office/drawing/2015/06/chart">
              <c:ext xmlns:c16="http://schemas.microsoft.com/office/drawing/2014/chart" uri="{C3380CC4-5D6E-409C-BE32-E72D297353CC}">
                <c16:uniqueId val="{00000001-9006-411A-A005-B10EFEBDEC9D}"/>
              </c:ext>
            </c:extLst>
          </c:dPt>
          <c:dPt>
            <c:idx val="2"/>
            <c:invertIfNegative val="0"/>
            <c:bubble3D val="0"/>
            <c:extLst xmlns:c16r2="http://schemas.microsoft.com/office/drawing/2015/06/chart">
              <c:ext xmlns:c16="http://schemas.microsoft.com/office/drawing/2014/chart" uri="{C3380CC4-5D6E-409C-BE32-E72D297353CC}">
                <c16:uniqueId val="{00000002-9006-411A-A005-B10EFEBDEC9D}"/>
              </c:ext>
            </c:extLst>
          </c:dPt>
          <c:dPt>
            <c:idx val="3"/>
            <c:invertIfNegative val="0"/>
            <c:bubble3D val="0"/>
            <c:extLst xmlns:c16r2="http://schemas.microsoft.com/office/drawing/2015/06/chart">
              <c:ext xmlns:c16="http://schemas.microsoft.com/office/drawing/2014/chart" uri="{C3380CC4-5D6E-409C-BE32-E72D297353CC}">
                <c16:uniqueId val="{00000003-9006-411A-A005-B10EFEBDEC9D}"/>
              </c:ext>
            </c:extLst>
          </c:dPt>
          <c:dPt>
            <c:idx val="4"/>
            <c:invertIfNegative val="0"/>
            <c:bubble3D val="0"/>
            <c:extLst xmlns:c16r2="http://schemas.microsoft.com/office/drawing/2015/06/chart">
              <c:ext xmlns:c16="http://schemas.microsoft.com/office/drawing/2014/chart" uri="{C3380CC4-5D6E-409C-BE32-E72D297353CC}">
                <c16:uniqueId val="{00000004-9006-411A-A005-B10EFEBDEC9D}"/>
              </c:ext>
            </c:extLst>
          </c:dPt>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extLst xmlns:c16r2="http://schemas.microsoft.com/office/drawing/2015/06/chart">
            <c:ext xmlns:c16="http://schemas.microsoft.com/office/drawing/2014/chart" uri="{C3380CC4-5D6E-409C-BE32-E72D297353CC}">
              <c16:uniqueId val="{00000005-9006-411A-A005-B10EFEBDEC9D}"/>
            </c:ext>
          </c:extLst>
        </c:ser>
        <c:dLbls>
          <c:showLegendKey val="0"/>
          <c:showVal val="0"/>
          <c:showCatName val="0"/>
          <c:showSerName val="0"/>
          <c:showPercent val="0"/>
          <c:showBubbleSize val="0"/>
        </c:dLbls>
        <c:gapWidth val="150"/>
        <c:overlap val="100"/>
        <c:axId val="1447682912"/>
        <c:axId val="1447685632"/>
      </c:barChart>
      <c:catAx>
        <c:axId val="1447682912"/>
        <c:scaling>
          <c:orientation val="minMax"/>
        </c:scaling>
        <c:delete val="0"/>
        <c:axPos val="b"/>
        <c:numFmt formatCode="General" sourceLinked="0"/>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1447685632"/>
        <c:crosses val="autoZero"/>
        <c:auto val="1"/>
        <c:lblAlgn val="ctr"/>
        <c:lblOffset val="100"/>
        <c:noMultiLvlLbl val="0"/>
      </c:catAx>
      <c:valAx>
        <c:axId val="1447685632"/>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1447682912"/>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B2F16-418E-4A7A-BFA5-3CA9A0997A29}" type="datetimeFigureOut">
              <a:rPr lang="zh-CN" altLang="en-US" smtClean="0"/>
              <a:t>2018/11/29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0CC14C-7C63-49B3-873F-56761064D4C4}" type="slidenum">
              <a:rPr lang="zh-CN" altLang="en-US" smtClean="0"/>
              <a:t>‹#›</a:t>
            </a:fld>
            <a:endParaRPr lang="zh-CN" altLang="en-US"/>
          </a:p>
        </p:txBody>
      </p:sp>
    </p:spTree>
    <p:extLst>
      <p:ext uri="{BB962C8B-B14F-4D97-AF65-F5344CB8AC3E}">
        <p14:creationId xmlns:p14="http://schemas.microsoft.com/office/powerpoint/2010/main" val="21591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a:t>
            </a:fld>
            <a:endParaRPr lang="zh-CN" altLang="en-US"/>
          </a:p>
        </p:txBody>
      </p:sp>
    </p:spTree>
    <p:extLst>
      <p:ext uri="{BB962C8B-B14F-4D97-AF65-F5344CB8AC3E}">
        <p14:creationId xmlns:p14="http://schemas.microsoft.com/office/powerpoint/2010/main" val="262949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a:t>
            </a:fld>
            <a:endParaRPr lang="zh-CN" altLang="en-US"/>
          </a:p>
        </p:txBody>
      </p:sp>
    </p:spTree>
    <p:extLst>
      <p:ext uri="{BB962C8B-B14F-4D97-AF65-F5344CB8AC3E}">
        <p14:creationId xmlns:p14="http://schemas.microsoft.com/office/powerpoint/2010/main" val="3806701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a:t>
            </a:fld>
            <a:endParaRPr lang="zh-CN" altLang="en-US"/>
          </a:p>
        </p:txBody>
      </p:sp>
    </p:spTree>
    <p:extLst>
      <p:ext uri="{BB962C8B-B14F-4D97-AF65-F5344CB8AC3E}">
        <p14:creationId xmlns:p14="http://schemas.microsoft.com/office/powerpoint/2010/main" val="2480107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4</a:t>
            </a:fld>
            <a:endParaRPr lang="zh-CN" altLang="en-US"/>
          </a:p>
        </p:txBody>
      </p:sp>
    </p:spTree>
    <p:extLst>
      <p:ext uri="{BB962C8B-B14F-4D97-AF65-F5344CB8AC3E}">
        <p14:creationId xmlns:p14="http://schemas.microsoft.com/office/powerpoint/2010/main" val="2715353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5</a:t>
            </a:fld>
            <a:endParaRPr lang="zh-CN" altLang="en-US"/>
          </a:p>
        </p:txBody>
      </p:sp>
    </p:spTree>
    <p:extLst>
      <p:ext uri="{BB962C8B-B14F-4D97-AF65-F5344CB8AC3E}">
        <p14:creationId xmlns:p14="http://schemas.microsoft.com/office/powerpoint/2010/main" val="4157216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6</a:t>
            </a:fld>
            <a:endParaRPr lang="zh-CN" altLang="en-US"/>
          </a:p>
        </p:txBody>
      </p:sp>
    </p:spTree>
    <p:extLst>
      <p:ext uri="{BB962C8B-B14F-4D97-AF65-F5344CB8AC3E}">
        <p14:creationId xmlns:p14="http://schemas.microsoft.com/office/powerpoint/2010/main" val="1764921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7</a:t>
            </a:fld>
            <a:endParaRPr lang="zh-CN" altLang="en-US"/>
          </a:p>
        </p:txBody>
      </p:sp>
    </p:spTree>
    <p:extLst>
      <p:ext uri="{BB962C8B-B14F-4D97-AF65-F5344CB8AC3E}">
        <p14:creationId xmlns:p14="http://schemas.microsoft.com/office/powerpoint/2010/main" val="4010366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8</a:t>
            </a:fld>
            <a:endParaRPr lang="zh-CN" altLang="en-US"/>
          </a:p>
        </p:txBody>
      </p:sp>
    </p:spTree>
    <p:extLst>
      <p:ext uri="{BB962C8B-B14F-4D97-AF65-F5344CB8AC3E}">
        <p14:creationId xmlns:p14="http://schemas.microsoft.com/office/powerpoint/2010/main" val="2196151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9</a:t>
            </a:fld>
            <a:endParaRPr lang="zh-CN" altLang="en-US"/>
          </a:p>
        </p:txBody>
      </p:sp>
    </p:spTree>
    <p:extLst>
      <p:ext uri="{BB962C8B-B14F-4D97-AF65-F5344CB8AC3E}">
        <p14:creationId xmlns:p14="http://schemas.microsoft.com/office/powerpoint/2010/main" val="4266064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10</a:t>
            </a:fld>
            <a:endParaRPr lang="zh-CN" altLang="en-US"/>
          </a:p>
        </p:txBody>
      </p:sp>
    </p:spTree>
    <p:extLst>
      <p:ext uri="{BB962C8B-B14F-4D97-AF65-F5344CB8AC3E}">
        <p14:creationId xmlns:p14="http://schemas.microsoft.com/office/powerpoint/2010/main" val="1644078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11</a:t>
            </a:fld>
            <a:endParaRPr lang="zh-CN" altLang="en-US"/>
          </a:p>
        </p:txBody>
      </p:sp>
    </p:spTree>
    <p:extLst>
      <p:ext uri="{BB962C8B-B14F-4D97-AF65-F5344CB8AC3E}">
        <p14:creationId xmlns:p14="http://schemas.microsoft.com/office/powerpoint/2010/main" val="3511864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12</a:t>
            </a:fld>
            <a:endParaRPr lang="zh-CN" altLang="en-US"/>
          </a:p>
        </p:txBody>
      </p:sp>
    </p:spTree>
    <p:extLst>
      <p:ext uri="{BB962C8B-B14F-4D97-AF65-F5344CB8AC3E}">
        <p14:creationId xmlns:p14="http://schemas.microsoft.com/office/powerpoint/2010/main" val="78620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13</a:t>
            </a:fld>
            <a:endParaRPr lang="zh-CN" altLang="en-US"/>
          </a:p>
        </p:txBody>
      </p:sp>
    </p:spTree>
    <p:extLst>
      <p:ext uri="{BB962C8B-B14F-4D97-AF65-F5344CB8AC3E}">
        <p14:creationId xmlns:p14="http://schemas.microsoft.com/office/powerpoint/2010/main" val="441389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14</a:t>
            </a:fld>
            <a:endParaRPr lang="zh-CN" altLang="en-US"/>
          </a:p>
        </p:txBody>
      </p:sp>
    </p:spTree>
    <p:extLst>
      <p:ext uri="{BB962C8B-B14F-4D97-AF65-F5344CB8AC3E}">
        <p14:creationId xmlns:p14="http://schemas.microsoft.com/office/powerpoint/2010/main" val="465937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15</a:t>
            </a:fld>
            <a:endParaRPr lang="zh-CN" altLang="en-US"/>
          </a:p>
        </p:txBody>
      </p:sp>
    </p:spTree>
    <p:extLst>
      <p:ext uri="{BB962C8B-B14F-4D97-AF65-F5344CB8AC3E}">
        <p14:creationId xmlns:p14="http://schemas.microsoft.com/office/powerpoint/2010/main" val="1309777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16</a:t>
            </a:fld>
            <a:endParaRPr lang="zh-CN" altLang="en-US"/>
          </a:p>
        </p:txBody>
      </p:sp>
    </p:spTree>
    <p:extLst>
      <p:ext uri="{BB962C8B-B14F-4D97-AF65-F5344CB8AC3E}">
        <p14:creationId xmlns:p14="http://schemas.microsoft.com/office/powerpoint/2010/main" val="2421533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17</a:t>
            </a:fld>
            <a:endParaRPr lang="zh-CN" altLang="en-US"/>
          </a:p>
        </p:txBody>
      </p:sp>
    </p:spTree>
    <p:extLst>
      <p:ext uri="{BB962C8B-B14F-4D97-AF65-F5344CB8AC3E}">
        <p14:creationId xmlns:p14="http://schemas.microsoft.com/office/powerpoint/2010/main" val="1344860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18</a:t>
            </a:fld>
            <a:endParaRPr lang="zh-CN" altLang="en-US"/>
          </a:p>
        </p:txBody>
      </p:sp>
    </p:spTree>
    <p:extLst>
      <p:ext uri="{BB962C8B-B14F-4D97-AF65-F5344CB8AC3E}">
        <p14:creationId xmlns:p14="http://schemas.microsoft.com/office/powerpoint/2010/main" val="3291457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19</a:t>
            </a:fld>
            <a:endParaRPr lang="zh-CN" altLang="en-US"/>
          </a:p>
        </p:txBody>
      </p:sp>
    </p:spTree>
    <p:extLst>
      <p:ext uri="{BB962C8B-B14F-4D97-AF65-F5344CB8AC3E}">
        <p14:creationId xmlns:p14="http://schemas.microsoft.com/office/powerpoint/2010/main" val="3370654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20</a:t>
            </a:fld>
            <a:endParaRPr lang="zh-CN" altLang="en-US"/>
          </a:p>
        </p:txBody>
      </p:sp>
    </p:spTree>
    <p:extLst>
      <p:ext uri="{BB962C8B-B14F-4D97-AF65-F5344CB8AC3E}">
        <p14:creationId xmlns:p14="http://schemas.microsoft.com/office/powerpoint/2010/main" val="623000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21</a:t>
            </a:fld>
            <a:endParaRPr lang="zh-CN" altLang="en-US"/>
          </a:p>
        </p:txBody>
      </p:sp>
    </p:spTree>
    <p:extLst>
      <p:ext uri="{BB962C8B-B14F-4D97-AF65-F5344CB8AC3E}">
        <p14:creationId xmlns:p14="http://schemas.microsoft.com/office/powerpoint/2010/main" val="1011335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22</a:t>
            </a:fld>
            <a:endParaRPr lang="zh-CN" altLang="en-US"/>
          </a:p>
        </p:txBody>
      </p:sp>
    </p:spTree>
    <p:extLst>
      <p:ext uri="{BB962C8B-B14F-4D97-AF65-F5344CB8AC3E}">
        <p14:creationId xmlns:p14="http://schemas.microsoft.com/office/powerpoint/2010/main" val="2691377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23</a:t>
            </a:fld>
            <a:endParaRPr lang="zh-CN" altLang="en-US"/>
          </a:p>
        </p:txBody>
      </p:sp>
    </p:spTree>
    <p:extLst>
      <p:ext uri="{BB962C8B-B14F-4D97-AF65-F5344CB8AC3E}">
        <p14:creationId xmlns:p14="http://schemas.microsoft.com/office/powerpoint/2010/main" val="3745866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24</a:t>
            </a:fld>
            <a:endParaRPr lang="zh-CN" altLang="en-US"/>
          </a:p>
        </p:txBody>
      </p:sp>
    </p:spTree>
    <p:extLst>
      <p:ext uri="{BB962C8B-B14F-4D97-AF65-F5344CB8AC3E}">
        <p14:creationId xmlns:p14="http://schemas.microsoft.com/office/powerpoint/2010/main" val="744877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25</a:t>
            </a:fld>
            <a:endParaRPr lang="zh-CN" altLang="en-US"/>
          </a:p>
        </p:txBody>
      </p:sp>
    </p:spTree>
    <p:extLst>
      <p:ext uri="{BB962C8B-B14F-4D97-AF65-F5344CB8AC3E}">
        <p14:creationId xmlns:p14="http://schemas.microsoft.com/office/powerpoint/2010/main" val="2970768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26</a:t>
            </a:fld>
            <a:endParaRPr lang="zh-CN" altLang="en-US"/>
          </a:p>
        </p:txBody>
      </p:sp>
    </p:spTree>
    <p:extLst>
      <p:ext uri="{BB962C8B-B14F-4D97-AF65-F5344CB8AC3E}">
        <p14:creationId xmlns:p14="http://schemas.microsoft.com/office/powerpoint/2010/main" val="845585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27</a:t>
            </a:fld>
            <a:endParaRPr lang="zh-CN" altLang="en-US"/>
          </a:p>
        </p:txBody>
      </p:sp>
    </p:spTree>
    <p:extLst>
      <p:ext uri="{BB962C8B-B14F-4D97-AF65-F5344CB8AC3E}">
        <p14:creationId xmlns:p14="http://schemas.microsoft.com/office/powerpoint/2010/main" val="1857086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28</a:t>
            </a:fld>
            <a:endParaRPr lang="zh-CN" altLang="en-US"/>
          </a:p>
        </p:txBody>
      </p:sp>
    </p:spTree>
    <p:extLst>
      <p:ext uri="{BB962C8B-B14F-4D97-AF65-F5344CB8AC3E}">
        <p14:creationId xmlns:p14="http://schemas.microsoft.com/office/powerpoint/2010/main" val="1578750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29</a:t>
            </a:fld>
            <a:endParaRPr lang="zh-CN" altLang="en-US"/>
          </a:p>
        </p:txBody>
      </p:sp>
    </p:spTree>
    <p:extLst>
      <p:ext uri="{BB962C8B-B14F-4D97-AF65-F5344CB8AC3E}">
        <p14:creationId xmlns:p14="http://schemas.microsoft.com/office/powerpoint/2010/main" val="2667418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30</a:t>
            </a:fld>
            <a:endParaRPr lang="zh-CN" altLang="en-US"/>
          </a:p>
        </p:txBody>
      </p:sp>
    </p:spTree>
    <p:extLst>
      <p:ext uri="{BB962C8B-B14F-4D97-AF65-F5344CB8AC3E}">
        <p14:creationId xmlns:p14="http://schemas.microsoft.com/office/powerpoint/2010/main" val="235832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31</a:t>
            </a:fld>
            <a:endParaRPr lang="zh-CN" altLang="en-US"/>
          </a:p>
        </p:txBody>
      </p:sp>
    </p:spTree>
    <p:extLst>
      <p:ext uri="{BB962C8B-B14F-4D97-AF65-F5344CB8AC3E}">
        <p14:creationId xmlns:p14="http://schemas.microsoft.com/office/powerpoint/2010/main" val="1926606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32</a:t>
            </a:fld>
            <a:endParaRPr lang="zh-CN" altLang="en-US"/>
          </a:p>
        </p:txBody>
      </p:sp>
    </p:spTree>
    <p:extLst>
      <p:ext uri="{BB962C8B-B14F-4D97-AF65-F5344CB8AC3E}">
        <p14:creationId xmlns:p14="http://schemas.microsoft.com/office/powerpoint/2010/main" val="3903558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33</a:t>
            </a:fld>
            <a:endParaRPr lang="zh-CN" altLang="en-US"/>
          </a:p>
        </p:txBody>
      </p:sp>
    </p:spTree>
    <p:extLst>
      <p:ext uri="{BB962C8B-B14F-4D97-AF65-F5344CB8AC3E}">
        <p14:creationId xmlns:p14="http://schemas.microsoft.com/office/powerpoint/2010/main" val="2681444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0CC14C-7C63-49B3-873F-56761064D4C4}" type="slidenum">
              <a:rPr lang="zh-CN" altLang="en-US" smtClean="0"/>
              <a:t>34</a:t>
            </a:fld>
            <a:endParaRPr lang="zh-CN" altLang="en-US"/>
          </a:p>
        </p:txBody>
      </p:sp>
    </p:spTree>
    <p:extLst>
      <p:ext uri="{BB962C8B-B14F-4D97-AF65-F5344CB8AC3E}">
        <p14:creationId xmlns:p14="http://schemas.microsoft.com/office/powerpoint/2010/main" val="508322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89B660-9571-4726-AE91-23D449A0562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5A54227A-8BAD-4231-8560-4D0274D543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A2E085C4-4765-44D4-A9A7-7AC155E17BE8}"/>
              </a:ext>
            </a:extLst>
          </p:cNvPr>
          <p:cNvSpPr>
            <a:spLocks noGrp="1"/>
          </p:cNvSpPr>
          <p:nvPr>
            <p:ph type="dt" sz="half" idx="10"/>
          </p:nvPr>
        </p:nvSpPr>
        <p:spPr/>
        <p:txBody>
          <a:bodyPr/>
          <a:lstStyle/>
          <a:p>
            <a:fld id="{F9709167-59C7-4CC9-B890-52339D6CA2F1}"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F0F1AFE3-B6AA-4426-9723-33BA0BE653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85BCDD9-851B-4239-A867-F5974EA49F10}"/>
              </a:ext>
            </a:extLst>
          </p:cNvPr>
          <p:cNvSpPr>
            <a:spLocks noGrp="1"/>
          </p:cNvSpPr>
          <p:nvPr>
            <p:ph type="sldNum" sz="quarter" idx="12"/>
          </p:nvPr>
        </p:nvSpPr>
        <p:spPr/>
        <p:txBody>
          <a:bodyPr/>
          <a:lstStyle/>
          <a:p>
            <a:fld id="{F266FDD5-7CEC-4C3B-A64C-B12102C9FE81}" type="slidenum">
              <a:rPr lang="zh-CN" altLang="en-US" smtClean="0"/>
              <a:t>‹#›</a:t>
            </a:fld>
            <a:endParaRPr lang="zh-CN" altLang="en-US"/>
          </a:p>
        </p:txBody>
      </p:sp>
    </p:spTree>
    <p:extLst>
      <p:ext uri="{BB962C8B-B14F-4D97-AF65-F5344CB8AC3E}">
        <p14:creationId xmlns:p14="http://schemas.microsoft.com/office/powerpoint/2010/main" val="58152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CC1B3D2-0CF4-4240-B2A8-1BE9BF14FFF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B3333A26-2917-4636-8608-ABCEBA37BF2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8E3FE0D-04C2-49F9-8720-C9BD2C66B62C}"/>
              </a:ext>
            </a:extLst>
          </p:cNvPr>
          <p:cNvSpPr>
            <a:spLocks noGrp="1"/>
          </p:cNvSpPr>
          <p:nvPr>
            <p:ph type="dt" sz="half" idx="10"/>
          </p:nvPr>
        </p:nvSpPr>
        <p:spPr/>
        <p:txBody>
          <a:bodyPr/>
          <a:lstStyle/>
          <a:p>
            <a:fld id="{F9709167-59C7-4CC9-B890-52339D6CA2F1}"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65B0A397-64B0-4216-9094-A3B3BD0EAB1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B61DAA4-4018-4942-9B44-5D53D569A5D8}"/>
              </a:ext>
            </a:extLst>
          </p:cNvPr>
          <p:cNvSpPr>
            <a:spLocks noGrp="1"/>
          </p:cNvSpPr>
          <p:nvPr>
            <p:ph type="sldNum" sz="quarter" idx="12"/>
          </p:nvPr>
        </p:nvSpPr>
        <p:spPr/>
        <p:txBody>
          <a:bodyPr/>
          <a:lstStyle/>
          <a:p>
            <a:fld id="{F266FDD5-7CEC-4C3B-A64C-B12102C9FE81}" type="slidenum">
              <a:rPr lang="zh-CN" altLang="en-US" smtClean="0"/>
              <a:t>‹#›</a:t>
            </a:fld>
            <a:endParaRPr lang="zh-CN" altLang="en-US"/>
          </a:p>
        </p:txBody>
      </p:sp>
    </p:spTree>
    <p:extLst>
      <p:ext uri="{BB962C8B-B14F-4D97-AF65-F5344CB8AC3E}">
        <p14:creationId xmlns:p14="http://schemas.microsoft.com/office/powerpoint/2010/main" val="24036698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2195CAAD-4974-40C5-AD65-0AE52DF3A1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0E1B495-8CEA-482C-B7BC-2FB6C56EF1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E3D7E0-4CEC-4035-9DFF-938BC9777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09167-59C7-4CC9-B890-52339D6CA2F1}"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25C456F1-3C75-4668-94C9-60055C621C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77A5D9C-1786-4A5E-B8F3-A4A90E6A7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6FDD5-7CEC-4C3B-A64C-B12102C9FE81}" type="slidenum">
              <a:rPr lang="zh-CN" altLang="en-US" smtClean="0"/>
              <a:t>‹#›</a:t>
            </a:fld>
            <a:endParaRPr lang="zh-CN" altLang="en-US"/>
          </a:p>
        </p:txBody>
      </p:sp>
    </p:spTree>
    <p:extLst>
      <p:ext uri="{BB962C8B-B14F-4D97-AF65-F5344CB8AC3E}">
        <p14:creationId xmlns:p14="http://schemas.microsoft.com/office/powerpoint/2010/main" val="387020143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xmlns="" id="{8330400C-4B08-430B-B842-0E23833F1F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C61D3C-9604-454E-94D2-B3C015010659}" type="datetimeFigureOut">
              <a:rPr lang="zh-CN" altLang="en-US" smtClean="0"/>
              <a:t>2018/11/29</a:t>
            </a:fld>
            <a:endParaRPr lang="zh-CN" altLang="en-US"/>
          </a:p>
        </p:txBody>
      </p:sp>
      <p:sp>
        <p:nvSpPr>
          <p:cNvPr id="5" name="页脚占位符 4">
            <a:extLst>
              <a:ext uri="{FF2B5EF4-FFF2-40B4-BE49-F238E27FC236}">
                <a16:creationId xmlns:a16="http://schemas.microsoft.com/office/drawing/2014/main" xmlns="" id="{42E060FF-14B1-4100-A9D4-1F70C2C79D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984128A-BB1F-4D77-A714-1A111404F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A9767-CD8F-463B-8BC8-94B5B75B611E}" type="slidenum">
              <a:rPr lang="zh-CN" altLang="en-US" smtClean="0"/>
              <a:t>‹#›</a:t>
            </a:fld>
            <a:endParaRPr lang="zh-CN" altLang="en-US"/>
          </a:p>
        </p:txBody>
      </p:sp>
      <p:sp>
        <p:nvSpPr>
          <p:cNvPr id="7" name="矩形 6">
            <a:extLst>
              <a:ext uri="{FF2B5EF4-FFF2-40B4-BE49-F238E27FC236}">
                <a16:creationId xmlns:a16="http://schemas.microsoft.com/office/drawing/2014/main" xmlns="" id="{139CECFE-6EB5-453C-B835-FC13621E4C6E}"/>
              </a:ext>
            </a:extLst>
          </p:cNvPr>
          <p:cNvSpPr/>
          <p:nvPr userDrawn="1"/>
        </p:nvSpPr>
        <p:spPr>
          <a:xfrm>
            <a:off x="1368295" y="1385019"/>
            <a:ext cx="9069933" cy="3970318"/>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版权声明</a:t>
            </a:r>
            <a:endParaRPr kumimoji="0" lang="en-US" altLang="zh-CN" sz="2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altLang="zh-CN"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感谢</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您下载觅知网平台上提供的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PPT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作品，为了您和觅知网以及原创作者的利益，请勿复制、传播、销售，否则将承担法律责任！觅知网将对作品进行维权，按照传播下载次数进行十倍的索取赔偿！</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1.</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在觅知网出售的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PPT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模板是免版税类（</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RF</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Royalty-Free</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）正版受</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中国人民共和国著作法</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和</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世界版权公约</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的保护，作品的所有权、版权和著作权归觅知网所有，您下载的是</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PPT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模板素材的使用权。</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2.</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不得将觅知网的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PPT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模板、</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PPT</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素材，本身用于再出售，或者出租、出借、转让、分销、发布或者作为礼物供他人使用，不得转授权、出卖、转让本协议或者本协议中的权利。</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11535663"/>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microsoft.com/office/2007/relationships/hdphoto" Target="../media/hdphoto1.wdp"/><Relationship Id="rId12"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notesSlide" Target="../notesSlides/notesSlide1.xml"/><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3" Type="http://schemas.openxmlformats.org/officeDocument/2006/relationships/tags" Target="../tags/tag15.xml"/><Relationship Id="rId21" Type="http://schemas.openxmlformats.org/officeDocument/2006/relationships/slideLayout" Target="../slideLayouts/slideLayout2.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0.jpe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SO_Shape">
            <a:extLst>
              <a:ext uri="{FF2B5EF4-FFF2-40B4-BE49-F238E27FC236}">
                <a16:creationId xmlns:a16="http://schemas.microsoft.com/office/drawing/2014/main" xmlns="" id="{2BFDD135-BA30-4FEA-8668-C9EE61FF188E}"/>
              </a:ext>
            </a:extLst>
          </p:cNvPr>
          <p:cNvSpPr>
            <a:spLocks noChangeAspect="1"/>
          </p:cNvSpPr>
          <p:nvPr/>
        </p:nvSpPr>
        <p:spPr>
          <a:xfrm>
            <a:off x="782356" y="2069319"/>
            <a:ext cx="6282010" cy="3016524"/>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7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70779 w 43671952"/>
              <a:gd name="connsiteY1094" fmla="*/ 19047272 h 23902640"/>
              <a:gd name="connsiteX1095" fmla="*/ 2017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7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7" fmla="*/ 24475351 w 43671952"/>
              <a:gd name="connsiteY2017"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7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7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7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7" y="connsiteY2017"/>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7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7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7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70779" y="19047272"/>
                </a:lnTo>
                <a:cubicBezTo>
                  <a:pt x="20172683" y="19023856"/>
                  <a:pt x="20157209" y="19013536"/>
                  <a:pt x="20170783" y="18973452"/>
                </a:cubicBezTo>
                <a:cubicBezTo>
                  <a:pt x="2017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7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7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75595" y="15025687"/>
                </a:lnTo>
                <a:cubicBezTo>
                  <a:pt x="2017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7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7738"/>
                  <a:pt x="14137659" y="12017738"/>
                </a:cubicBezTo>
                <a:cubicBezTo>
                  <a:pt x="14125037" y="12017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7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7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72687" y="8219206"/>
                  <a:pt x="20174191" y="8224959"/>
                </a:cubicBezTo>
                <a:cubicBezTo>
                  <a:pt x="20211113" y="8243420"/>
                  <a:pt x="2017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7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7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7"/>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7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7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7896"/>
                  <a:pt x="13247279" y="2029115"/>
                  <a:pt x="13260700" y="2033590"/>
                </a:cubicBezTo>
                <a:cubicBezTo>
                  <a:pt x="13261090" y="2033522"/>
                  <a:pt x="13309622" y="2027471"/>
                  <a:pt x="13317849" y="2020888"/>
                </a:cubicBezTo>
                <a:cubicBezTo>
                  <a:pt x="13323808" y="2017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7"/>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7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7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7"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7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chemeClr val="bg1">
              <a:lumMod val="95000"/>
            </a:schemeClr>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a:extLst>
              <a:ext uri="{FF2B5EF4-FFF2-40B4-BE49-F238E27FC236}">
                <a16:creationId xmlns:a16="http://schemas.microsoft.com/office/drawing/2014/main" xmlns="" id="{896930C2-2AF6-4D46-A8CC-9B4CF0960DF1}"/>
              </a:ext>
            </a:extLst>
          </p:cNvPr>
          <p:cNvSpPr/>
          <p:nvPr/>
        </p:nvSpPr>
        <p:spPr>
          <a:xfrm>
            <a:off x="14068" y="3242413"/>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7DBF7C20-052F-442C-ACE0-3C55A9C78F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812" y="2422745"/>
            <a:ext cx="5334640" cy="3918838"/>
          </a:xfrm>
          <a:prstGeom prst="rect">
            <a:avLst/>
          </a:prstGeom>
          <a:effectLst>
            <a:outerShdw blurRad="88900" dist="88900" dir="2700000" algn="tl" rotWithShape="0">
              <a:prstClr val="black">
                <a:alpha val="40000"/>
              </a:prstClr>
            </a:outerShdw>
          </a:effectLst>
        </p:spPr>
      </p:pic>
      <p:pic>
        <p:nvPicPr>
          <p:cNvPr id="17" name="图片 16">
            <a:extLst>
              <a:ext uri="{FF2B5EF4-FFF2-40B4-BE49-F238E27FC236}">
                <a16:creationId xmlns:a16="http://schemas.microsoft.com/office/drawing/2014/main" xmlns="" id="{DC1E4A2F-888B-413D-9E82-A3841CD42999}"/>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4277563" y="2149230"/>
            <a:ext cx="1622439" cy="960164"/>
          </a:xfrm>
          <a:prstGeom prst="rect">
            <a:avLst/>
          </a:prstGeom>
        </p:spPr>
      </p:pic>
      <p:pic>
        <p:nvPicPr>
          <p:cNvPr id="18" name="图片 17">
            <a:extLst>
              <a:ext uri="{FF2B5EF4-FFF2-40B4-BE49-F238E27FC236}">
                <a16:creationId xmlns:a16="http://schemas.microsoft.com/office/drawing/2014/main" xmlns="" id="{B62CCF45-F77E-49C2-9C62-2698EDAE432A}"/>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4606770" y="724344"/>
            <a:ext cx="3155859" cy="1966716"/>
          </a:xfrm>
          <a:prstGeom prst="rect">
            <a:avLst/>
          </a:prstGeom>
        </p:spPr>
      </p:pic>
      <p:sp>
        <p:nvSpPr>
          <p:cNvPr id="19" name="TextBox 84">
            <a:extLst>
              <a:ext uri="{FF2B5EF4-FFF2-40B4-BE49-F238E27FC236}">
                <a16:creationId xmlns:a16="http://schemas.microsoft.com/office/drawing/2014/main" xmlns="" id="{57F2B77C-27F1-463D-8DF2-B90C13B1C7C5}"/>
              </a:ext>
            </a:extLst>
          </p:cNvPr>
          <p:cNvSpPr txBox="1"/>
          <p:nvPr/>
        </p:nvSpPr>
        <p:spPr>
          <a:xfrm>
            <a:off x="4397304" y="3828166"/>
            <a:ext cx="7319632" cy="1015663"/>
          </a:xfrm>
          <a:prstGeom prst="rect">
            <a:avLst/>
          </a:prstGeom>
          <a:noFill/>
        </p:spPr>
        <p:txBody>
          <a:bodyPr wrap="none" rtlCol="0">
            <a:spAutoFit/>
          </a:bodyPr>
          <a:lstStyle/>
          <a:p>
            <a:r>
              <a:rPr lang="zh-CN" altLang="en-US" sz="6000" b="1" dirty="0">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rPr>
              <a:t>销售政策培训</a:t>
            </a:r>
            <a:r>
              <a:rPr lang="en-US" altLang="zh-CN" sz="6000" b="1" dirty="0" err="1">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rPr>
              <a:t>ppt</a:t>
            </a:r>
            <a:r>
              <a:rPr lang="zh-CN" altLang="en-US" sz="6000" b="1" dirty="0">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rPr>
              <a:t>模板</a:t>
            </a:r>
            <a:endParaRPr lang="zh-CN" altLang="en-US" sz="6000" b="1" dirty="0">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endParaRPr>
          </a:p>
        </p:txBody>
      </p:sp>
      <p:sp>
        <p:nvSpPr>
          <p:cNvPr id="20" name="圆角矩形 1527">
            <a:extLst>
              <a:ext uri="{FF2B5EF4-FFF2-40B4-BE49-F238E27FC236}">
                <a16:creationId xmlns:a16="http://schemas.microsoft.com/office/drawing/2014/main" xmlns="" id="{0C9E869B-8AB2-4465-99C8-1E4B946974F0}"/>
              </a:ext>
            </a:extLst>
          </p:cNvPr>
          <p:cNvSpPr/>
          <p:nvPr/>
        </p:nvSpPr>
        <p:spPr>
          <a:xfrm>
            <a:off x="5919896" y="5237983"/>
            <a:ext cx="4391725" cy="431915"/>
          </a:xfrm>
          <a:prstGeom prst="roundRect">
            <a:avLst/>
          </a:prstGeom>
          <a:solidFill>
            <a:schemeClr val="tx1">
              <a:lumMod val="50000"/>
              <a:lumOff val="5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grpSp>
        <p:nvGrpSpPr>
          <p:cNvPr id="22" name="Group 91">
            <a:extLst>
              <a:ext uri="{FF2B5EF4-FFF2-40B4-BE49-F238E27FC236}">
                <a16:creationId xmlns:a16="http://schemas.microsoft.com/office/drawing/2014/main" xmlns="" id="{8DA30158-998B-4CD5-9048-9D6861F92BC5}"/>
              </a:ext>
            </a:extLst>
          </p:cNvPr>
          <p:cNvGrpSpPr>
            <a:grpSpLocks/>
          </p:cNvGrpSpPr>
          <p:nvPr/>
        </p:nvGrpSpPr>
        <p:grpSpPr bwMode="auto">
          <a:xfrm>
            <a:off x="5930612" y="5253503"/>
            <a:ext cx="390552" cy="616758"/>
            <a:chOff x="936" y="1480"/>
            <a:chExt cx="1589" cy="2510"/>
          </a:xfrm>
        </p:grpSpPr>
        <p:grpSp>
          <p:nvGrpSpPr>
            <p:cNvPr id="23" name="组合 33">
              <a:extLst>
                <a:ext uri="{FF2B5EF4-FFF2-40B4-BE49-F238E27FC236}">
                  <a16:creationId xmlns:a16="http://schemas.microsoft.com/office/drawing/2014/main" xmlns="" id="{C5B186E9-0074-45FA-9A5F-5752E6DB0181}"/>
                </a:ext>
              </a:extLst>
            </p:cNvPr>
            <p:cNvGrpSpPr>
              <a:grpSpLocks/>
            </p:cNvGrpSpPr>
            <p:nvPr/>
          </p:nvGrpSpPr>
          <p:grpSpPr bwMode="auto">
            <a:xfrm>
              <a:off x="985" y="1583"/>
              <a:ext cx="1441" cy="2407"/>
              <a:chOff x="1754168" y="3653262"/>
              <a:chExt cx="1857599" cy="3107815"/>
            </a:xfrm>
          </p:grpSpPr>
          <p:sp>
            <p:nvSpPr>
              <p:cNvPr id="28" name="椭圆 27">
                <a:extLst>
                  <a:ext uri="{FF2B5EF4-FFF2-40B4-BE49-F238E27FC236}">
                    <a16:creationId xmlns:a16="http://schemas.microsoft.com/office/drawing/2014/main" xmlns="" id="{C7B3F804-552C-49BA-8B38-2E70A2B942F7}"/>
                  </a:ext>
                </a:extLst>
              </p:cNvPr>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latin typeface="+mj-lt"/>
                  <a:ea typeface="方正超粗黑简体" panose="03000509000000000000" pitchFamily="65" charset="-122"/>
                </a:endParaRPr>
              </a:p>
            </p:txBody>
          </p:sp>
          <p:sp>
            <p:nvSpPr>
              <p:cNvPr id="29" name="椭圆 28">
                <a:extLst>
                  <a:ext uri="{FF2B5EF4-FFF2-40B4-BE49-F238E27FC236}">
                    <a16:creationId xmlns:a16="http://schemas.microsoft.com/office/drawing/2014/main" xmlns="" id="{3FBD63FD-34E8-4C57-B2F8-431B912AAFFE}"/>
                  </a:ext>
                </a:extLst>
              </p:cNvPr>
              <p:cNvSpPr/>
              <p:nvPr/>
            </p:nvSpPr>
            <p:spPr>
              <a:xfrm>
                <a:off x="1911556" y="3810650"/>
                <a:ext cx="1542822" cy="1542820"/>
              </a:xfrm>
              <a:prstGeom prst="ellipse">
                <a:avLst/>
              </a:prstGeom>
              <a:solidFill>
                <a:srgbClr val="C20100"/>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矩形 29">
                <a:extLst>
                  <a:ext uri="{FF2B5EF4-FFF2-40B4-BE49-F238E27FC236}">
                    <a16:creationId xmlns:a16="http://schemas.microsoft.com/office/drawing/2014/main" xmlns="" id="{D608F626-7AD2-4014-80BC-D37DCF941AFB}"/>
                  </a:ext>
                </a:extLst>
              </p:cNvPr>
              <p:cNvSpPr/>
              <p:nvPr/>
            </p:nvSpPr>
            <p:spPr>
              <a:xfrm>
                <a:off x="2196990" y="4093185"/>
                <a:ext cx="968886" cy="2667892"/>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24" name="组合 4">
              <a:extLst>
                <a:ext uri="{FF2B5EF4-FFF2-40B4-BE49-F238E27FC236}">
                  <a16:creationId xmlns:a16="http://schemas.microsoft.com/office/drawing/2014/main" xmlns="" id="{1169A42C-2137-4F2F-8315-51613F83CBDF}"/>
                </a:ext>
              </a:extLst>
            </p:cNvPr>
            <p:cNvGrpSpPr>
              <a:grpSpLocks/>
            </p:cNvGrpSpPr>
            <p:nvPr/>
          </p:nvGrpSpPr>
          <p:grpSpPr bwMode="auto">
            <a:xfrm>
              <a:off x="936" y="1480"/>
              <a:ext cx="1589" cy="1588"/>
              <a:chOff x="3733576" y="3930057"/>
              <a:chExt cx="1801556" cy="1800152"/>
            </a:xfrm>
          </p:grpSpPr>
          <p:sp>
            <p:nvSpPr>
              <p:cNvPr id="25" name="椭圆 24">
                <a:extLst>
                  <a:ext uri="{FF2B5EF4-FFF2-40B4-BE49-F238E27FC236}">
                    <a16:creationId xmlns:a16="http://schemas.microsoft.com/office/drawing/2014/main" xmlns="" id="{2EC64CFA-EE7C-4817-B148-2498591FE6A8}"/>
                  </a:ext>
                </a:extLst>
              </p:cNvPr>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6" name="任意多边形 6">
                <a:extLst>
                  <a:ext uri="{FF2B5EF4-FFF2-40B4-BE49-F238E27FC236}">
                    <a16:creationId xmlns:a16="http://schemas.microsoft.com/office/drawing/2014/main" xmlns="" id="{C603CF07-508D-4E24-AA47-519ACEE5BE37}"/>
                  </a:ext>
                </a:extLst>
              </p:cNvPr>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7" name="椭圆 7">
                <a:extLst>
                  <a:ext uri="{FF2B5EF4-FFF2-40B4-BE49-F238E27FC236}">
                    <a16:creationId xmlns:a16="http://schemas.microsoft.com/office/drawing/2014/main" xmlns="" id="{44DD7A26-589D-460F-90BA-4697DF3EF508}"/>
                  </a:ext>
                </a:extLst>
              </p:cNvPr>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pic>
        <p:nvPicPr>
          <p:cNvPr id="31" name="Picture 6" descr="D:\360data\重要数据\桌面\未标题-1.png">
            <a:extLst>
              <a:ext uri="{FF2B5EF4-FFF2-40B4-BE49-F238E27FC236}">
                <a16:creationId xmlns:a16="http://schemas.microsoft.com/office/drawing/2014/main" xmlns="" id="{8A49C3E6-683B-41CA-A6ED-DEF26A3960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4169" y="5362534"/>
            <a:ext cx="1475294" cy="3535779"/>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550">
            <a:extLst>
              <a:ext uri="{FF2B5EF4-FFF2-40B4-BE49-F238E27FC236}">
                <a16:creationId xmlns:a16="http://schemas.microsoft.com/office/drawing/2014/main" xmlns="" id="{83ECE4E3-682C-4237-8B80-EB7D083B1E5C}"/>
              </a:ext>
            </a:extLst>
          </p:cNvPr>
          <p:cNvGrpSpPr>
            <a:grpSpLocks/>
          </p:cNvGrpSpPr>
          <p:nvPr/>
        </p:nvGrpSpPr>
        <p:grpSpPr bwMode="auto">
          <a:xfrm flipV="1">
            <a:off x="5900002" y="2659932"/>
            <a:ext cx="2206912" cy="2203450"/>
            <a:chOff x="295" y="3475"/>
            <a:chExt cx="1407" cy="1407"/>
          </a:xfrm>
        </p:grpSpPr>
        <p:sp>
          <p:nvSpPr>
            <p:cNvPr id="33" name="Oval 551">
              <a:extLst>
                <a:ext uri="{FF2B5EF4-FFF2-40B4-BE49-F238E27FC236}">
                  <a16:creationId xmlns:a16="http://schemas.microsoft.com/office/drawing/2014/main" xmlns="" id="{6C38EA6D-AB0D-4E79-8531-5CCBDB3450F1}"/>
                </a:ext>
              </a:extLst>
            </p:cNvPr>
            <p:cNvSpPr>
              <a:spLocks noChangeArrowheads="1"/>
            </p:cNvSpPr>
            <p:nvPr/>
          </p:nvSpPr>
          <p:spPr bwMode="auto">
            <a:xfrm>
              <a:off x="295" y="3475"/>
              <a:ext cx="1407" cy="1407"/>
            </a:xfrm>
            <a:prstGeom prst="ellipse">
              <a:avLst/>
            </a:prstGeom>
            <a:gradFill rotWithShape="1">
              <a:gsLst>
                <a:gs pos="0">
                  <a:schemeClr val="bg1">
                    <a:alpha val="0"/>
                  </a:schemeClr>
                </a:gs>
                <a:gs pos="100000">
                  <a:srgbClr val="D1D1D1">
                    <a:alpha val="1200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defTabSz="912813">
                <a:buFontTx/>
                <a:buNone/>
              </a:pPr>
              <a:endParaRPr lang="zh-CN" altLang="en-US">
                <a:solidFill>
                  <a:srgbClr val="F2F2F2"/>
                </a:solidFill>
                <a:latin typeface="Calibri" pitchFamily="34" charset="0"/>
              </a:endParaRPr>
            </a:p>
          </p:txBody>
        </p:sp>
        <p:grpSp>
          <p:nvGrpSpPr>
            <p:cNvPr id="34" name="Group 552">
              <a:extLst>
                <a:ext uri="{FF2B5EF4-FFF2-40B4-BE49-F238E27FC236}">
                  <a16:creationId xmlns:a16="http://schemas.microsoft.com/office/drawing/2014/main" xmlns="" id="{79D29DBD-22A4-4E00-8915-8EF358C73717}"/>
                </a:ext>
              </a:extLst>
            </p:cNvPr>
            <p:cNvGrpSpPr>
              <a:grpSpLocks/>
            </p:cNvGrpSpPr>
            <p:nvPr/>
          </p:nvGrpSpPr>
          <p:grpSpPr bwMode="auto">
            <a:xfrm>
              <a:off x="475" y="3657"/>
              <a:ext cx="1056" cy="1055"/>
              <a:chOff x="-6059" y="-2209"/>
              <a:chExt cx="2219" cy="2219"/>
            </a:xfrm>
          </p:grpSpPr>
          <p:sp>
            <p:nvSpPr>
              <p:cNvPr id="35" name="Oval 553">
                <a:extLst>
                  <a:ext uri="{FF2B5EF4-FFF2-40B4-BE49-F238E27FC236}">
                    <a16:creationId xmlns:a16="http://schemas.microsoft.com/office/drawing/2014/main" xmlns="" id="{59C30A0F-7F73-48A8-AA8E-6B9CE64C7A5D}"/>
                  </a:ext>
                </a:extLst>
              </p:cNvPr>
              <p:cNvSpPr>
                <a:spLocks noChangeArrowheads="1"/>
              </p:cNvSpPr>
              <p:nvPr/>
            </p:nvSpPr>
            <p:spPr bwMode="auto">
              <a:xfrm>
                <a:off x="-6054" y="-2132"/>
                <a:ext cx="2132" cy="2132"/>
              </a:xfrm>
              <a:prstGeom prst="ellipse">
                <a:avLst/>
              </a:prstGeom>
              <a:gradFill rotWithShape="1">
                <a:gsLst>
                  <a:gs pos="0">
                    <a:srgbClr val="FFFFFF"/>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nvGrpSpPr>
              <p:cNvPr id="36" name="Group 554">
                <a:extLst>
                  <a:ext uri="{FF2B5EF4-FFF2-40B4-BE49-F238E27FC236}">
                    <a16:creationId xmlns:a16="http://schemas.microsoft.com/office/drawing/2014/main" xmlns="" id="{2D00E671-3ED6-45AC-A86A-6A43D52B1452}"/>
                  </a:ext>
                </a:extLst>
              </p:cNvPr>
              <p:cNvGrpSpPr>
                <a:grpSpLocks/>
              </p:cNvGrpSpPr>
              <p:nvPr/>
            </p:nvGrpSpPr>
            <p:grpSpPr bwMode="auto">
              <a:xfrm>
                <a:off x="-6059" y="-2209"/>
                <a:ext cx="2219" cy="2219"/>
                <a:chOff x="-4063" y="-880"/>
                <a:chExt cx="2219" cy="2219"/>
              </a:xfrm>
            </p:grpSpPr>
            <p:grpSp>
              <p:nvGrpSpPr>
                <p:cNvPr id="37" name="Group 555">
                  <a:extLst>
                    <a:ext uri="{FF2B5EF4-FFF2-40B4-BE49-F238E27FC236}">
                      <a16:creationId xmlns:a16="http://schemas.microsoft.com/office/drawing/2014/main" xmlns="" id="{015C64DC-71C9-4B73-9800-265B5BD36DE8}"/>
                    </a:ext>
                  </a:extLst>
                </p:cNvPr>
                <p:cNvGrpSpPr>
                  <a:grpSpLocks/>
                </p:cNvGrpSpPr>
                <p:nvPr/>
              </p:nvGrpSpPr>
              <p:grpSpPr bwMode="auto">
                <a:xfrm>
                  <a:off x="-4063" y="-880"/>
                  <a:ext cx="2219" cy="2219"/>
                  <a:chOff x="-3927" y="-789"/>
                  <a:chExt cx="2219" cy="2219"/>
                </a:xfrm>
              </p:grpSpPr>
              <p:grpSp>
                <p:nvGrpSpPr>
                  <p:cNvPr id="53" name="Group 556">
                    <a:extLst>
                      <a:ext uri="{FF2B5EF4-FFF2-40B4-BE49-F238E27FC236}">
                        <a16:creationId xmlns:a16="http://schemas.microsoft.com/office/drawing/2014/main" xmlns="" id="{F93005D8-00EC-4734-A0AF-99A499C1D9D6}"/>
                      </a:ext>
                    </a:extLst>
                  </p:cNvPr>
                  <p:cNvGrpSpPr>
                    <a:grpSpLocks noChangeAspect="1"/>
                  </p:cNvGrpSpPr>
                  <p:nvPr/>
                </p:nvGrpSpPr>
                <p:grpSpPr bwMode="auto">
                  <a:xfrm>
                    <a:off x="-3927" y="-788"/>
                    <a:ext cx="2219" cy="2202"/>
                    <a:chOff x="168" y="696"/>
                    <a:chExt cx="1429" cy="1429"/>
                  </a:xfrm>
                </p:grpSpPr>
                <p:grpSp>
                  <p:nvGrpSpPr>
                    <p:cNvPr id="61" name="Group 557">
                      <a:extLst>
                        <a:ext uri="{FF2B5EF4-FFF2-40B4-BE49-F238E27FC236}">
                          <a16:creationId xmlns:a16="http://schemas.microsoft.com/office/drawing/2014/main" xmlns="" id="{D92025D7-B449-4B3F-B0D0-D2C5E9C7A4B4}"/>
                        </a:ext>
                      </a:extLst>
                    </p:cNvPr>
                    <p:cNvGrpSpPr>
                      <a:grpSpLocks noChangeAspect="1"/>
                    </p:cNvGrpSpPr>
                    <p:nvPr/>
                  </p:nvGrpSpPr>
                  <p:grpSpPr bwMode="auto">
                    <a:xfrm>
                      <a:off x="854" y="696"/>
                      <a:ext cx="56" cy="1429"/>
                      <a:chOff x="845" y="696"/>
                      <a:chExt cx="56" cy="1429"/>
                    </a:xfrm>
                  </p:grpSpPr>
                  <p:sp>
                    <p:nvSpPr>
                      <p:cNvPr id="65" name="AutoShape 558">
                        <a:extLst>
                          <a:ext uri="{FF2B5EF4-FFF2-40B4-BE49-F238E27FC236}">
                            <a16:creationId xmlns:a16="http://schemas.microsoft.com/office/drawing/2014/main" xmlns="" id="{1D92723A-0454-4AE6-BF39-25B98FE1884A}"/>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6" name="AutoShape 559">
                        <a:extLst>
                          <a:ext uri="{FF2B5EF4-FFF2-40B4-BE49-F238E27FC236}">
                            <a16:creationId xmlns:a16="http://schemas.microsoft.com/office/drawing/2014/main" xmlns="" id="{405EDBB0-EB57-49EF-AB5D-1DA59E63E6E2}"/>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62" name="Group 560">
                      <a:extLst>
                        <a:ext uri="{FF2B5EF4-FFF2-40B4-BE49-F238E27FC236}">
                          <a16:creationId xmlns:a16="http://schemas.microsoft.com/office/drawing/2014/main" xmlns="" id="{46D5D85E-33EF-450C-A587-AAB930973875}"/>
                        </a:ext>
                      </a:extLst>
                    </p:cNvPr>
                    <p:cNvGrpSpPr>
                      <a:grpSpLocks noChangeAspect="1"/>
                    </p:cNvGrpSpPr>
                    <p:nvPr/>
                  </p:nvGrpSpPr>
                  <p:grpSpPr bwMode="auto">
                    <a:xfrm rot="5400000">
                      <a:off x="855" y="696"/>
                      <a:ext cx="56" cy="1429"/>
                      <a:chOff x="845" y="696"/>
                      <a:chExt cx="56" cy="1429"/>
                    </a:xfrm>
                  </p:grpSpPr>
                  <p:sp>
                    <p:nvSpPr>
                      <p:cNvPr id="63" name="AutoShape 561">
                        <a:extLst>
                          <a:ext uri="{FF2B5EF4-FFF2-40B4-BE49-F238E27FC236}">
                            <a16:creationId xmlns:a16="http://schemas.microsoft.com/office/drawing/2014/main" xmlns="" id="{AC0922E6-E17E-4C33-88EE-FD1435E318A7}"/>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4" name="AutoShape 562">
                        <a:extLst>
                          <a:ext uri="{FF2B5EF4-FFF2-40B4-BE49-F238E27FC236}">
                            <a16:creationId xmlns:a16="http://schemas.microsoft.com/office/drawing/2014/main" xmlns="" id="{45887B25-DBC6-4E6C-8928-52B5B443F4C4}"/>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nvGrpSpPr>
                  <p:cNvPr id="54" name="Group 563">
                    <a:extLst>
                      <a:ext uri="{FF2B5EF4-FFF2-40B4-BE49-F238E27FC236}">
                        <a16:creationId xmlns:a16="http://schemas.microsoft.com/office/drawing/2014/main" xmlns="" id="{30B6D0AF-51EC-4B65-9A7E-5BE404B49CA7}"/>
                      </a:ext>
                    </a:extLst>
                  </p:cNvPr>
                  <p:cNvGrpSpPr>
                    <a:grpSpLocks noChangeAspect="1"/>
                  </p:cNvGrpSpPr>
                  <p:nvPr/>
                </p:nvGrpSpPr>
                <p:grpSpPr bwMode="auto">
                  <a:xfrm rot="2700000">
                    <a:off x="-3928" y="-780"/>
                    <a:ext cx="2219" cy="2202"/>
                    <a:chOff x="168" y="696"/>
                    <a:chExt cx="1429" cy="1429"/>
                  </a:xfrm>
                </p:grpSpPr>
                <p:grpSp>
                  <p:nvGrpSpPr>
                    <p:cNvPr id="55" name="Group 564">
                      <a:extLst>
                        <a:ext uri="{FF2B5EF4-FFF2-40B4-BE49-F238E27FC236}">
                          <a16:creationId xmlns:a16="http://schemas.microsoft.com/office/drawing/2014/main" xmlns="" id="{71A3AD27-0B52-4DA3-BFEE-0521E53BEDFD}"/>
                        </a:ext>
                      </a:extLst>
                    </p:cNvPr>
                    <p:cNvGrpSpPr>
                      <a:grpSpLocks noChangeAspect="1"/>
                    </p:cNvGrpSpPr>
                    <p:nvPr/>
                  </p:nvGrpSpPr>
                  <p:grpSpPr bwMode="auto">
                    <a:xfrm>
                      <a:off x="854" y="696"/>
                      <a:ext cx="56" cy="1429"/>
                      <a:chOff x="845" y="696"/>
                      <a:chExt cx="56" cy="1429"/>
                    </a:xfrm>
                  </p:grpSpPr>
                  <p:sp>
                    <p:nvSpPr>
                      <p:cNvPr id="59" name="AutoShape 565">
                        <a:extLst>
                          <a:ext uri="{FF2B5EF4-FFF2-40B4-BE49-F238E27FC236}">
                            <a16:creationId xmlns:a16="http://schemas.microsoft.com/office/drawing/2014/main" xmlns="" id="{ED6EB768-FDDB-4EBD-9138-0F82F24941AD}"/>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0" name="AutoShape 566">
                        <a:extLst>
                          <a:ext uri="{FF2B5EF4-FFF2-40B4-BE49-F238E27FC236}">
                            <a16:creationId xmlns:a16="http://schemas.microsoft.com/office/drawing/2014/main" xmlns="" id="{41B01EA9-F1B3-4B5B-AE90-105801592A9D}"/>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56" name="Group 567">
                      <a:extLst>
                        <a:ext uri="{FF2B5EF4-FFF2-40B4-BE49-F238E27FC236}">
                          <a16:creationId xmlns:a16="http://schemas.microsoft.com/office/drawing/2014/main" xmlns="" id="{5A4E0335-7F8B-449C-ACD2-FDF23DF5BEDF}"/>
                        </a:ext>
                      </a:extLst>
                    </p:cNvPr>
                    <p:cNvGrpSpPr>
                      <a:grpSpLocks noChangeAspect="1"/>
                    </p:cNvGrpSpPr>
                    <p:nvPr/>
                  </p:nvGrpSpPr>
                  <p:grpSpPr bwMode="auto">
                    <a:xfrm rot="5400000">
                      <a:off x="855" y="696"/>
                      <a:ext cx="56" cy="1429"/>
                      <a:chOff x="845" y="696"/>
                      <a:chExt cx="56" cy="1429"/>
                    </a:xfrm>
                  </p:grpSpPr>
                  <p:sp>
                    <p:nvSpPr>
                      <p:cNvPr id="57" name="AutoShape 568">
                        <a:extLst>
                          <a:ext uri="{FF2B5EF4-FFF2-40B4-BE49-F238E27FC236}">
                            <a16:creationId xmlns:a16="http://schemas.microsoft.com/office/drawing/2014/main" xmlns="" id="{A2C6B8FF-93F9-466C-94F6-C4020EFC22CC}"/>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8" name="AutoShape 569">
                        <a:extLst>
                          <a:ext uri="{FF2B5EF4-FFF2-40B4-BE49-F238E27FC236}">
                            <a16:creationId xmlns:a16="http://schemas.microsoft.com/office/drawing/2014/main" xmlns="" id="{2A395BA5-E8AB-492D-A713-CC2CF45463BB}"/>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grpSp>
              <p:nvGrpSpPr>
                <p:cNvPr id="38" name="Group 570">
                  <a:extLst>
                    <a:ext uri="{FF2B5EF4-FFF2-40B4-BE49-F238E27FC236}">
                      <a16:creationId xmlns:a16="http://schemas.microsoft.com/office/drawing/2014/main" xmlns="" id="{508BD802-FCCB-4452-9C16-AE6E99E99BF8}"/>
                    </a:ext>
                  </a:extLst>
                </p:cNvPr>
                <p:cNvGrpSpPr>
                  <a:grpSpLocks/>
                </p:cNvGrpSpPr>
                <p:nvPr/>
              </p:nvGrpSpPr>
              <p:grpSpPr bwMode="auto">
                <a:xfrm rot="1320000">
                  <a:off x="-3747" y="-523"/>
                  <a:ext cx="1555" cy="1554"/>
                  <a:chOff x="-3927" y="-789"/>
                  <a:chExt cx="2219" cy="2219"/>
                </a:xfrm>
              </p:grpSpPr>
              <p:grpSp>
                <p:nvGrpSpPr>
                  <p:cNvPr id="39" name="Group 571">
                    <a:extLst>
                      <a:ext uri="{FF2B5EF4-FFF2-40B4-BE49-F238E27FC236}">
                        <a16:creationId xmlns:a16="http://schemas.microsoft.com/office/drawing/2014/main" xmlns="" id="{944A3AA1-08E6-40F5-9C7B-BD1748B8AB22}"/>
                      </a:ext>
                    </a:extLst>
                  </p:cNvPr>
                  <p:cNvGrpSpPr>
                    <a:grpSpLocks noChangeAspect="1"/>
                  </p:cNvGrpSpPr>
                  <p:nvPr/>
                </p:nvGrpSpPr>
                <p:grpSpPr bwMode="auto">
                  <a:xfrm>
                    <a:off x="-3927" y="-788"/>
                    <a:ext cx="2219" cy="2202"/>
                    <a:chOff x="168" y="696"/>
                    <a:chExt cx="1429" cy="1429"/>
                  </a:xfrm>
                </p:grpSpPr>
                <p:grpSp>
                  <p:nvGrpSpPr>
                    <p:cNvPr id="47" name="Group 572">
                      <a:extLst>
                        <a:ext uri="{FF2B5EF4-FFF2-40B4-BE49-F238E27FC236}">
                          <a16:creationId xmlns:a16="http://schemas.microsoft.com/office/drawing/2014/main" xmlns="" id="{12C754FF-767F-4238-9170-4B343401393F}"/>
                        </a:ext>
                      </a:extLst>
                    </p:cNvPr>
                    <p:cNvGrpSpPr>
                      <a:grpSpLocks noChangeAspect="1"/>
                    </p:cNvGrpSpPr>
                    <p:nvPr/>
                  </p:nvGrpSpPr>
                  <p:grpSpPr bwMode="auto">
                    <a:xfrm>
                      <a:off x="854" y="696"/>
                      <a:ext cx="56" cy="1429"/>
                      <a:chOff x="845" y="696"/>
                      <a:chExt cx="56" cy="1429"/>
                    </a:xfrm>
                  </p:grpSpPr>
                  <p:sp>
                    <p:nvSpPr>
                      <p:cNvPr id="51" name="AutoShape 573">
                        <a:extLst>
                          <a:ext uri="{FF2B5EF4-FFF2-40B4-BE49-F238E27FC236}">
                            <a16:creationId xmlns:a16="http://schemas.microsoft.com/office/drawing/2014/main" xmlns="" id="{3BB042CE-41CA-4A44-9C32-9413A3981464}"/>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2" name="AutoShape 574">
                        <a:extLst>
                          <a:ext uri="{FF2B5EF4-FFF2-40B4-BE49-F238E27FC236}">
                            <a16:creationId xmlns:a16="http://schemas.microsoft.com/office/drawing/2014/main" xmlns="" id="{C822B616-1896-499C-A7FA-5A8524DD6272}"/>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48" name="Group 575">
                      <a:extLst>
                        <a:ext uri="{FF2B5EF4-FFF2-40B4-BE49-F238E27FC236}">
                          <a16:creationId xmlns:a16="http://schemas.microsoft.com/office/drawing/2014/main" xmlns="" id="{017C99E0-07C2-4CAA-BD78-D4432FBAB889}"/>
                        </a:ext>
                      </a:extLst>
                    </p:cNvPr>
                    <p:cNvGrpSpPr>
                      <a:grpSpLocks noChangeAspect="1"/>
                    </p:cNvGrpSpPr>
                    <p:nvPr/>
                  </p:nvGrpSpPr>
                  <p:grpSpPr bwMode="auto">
                    <a:xfrm rot="5400000">
                      <a:off x="855" y="696"/>
                      <a:ext cx="56" cy="1429"/>
                      <a:chOff x="845" y="696"/>
                      <a:chExt cx="56" cy="1429"/>
                    </a:xfrm>
                  </p:grpSpPr>
                  <p:sp>
                    <p:nvSpPr>
                      <p:cNvPr id="49" name="AutoShape 576">
                        <a:extLst>
                          <a:ext uri="{FF2B5EF4-FFF2-40B4-BE49-F238E27FC236}">
                            <a16:creationId xmlns:a16="http://schemas.microsoft.com/office/drawing/2014/main" xmlns="" id="{AEFB7D9A-7881-4488-BB8F-96AB5570F5D0}"/>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0" name="AutoShape 577">
                        <a:extLst>
                          <a:ext uri="{FF2B5EF4-FFF2-40B4-BE49-F238E27FC236}">
                            <a16:creationId xmlns:a16="http://schemas.microsoft.com/office/drawing/2014/main" xmlns="" id="{026DC218-4208-4CFA-85FE-A9C12607C31D}"/>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nvGrpSpPr>
                  <p:cNvPr id="40" name="Group 578">
                    <a:extLst>
                      <a:ext uri="{FF2B5EF4-FFF2-40B4-BE49-F238E27FC236}">
                        <a16:creationId xmlns:a16="http://schemas.microsoft.com/office/drawing/2014/main" xmlns="" id="{93C66702-7796-4A89-A48D-CCEAF8E95FFF}"/>
                      </a:ext>
                    </a:extLst>
                  </p:cNvPr>
                  <p:cNvGrpSpPr>
                    <a:grpSpLocks noChangeAspect="1"/>
                  </p:cNvGrpSpPr>
                  <p:nvPr/>
                </p:nvGrpSpPr>
                <p:grpSpPr bwMode="auto">
                  <a:xfrm rot="2700000">
                    <a:off x="-3928" y="-780"/>
                    <a:ext cx="2219" cy="2202"/>
                    <a:chOff x="168" y="696"/>
                    <a:chExt cx="1429" cy="1429"/>
                  </a:xfrm>
                </p:grpSpPr>
                <p:grpSp>
                  <p:nvGrpSpPr>
                    <p:cNvPr id="41" name="Group 579">
                      <a:extLst>
                        <a:ext uri="{FF2B5EF4-FFF2-40B4-BE49-F238E27FC236}">
                          <a16:creationId xmlns:a16="http://schemas.microsoft.com/office/drawing/2014/main" xmlns="" id="{F936DD63-3E39-4362-81F8-99A196F4A377}"/>
                        </a:ext>
                      </a:extLst>
                    </p:cNvPr>
                    <p:cNvGrpSpPr>
                      <a:grpSpLocks noChangeAspect="1"/>
                    </p:cNvGrpSpPr>
                    <p:nvPr/>
                  </p:nvGrpSpPr>
                  <p:grpSpPr bwMode="auto">
                    <a:xfrm>
                      <a:off x="854" y="696"/>
                      <a:ext cx="56" cy="1429"/>
                      <a:chOff x="845" y="696"/>
                      <a:chExt cx="56" cy="1429"/>
                    </a:xfrm>
                  </p:grpSpPr>
                  <p:sp>
                    <p:nvSpPr>
                      <p:cNvPr id="45" name="AutoShape 580">
                        <a:extLst>
                          <a:ext uri="{FF2B5EF4-FFF2-40B4-BE49-F238E27FC236}">
                            <a16:creationId xmlns:a16="http://schemas.microsoft.com/office/drawing/2014/main" xmlns="" id="{7971EFC3-4B96-4C51-A29B-7D3CABF5745A}"/>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46" name="AutoShape 581">
                        <a:extLst>
                          <a:ext uri="{FF2B5EF4-FFF2-40B4-BE49-F238E27FC236}">
                            <a16:creationId xmlns:a16="http://schemas.microsoft.com/office/drawing/2014/main" xmlns="" id="{B07E0957-1616-46B1-A709-22FFE2E6CA2A}"/>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42" name="Group 582">
                      <a:extLst>
                        <a:ext uri="{FF2B5EF4-FFF2-40B4-BE49-F238E27FC236}">
                          <a16:creationId xmlns:a16="http://schemas.microsoft.com/office/drawing/2014/main" xmlns="" id="{ABADBFEF-F239-48EE-939B-24D1148434B5}"/>
                        </a:ext>
                      </a:extLst>
                    </p:cNvPr>
                    <p:cNvGrpSpPr>
                      <a:grpSpLocks noChangeAspect="1"/>
                    </p:cNvGrpSpPr>
                    <p:nvPr/>
                  </p:nvGrpSpPr>
                  <p:grpSpPr bwMode="auto">
                    <a:xfrm rot="5400000">
                      <a:off x="855" y="696"/>
                      <a:ext cx="56" cy="1429"/>
                      <a:chOff x="845" y="696"/>
                      <a:chExt cx="56" cy="1429"/>
                    </a:xfrm>
                  </p:grpSpPr>
                  <p:sp>
                    <p:nvSpPr>
                      <p:cNvPr id="43" name="AutoShape 583">
                        <a:extLst>
                          <a:ext uri="{FF2B5EF4-FFF2-40B4-BE49-F238E27FC236}">
                            <a16:creationId xmlns:a16="http://schemas.microsoft.com/office/drawing/2014/main" xmlns="" id="{D9FD7879-4B78-49FD-96F1-F2B7BB167201}"/>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44" name="AutoShape 584">
                        <a:extLst>
                          <a:ext uri="{FF2B5EF4-FFF2-40B4-BE49-F238E27FC236}">
                            <a16:creationId xmlns:a16="http://schemas.microsoft.com/office/drawing/2014/main" xmlns="" id="{B79DBBBE-2098-4066-8CEC-3BFF6C6D4D06}"/>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grpSp>
        </p:grpSp>
      </p:grpSp>
      <p:pic>
        <p:nvPicPr>
          <p:cNvPr id="2" name="Chance">
            <a:hlinkClick r:id="" action="ppaction://media"/>
            <a:extLst>
              <a:ext uri="{FF2B5EF4-FFF2-40B4-BE49-F238E27FC236}">
                <a16:creationId xmlns:a16="http://schemas.microsoft.com/office/drawing/2014/main" xmlns="" id="{2F628DEA-4147-44BB-A373-4DBD047AE31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90732" y="1057731"/>
            <a:ext cx="609600" cy="609600"/>
          </a:xfrm>
          <a:prstGeom prst="rect">
            <a:avLst/>
          </a:prstGeom>
        </p:spPr>
      </p:pic>
      <p:pic>
        <p:nvPicPr>
          <p:cNvPr id="4" name="图片 3">
            <a:extLst>
              <a:ext uri="{FF2B5EF4-FFF2-40B4-BE49-F238E27FC236}">
                <a16:creationId xmlns:a16="http://schemas.microsoft.com/office/drawing/2014/main" xmlns="" id="{5A479C74-F99D-4262-987F-3F56B14428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62629" y="249838"/>
            <a:ext cx="4327776" cy="4327776"/>
          </a:xfrm>
          <a:prstGeom prst="rect">
            <a:avLst/>
          </a:prstGeom>
        </p:spPr>
      </p:pic>
    </p:spTree>
    <p:extLst>
      <p:ext uri="{BB962C8B-B14F-4D97-AF65-F5344CB8AC3E}">
        <p14:creationId xmlns:p14="http://schemas.microsoft.com/office/powerpoint/2010/main" val="401599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6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6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21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26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3100"/>
                            </p:stCondLst>
                            <p:childTnLst>
                              <p:par>
                                <p:cTn id="34" presetID="2" presetClass="entr" presetSubtype="4"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3600"/>
                            </p:stCondLst>
                            <p:childTnLst>
                              <p:par>
                                <p:cTn id="39" presetID="42" presetClass="path" presetSubtype="0" accel="50000" decel="50000" fill="hold" nodeType="afterEffect">
                                  <p:stCondLst>
                                    <p:cond delay="0"/>
                                  </p:stCondLst>
                                  <p:childTnLst>
                                    <p:animMotion origin="layout" path="M -3.95833E-6 3.7037E-7 L 0.32813 0.00509 " pathEditMode="relative" rAng="0" ptsTypes="AA">
                                      <p:cBhvr>
                                        <p:cTn id="40" dur="2000" fill="hold"/>
                                        <p:tgtEl>
                                          <p:spTgt spid="22"/>
                                        </p:tgtEl>
                                        <p:attrNameLst>
                                          <p:attrName>ppt_x</p:attrName>
                                          <p:attrName>ppt_y</p:attrName>
                                        </p:attrNameLst>
                                      </p:cBhvr>
                                      <p:rCtr x="16406" y="255"/>
                                    </p:animMotion>
                                  </p:childTnLst>
                                </p:cTn>
                              </p:par>
                              <p:par>
                                <p:cTn id="41" presetID="42" presetClass="path" presetSubtype="0" accel="50000" decel="50000" fill="hold" nodeType="withEffect">
                                  <p:stCondLst>
                                    <p:cond delay="0"/>
                                  </p:stCondLst>
                                  <p:childTnLst>
                                    <p:animMotion origin="layout" path="M 4.79167E-6 -3.33333E-6 L 0.41458 -0.00208 " pathEditMode="relative" rAng="0" ptsTypes="AA">
                                      <p:cBhvr>
                                        <p:cTn id="42" dur="2000" fill="hold"/>
                                        <p:tgtEl>
                                          <p:spTgt spid="31"/>
                                        </p:tgtEl>
                                        <p:attrNameLst>
                                          <p:attrName>ppt_x</p:attrName>
                                          <p:attrName>ppt_y</p:attrName>
                                        </p:attrNameLst>
                                      </p:cBhvr>
                                      <p:rCtr x="20729" y="-116"/>
                                    </p:animMotion>
                                  </p:childTnLst>
                                </p:cTn>
                              </p:par>
                            </p:childTnLst>
                          </p:cTn>
                        </p:par>
                        <p:par>
                          <p:cTn id="43" fill="hold">
                            <p:stCondLst>
                              <p:cond delay="5600"/>
                            </p:stCondLst>
                            <p:childTnLst>
                              <p:par>
                                <p:cTn id="44" presetID="12" presetClass="entr" presetSubtype="4" fill="hold" grpId="0" nodeType="afterEffect">
                                  <p:stCondLst>
                                    <p:cond delay="0"/>
                                  </p:stCondLst>
                                  <p:iterate type="lt">
                                    <p:tmPct val="10000"/>
                                  </p:iterate>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750"/>
                                        <p:tgtEl>
                                          <p:spTgt spid="19"/>
                                        </p:tgtEl>
                                        <p:attrNameLst>
                                          <p:attrName>ppt_y</p:attrName>
                                        </p:attrNameLst>
                                      </p:cBhvr>
                                      <p:tavLst>
                                        <p:tav tm="0">
                                          <p:val>
                                            <p:strVal val="#ppt_y+#ppt_h*1.125000"/>
                                          </p:val>
                                        </p:tav>
                                        <p:tav tm="100000">
                                          <p:val>
                                            <p:strVal val="#ppt_y"/>
                                          </p:val>
                                        </p:tav>
                                      </p:tavLst>
                                    </p:anim>
                                    <p:animEffect transition="in" filter="wipe(up)">
                                      <p:cBhvr>
                                        <p:cTn id="47" dur="750"/>
                                        <p:tgtEl>
                                          <p:spTgt spid="19"/>
                                        </p:tgtEl>
                                      </p:cBhvr>
                                    </p:animEffect>
                                  </p:childTnLst>
                                </p:cTn>
                              </p:par>
                            </p:childTnLst>
                          </p:cTn>
                        </p:par>
                        <p:par>
                          <p:cTn id="48" fill="hold">
                            <p:stCondLst>
                              <p:cond delay="7100"/>
                            </p:stCondLst>
                            <p:childTnLst>
                              <p:par>
                                <p:cTn id="49" presetID="10" presetClass="exit" presetSubtype="0" fill="hold" nodeType="afterEffect">
                                  <p:stCondLst>
                                    <p:cond delay="0"/>
                                  </p:stCondLst>
                                  <p:childTnLst>
                                    <p:animEffect transition="out" filter="fade">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31"/>
                                        </p:tgtEl>
                                      </p:cBhvr>
                                    </p:animEffect>
                                    <p:set>
                                      <p:cBhvr>
                                        <p:cTn id="54" dur="1" fill="hold">
                                          <p:stCondLst>
                                            <p:cond delay="499"/>
                                          </p:stCondLst>
                                        </p:cTn>
                                        <p:tgtEl>
                                          <p:spTgt spid="31"/>
                                        </p:tgtEl>
                                        <p:attrNameLst>
                                          <p:attrName>style.visibility</p:attrName>
                                        </p:attrNameLst>
                                      </p:cBhvr>
                                      <p:to>
                                        <p:strVal val="hidden"/>
                                      </p:to>
                                    </p:set>
                                  </p:childTnLst>
                                </p:cTn>
                              </p:par>
                            </p:childTnLst>
                          </p:cTn>
                        </p:par>
                        <p:par>
                          <p:cTn id="55" fill="hold">
                            <p:stCondLst>
                              <p:cond delay="7600"/>
                            </p:stCondLst>
                            <p:childTnLst>
                              <p:par>
                                <p:cTn id="56" presetID="10" presetClass="entr" presetSubtype="0"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par>
                                <p:cTn id="59" presetID="6" presetClass="emph" presetSubtype="0" fill="hold" nodeType="withEffect">
                                  <p:stCondLst>
                                    <p:cond delay="0"/>
                                  </p:stCondLst>
                                  <p:childTnLst>
                                    <p:animScale>
                                      <p:cBhvr>
                                        <p:cTn id="60" dur="750" fill="hold"/>
                                        <p:tgtEl>
                                          <p:spTgt spid="32"/>
                                        </p:tgtEl>
                                      </p:cBhvr>
                                      <p:by x="500000" y="500000"/>
                                    </p:animScale>
                                  </p:childTnLst>
                                </p:cTn>
                              </p:par>
                              <p:par>
                                <p:cTn id="61" presetID="6" presetClass="emph" presetSubtype="0" autoRev="1" fill="hold" nodeType="withEffect">
                                  <p:stCondLst>
                                    <p:cond delay="0"/>
                                  </p:stCondLst>
                                  <p:childTnLst>
                                    <p:animScale>
                                      <p:cBhvr>
                                        <p:cTn id="62" dur="1250" fill="hold"/>
                                        <p:tgtEl>
                                          <p:spTgt spid="32"/>
                                        </p:tgtEl>
                                      </p:cBhvr>
                                      <p:by x="500000" y="500000"/>
                                    </p:animScale>
                                  </p:childTnLst>
                                </p:cTn>
                              </p:par>
                              <p:par>
                                <p:cTn id="63" presetID="10" presetClass="exit" presetSubtype="0" fill="hold" nodeType="withEffect">
                                  <p:stCondLst>
                                    <p:cond delay="0"/>
                                  </p:stCondLst>
                                  <p:childTnLst>
                                    <p:animEffect transition="out" filter="fade">
                                      <p:cBhvr>
                                        <p:cTn id="64" dur="2000"/>
                                        <p:tgtEl>
                                          <p:spTgt spid="32"/>
                                        </p:tgtEl>
                                      </p:cBhvr>
                                    </p:animEffect>
                                    <p:set>
                                      <p:cBhvr>
                                        <p:cTn id="65" dur="1" fill="hold">
                                          <p:stCondLst>
                                            <p:cond delay="1999"/>
                                          </p:stCondLst>
                                        </p:cTn>
                                        <p:tgtEl>
                                          <p:spTgt spid="3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0" repeatCount="indefinite" fill="hold" display="0">
                  <p:stCondLst>
                    <p:cond delay="indefinite"/>
                  </p:stCondLst>
                  <p:endCondLst>
                    <p:cond evt="onStopAudio" delay="0">
                      <p:tgtEl>
                        <p:sldTgt/>
                      </p:tgtEl>
                    </p:cond>
                  </p:endCondLst>
                </p:cTn>
                <p:tgtEl>
                  <p:spTgt spid="2"/>
                </p:tgtEl>
              </p:cMediaNode>
            </p:audio>
          </p:childTnLst>
        </p:cTn>
      </p:par>
    </p:tnLst>
    <p:bldLst>
      <p:bldP spid="6" grpId="0" animBg="1"/>
      <p:bldP spid="19" grpId="0"/>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圆角矩形 36">
            <a:extLst>
              <a:ext uri="{FF2B5EF4-FFF2-40B4-BE49-F238E27FC236}">
                <a16:creationId xmlns:a16="http://schemas.microsoft.com/office/drawing/2014/main" xmlns="" id="{2741C947-F7A0-434D-ADF8-76AD03AA382F}"/>
              </a:ext>
            </a:extLst>
          </p:cNvPr>
          <p:cNvSpPr/>
          <p:nvPr/>
        </p:nvSpPr>
        <p:spPr>
          <a:xfrm>
            <a:off x="1202412" y="1650461"/>
            <a:ext cx="9721080" cy="4195912"/>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
            <a:extLst>
              <a:ext uri="{FF2B5EF4-FFF2-40B4-BE49-F238E27FC236}">
                <a16:creationId xmlns:a16="http://schemas.microsoft.com/office/drawing/2014/main" xmlns="" id="{AF214990-C1EF-4BF0-87E3-C170191FCFE0}"/>
              </a:ext>
            </a:extLst>
          </p:cNvPr>
          <p:cNvSpPr txBox="1"/>
          <p:nvPr/>
        </p:nvSpPr>
        <p:spPr>
          <a:xfrm>
            <a:off x="1720461" y="2652186"/>
            <a:ext cx="8929715" cy="2862268"/>
          </a:xfrm>
          <a:prstGeom prst="rect">
            <a:avLst/>
          </a:prstGeom>
          <a:noFill/>
        </p:spPr>
        <p:txBody>
          <a:bodyPr wrap="square" lIns="91386" tIns="45693" rIns="91386" bIns="45693" rtlCol="0">
            <a:spAutoFit/>
          </a:bodyPr>
          <a:lstStyle/>
          <a:p>
            <a:pPr>
              <a:lnSpc>
                <a:spcPct val="150000"/>
              </a:lnSpc>
            </a:pPr>
            <a:r>
              <a:rPr lang="en-US" altLang="zh-CN" sz="2000" dirty="0">
                <a:solidFill>
                  <a:prstClr val="black"/>
                </a:solidFill>
                <a:latin typeface="微软雅黑"/>
                <a:ea typeface="微软雅黑"/>
                <a:sym typeface="微软雅黑" pitchFamily="34" charset="-122"/>
              </a:rPr>
              <a:t>        </a:t>
            </a:r>
            <a:r>
              <a:rPr lang="zh-CN" altLang="en-US" sz="2000">
                <a:solidFill>
                  <a:prstClr val="black"/>
                </a:solidFill>
                <a:latin typeface="微软雅黑"/>
                <a:ea typeface="微软雅黑"/>
                <a:sym typeface="微软雅黑" pitchFamily="34" charset="-122"/>
              </a:rPr>
              <a:t>在</a:t>
            </a:r>
            <a:r>
              <a:rPr lang="en-US" altLang="zh-CN" sz="2000">
                <a:solidFill>
                  <a:prstClr val="black"/>
                </a:solidFill>
                <a:latin typeface="微软雅黑"/>
                <a:ea typeface="微软雅黑"/>
                <a:sym typeface="微软雅黑" pitchFamily="34" charset="-122"/>
              </a:rPr>
              <a:t>2018</a:t>
            </a:r>
            <a:r>
              <a:rPr lang="zh-CN" altLang="en-US" sz="2000" dirty="0">
                <a:solidFill>
                  <a:prstClr val="black"/>
                </a:solidFill>
                <a:latin typeface="微软雅黑"/>
                <a:ea typeface="微软雅黑"/>
                <a:sym typeface="微软雅黑" pitchFamily="34" charset="-122"/>
              </a:rPr>
              <a:t>年，我们销售部在公司的领导下，认真努力工作，虽然在业务知识上有了很大的提高，基本完成了工作任务，取得一定的成绩，但是与公司领导的要求相比，还是存在一些不足与差距，需要努力提高和改进。今后，我们销售部要继续加强学习，提高自身综合素质，围绕公司生产经营的工作目标任务，以求真务实的工作作风，以创新发展的工作思路，奋发努力，攻坚破难，把各项销售工作提高到一个新的水平，为公司的发展做出应有的努力与贡献。</a:t>
            </a:r>
            <a:endParaRPr lang="zh-CN" altLang="en-US" sz="2000" dirty="0">
              <a:solidFill>
                <a:prstClr val="black"/>
              </a:solidFill>
              <a:latin typeface="微软雅黑"/>
              <a:ea typeface="微软雅黑"/>
            </a:endParaRPr>
          </a:p>
        </p:txBody>
      </p:sp>
      <p:grpSp>
        <p:nvGrpSpPr>
          <p:cNvPr id="5" name="组合 4">
            <a:extLst>
              <a:ext uri="{FF2B5EF4-FFF2-40B4-BE49-F238E27FC236}">
                <a16:creationId xmlns:a16="http://schemas.microsoft.com/office/drawing/2014/main" xmlns="" id="{13E79356-1280-4C99-AC43-37D76738C58F}"/>
              </a:ext>
            </a:extLst>
          </p:cNvPr>
          <p:cNvGrpSpPr/>
          <p:nvPr/>
        </p:nvGrpSpPr>
        <p:grpSpPr>
          <a:xfrm>
            <a:off x="4284571" y="900994"/>
            <a:ext cx="1631864" cy="1585877"/>
            <a:chOff x="2132199" y="770251"/>
            <a:chExt cx="1306135" cy="1269327"/>
          </a:xfrm>
        </p:grpSpPr>
        <p:grpSp>
          <p:nvGrpSpPr>
            <p:cNvPr id="6" name="组合 5">
              <a:extLst>
                <a:ext uri="{FF2B5EF4-FFF2-40B4-BE49-F238E27FC236}">
                  <a16:creationId xmlns:a16="http://schemas.microsoft.com/office/drawing/2014/main" xmlns="" id="{4DEDA168-F5B4-43B4-B613-90AEC0C41FB5}"/>
                </a:ext>
              </a:extLst>
            </p:cNvPr>
            <p:cNvGrpSpPr/>
            <p:nvPr/>
          </p:nvGrpSpPr>
          <p:grpSpPr>
            <a:xfrm>
              <a:off x="2132199" y="770251"/>
              <a:ext cx="1306135" cy="1269327"/>
              <a:chOff x="4345444" y="2542859"/>
              <a:chExt cx="1810550" cy="1811205"/>
            </a:xfrm>
          </p:grpSpPr>
          <p:grpSp>
            <p:nvGrpSpPr>
              <p:cNvPr id="8" name="组合 7">
                <a:extLst>
                  <a:ext uri="{FF2B5EF4-FFF2-40B4-BE49-F238E27FC236}">
                    <a16:creationId xmlns:a16="http://schemas.microsoft.com/office/drawing/2014/main" xmlns="" id="{A0DF7D11-00D9-4420-90CC-3C94EFDACACC}"/>
                  </a:ext>
                </a:extLst>
              </p:cNvPr>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8">
                  <a:extLst>
                    <a:ext uri="{FF2B5EF4-FFF2-40B4-BE49-F238E27FC236}">
                      <a16:creationId xmlns:a16="http://schemas.microsoft.com/office/drawing/2014/main" xmlns="" id="{AED6AFDF-4E08-4D21-9B26-1C5CD0C0B133}"/>
                    </a:ext>
                  </a:extLst>
                </p:cNvPr>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a:extLst>
                    <a:ext uri="{FF2B5EF4-FFF2-40B4-BE49-F238E27FC236}">
                      <a16:creationId xmlns:a16="http://schemas.microsoft.com/office/drawing/2014/main" xmlns="" id="{624998F6-32D4-4F30-B419-BAB74777CEED}"/>
                    </a:ext>
                  </a:extLst>
                </p:cNvPr>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a:extLst>
                  <a:ext uri="{FF2B5EF4-FFF2-40B4-BE49-F238E27FC236}">
                    <a16:creationId xmlns:a16="http://schemas.microsoft.com/office/drawing/2014/main" xmlns="" id="{03F630F1-B94F-46C0-844F-7076066FA333}"/>
                  </a:ext>
                </a:extLst>
              </p:cNvPr>
              <p:cNvSpPr/>
              <p:nvPr/>
            </p:nvSpPr>
            <p:spPr>
              <a:xfrm>
                <a:off x="4565570" y="2763062"/>
                <a:ext cx="1370298" cy="137079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a:extLst>
                <a:ext uri="{FF2B5EF4-FFF2-40B4-BE49-F238E27FC236}">
                  <a16:creationId xmlns:a16="http://schemas.microsoft.com/office/drawing/2014/main" xmlns="" id="{C022D8D3-38BA-42DA-9672-17B6014967D6}"/>
                </a:ext>
              </a:extLst>
            </p:cNvPr>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a:extLst>
              <a:ext uri="{FF2B5EF4-FFF2-40B4-BE49-F238E27FC236}">
                <a16:creationId xmlns:a16="http://schemas.microsoft.com/office/drawing/2014/main" xmlns="" id="{40DB1264-53DE-4F1E-95EC-671F7153031C}"/>
              </a:ext>
            </a:extLst>
          </p:cNvPr>
          <p:cNvGrpSpPr/>
          <p:nvPr/>
        </p:nvGrpSpPr>
        <p:grpSpPr>
          <a:xfrm>
            <a:off x="3847978" y="1941696"/>
            <a:ext cx="436592" cy="436592"/>
            <a:chOff x="304800" y="673100"/>
            <a:chExt cx="4000500" cy="4000500"/>
          </a:xfrm>
          <a:effectLst>
            <a:outerShdw blurRad="444500" dist="254000" dir="6840000" algn="tr" rotWithShape="0">
              <a:prstClr val="black">
                <a:alpha val="50000"/>
              </a:prstClr>
            </a:outerShdw>
          </a:effectLst>
        </p:grpSpPr>
        <p:sp>
          <p:nvSpPr>
            <p:cNvPr id="13" name="同心圆 14">
              <a:extLst>
                <a:ext uri="{FF2B5EF4-FFF2-40B4-BE49-F238E27FC236}">
                  <a16:creationId xmlns:a16="http://schemas.microsoft.com/office/drawing/2014/main" xmlns="" id="{33F108E3-A706-4B15-8491-5D9D78E116CC}"/>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a:extLst>
                <a:ext uri="{FF2B5EF4-FFF2-40B4-BE49-F238E27FC236}">
                  <a16:creationId xmlns:a16="http://schemas.microsoft.com/office/drawing/2014/main" xmlns="" id="{F95E3C5B-96CD-4F5F-99BE-E351DBF11588}"/>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a:extLst>
              <a:ext uri="{FF2B5EF4-FFF2-40B4-BE49-F238E27FC236}">
                <a16:creationId xmlns:a16="http://schemas.microsoft.com/office/drawing/2014/main" xmlns="" id="{5338C656-54D1-45EC-9CB4-53CC6330D927}"/>
              </a:ext>
            </a:extLst>
          </p:cNvPr>
          <p:cNvGrpSpPr/>
          <p:nvPr/>
        </p:nvGrpSpPr>
        <p:grpSpPr>
          <a:xfrm>
            <a:off x="8448653" y="1459454"/>
            <a:ext cx="195269" cy="195269"/>
            <a:chOff x="304800" y="673100"/>
            <a:chExt cx="4000500" cy="4000500"/>
          </a:xfrm>
          <a:effectLst>
            <a:outerShdw blurRad="444500" dist="254000" dir="6840000" algn="tr" rotWithShape="0">
              <a:prstClr val="black">
                <a:alpha val="50000"/>
              </a:prstClr>
            </a:outerShdw>
          </a:effectLst>
        </p:grpSpPr>
        <p:sp>
          <p:nvSpPr>
            <p:cNvPr id="16" name="同心圆 17">
              <a:extLst>
                <a:ext uri="{FF2B5EF4-FFF2-40B4-BE49-F238E27FC236}">
                  <a16:creationId xmlns:a16="http://schemas.microsoft.com/office/drawing/2014/main" xmlns="" id="{D3FA7FE7-E6FD-4C0F-8281-9EABFB78D6C5}"/>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a:extLst>
                <a:ext uri="{FF2B5EF4-FFF2-40B4-BE49-F238E27FC236}">
                  <a16:creationId xmlns:a16="http://schemas.microsoft.com/office/drawing/2014/main" xmlns="" id="{02600B88-2EB1-4316-BDDD-66DE93CB898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a:extLst>
              <a:ext uri="{FF2B5EF4-FFF2-40B4-BE49-F238E27FC236}">
                <a16:creationId xmlns:a16="http://schemas.microsoft.com/office/drawing/2014/main" xmlns="" id="{CD86F6CB-4B3E-4D45-98AA-0D93B9A2BA37}"/>
              </a:ext>
            </a:extLst>
          </p:cNvPr>
          <p:cNvGrpSpPr/>
          <p:nvPr/>
        </p:nvGrpSpPr>
        <p:grpSpPr>
          <a:xfrm>
            <a:off x="8643922" y="1665037"/>
            <a:ext cx="260422" cy="260422"/>
            <a:chOff x="304800" y="673100"/>
            <a:chExt cx="4000500" cy="4000500"/>
          </a:xfrm>
          <a:effectLst>
            <a:outerShdw blurRad="444500" dist="254000" dir="6840000" algn="tr" rotWithShape="0">
              <a:prstClr val="black">
                <a:alpha val="50000"/>
              </a:prstClr>
            </a:outerShdw>
          </a:effectLst>
        </p:grpSpPr>
        <p:sp>
          <p:nvSpPr>
            <p:cNvPr id="19" name="同心圆 20">
              <a:extLst>
                <a:ext uri="{FF2B5EF4-FFF2-40B4-BE49-F238E27FC236}">
                  <a16:creationId xmlns:a16="http://schemas.microsoft.com/office/drawing/2014/main" xmlns="" id="{B44F3C36-D232-4FF7-9924-247F8612BE3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a:extLst>
                <a:ext uri="{FF2B5EF4-FFF2-40B4-BE49-F238E27FC236}">
                  <a16:creationId xmlns:a16="http://schemas.microsoft.com/office/drawing/2014/main" xmlns="" id="{DA4EE58B-E326-43C0-B4D2-4B006153ED40}"/>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a:extLst>
              <a:ext uri="{FF2B5EF4-FFF2-40B4-BE49-F238E27FC236}">
                <a16:creationId xmlns:a16="http://schemas.microsoft.com/office/drawing/2014/main" xmlns="" id="{1F9CE2A6-0926-46C8-992F-7456AA19CB98}"/>
              </a:ext>
            </a:extLst>
          </p:cNvPr>
          <p:cNvSpPr/>
          <p:nvPr/>
        </p:nvSpPr>
        <p:spPr>
          <a:xfrm>
            <a:off x="10099301" y="5490000"/>
            <a:ext cx="625827" cy="625827"/>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a:extLst>
              <a:ext uri="{FF2B5EF4-FFF2-40B4-BE49-F238E27FC236}">
                <a16:creationId xmlns:a16="http://schemas.microsoft.com/office/drawing/2014/main" xmlns="" id="{8B0A4D45-FDF1-4D2D-9397-DA689CE9723E}"/>
              </a:ext>
            </a:extLst>
          </p:cNvPr>
          <p:cNvSpPr/>
          <p:nvPr/>
        </p:nvSpPr>
        <p:spPr>
          <a:xfrm>
            <a:off x="10885060" y="4339858"/>
            <a:ext cx="343302" cy="343302"/>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a:extLst>
              <a:ext uri="{FF2B5EF4-FFF2-40B4-BE49-F238E27FC236}">
                <a16:creationId xmlns:a16="http://schemas.microsoft.com/office/drawing/2014/main" xmlns="" id="{58F8D8A3-088D-41F4-ACF2-E5B1CE058559}"/>
              </a:ext>
            </a:extLst>
          </p:cNvPr>
          <p:cNvGrpSpPr/>
          <p:nvPr/>
        </p:nvGrpSpPr>
        <p:grpSpPr>
          <a:xfrm>
            <a:off x="9336381" y="5889027"/>
            <a:ext cx="274586" cy="274586"/>
            <a:chOff x="304800" y="673100"/>
            <a:chExt cx="4000500" cy="4000500"/>
          </a:xfrm>
          <a:effectLst>
            <a:outerShdw blurRad="381000" dist="152400" dir="8100000" algn="tr" rotWithShape="0">
              <a:prstClr val="black">
                <a:alpha val="70000"/>
              </a:prstClr>
            </a:outerShdw>
          </a:effectLst>
        </p:grpSpPr>
        <p:sp>
          <p:nvSpPr>
            <p:cNvPr id="24" name="同心圆 25">
              <a:extLst>
                <a:ext uri="{FF2B5EF4-FFF2-40B4-BE49-F238E27FC236}">
                  <a16:creationId xmlns:a16="http://schemas.microsoft.com/office/drawing/2014/main" xmlns="" id="{86DA75A7-2E98-474E-AFD8-3CE72918539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a:extLst>
                <a:ext uri="{FF2B5EF4-FFF2-40B4-BE49-F238E27FC236}">
                  <a16:creationId xmlns:a16="http://schemas.microsoft.com/office/drawing/2014/main" xmlns="" id="{D5DD363D-02A1-4417-8FCE-4D3A5B74B3BD}"/>
                </a:ext>
              </a:extLst>
            </p:cNvPr>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a:extLst>
              <a:ext uri="{FF2B5EF4-FFF2-40B4-BE49-F238E27FC236}">
                <a16:creationId xmlns:a16="http://schemas.microsoft.com/office/drawing/2014/main" xmlns="" id="{036EFF09-43E7-49A0-9D9D-FAC19F67B3C8}"/>
              </a:ext>
            </a:extLst>
          </p:cNvPr>
          <p:cNvGrpSpPr/>
          <p:nvPr/>
        </p:nvGrpSpPr>
        <p:grpSpPr>
          <a:xfrm>
            <a:off x="3348440" y="900053"/>
            <a:ext cx="359721" cy="359721"/>
            <a:chOff x="304800" y="673100"/>
            <a:chExt cx="4000500" cy="4000500"/>
          </a:xfrm>
          <a:effectLst>
            <a:outerShdw blurRad="381000" dist="152400" dir="8100000" algn="tr" rotWithShape="0">
              <a:prstClr val="black">
                <a:alpha val="70000"/>
              </a:prstClr>
            </a:outerShdw>
          </a:effectLst>
        </p:grpSpPr>
        <p:sp>
          <p:nvSpPr>
            <p:cNvPr id="27" name="同心圆 28">
              <a:extLst>
                <a:ext uri="{FF2B5EF4-FFF2-40B4-BE49-F238E27FC236}">
                  <a16:creationId xmlns:a16="http://schemas.microsoft.com/office/drawing/2014/main" xmlns="" id="{C15BCFF7-A7B5-4E1B-A5D7-0E981F565E9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a:extLst>
                <a:ext uri="{FF2B5EF4-FFF2-40B4-BE49-F238E27FC236}">
                  <a16:creationId xmlns:a16="http://schemas.microsoft.com/office/drawing/2014/main" xmlns="" id="{802A3B6E-C762-4580-8162-78F89CE132EA}"/>
                </a:ext>
              </a:extLst>
            </p:cNvPr>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a:extLst>
              <a:ext uri="{FF2B5EF4-FFF2-40B4-BE49-F238E27FC236}">
                <a16:creationId xmlns:a16="http://schemas.microsoft.com/office/drawing/2014/main" xmlns="" id="{F55493E9-1726-4EDC-9773-215A8ACAD79E}"/>
              </a:ext>
            </a:extLst>
          </p:cNvPr>
          <p:cNvGrpSpPr/>
          <p:nvPr/>
        </p:nvGrpSpPr>
        <p:grpSpPr>
          <a:xfrm>
            <a:off x="10870542" y="5125160"/>
            <a:ext cx="510220" cy="510220"/>
            <a:chOff x="304800" y="673100"/>
            <a:chExt cx="4000500" cy="4000500"/>
          </a:xfrm>
          <a:effectLst>
            <a:outerShdw blurRad="317500" dist="190500" dir="8100000" algn="tr" rotWithShape="0">
              <a:prstClr val="black">
                <a:alpha val="50000"/>
              </a:prstClr>
            </a:outerShdw>
          </a:effectLst>
        </p:grpSpPr>
        <p:sp>
          <p:nvSpPr>
            <p:cNvPr id="30" name="同心圆 31">
              <a:extLst>
                <a:ext uri="{FF2B5EF4-FFF2-40B4-BE49-F238E27FC236}">
                  <a16:creationId xmlns:a16="http://schemas.microsoft.com/office/drawing/2014/main" xmlns="" id="{40FE03F3-EC30-4EB1-9202-1D2B7FA450D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a:extLst>
                <a:ext uri="{FF2B5EF4-FFF2-40B4-BE49-F238E27FC236}">
                  <a16:creationId xmlns:a16="http://schemas.microsoft.com/office/drawing/2014/main" xmlns="" id="{0496D025-5AE4-4B5E-B842-486876C55E0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a:extLst>
              <a:ext uri="{FF2B5EF4-FFF2-40B4-BE49-F238E27FC236}">
                <a16:creationId xmlns:a16="http://schemas.microsoft.com/office/drawing/2014/main" xmlns="" id="{CF8FD2DB-E768-45CF-A521-F7F7D3CBB33D}"/>
              </a:ext>
            </a:extLst>
          </p:cNvPr>
          <p:cNvSpPr/>
          <p:nvPr/>
        </p:nvSpPr>
        <p:spPr>
          <a:xfrm>
            <a:off x="8643922" y="5820311"/>
            <a:ext cx="343302" cy="343302"/>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a:extLst>
              <a:ext uri="{FF2B5EF4-FFF2-40B4-BE49-F238E27FC236}">
                <a16:creationId xmlns:a16="http://schemas.microsoft.com/office/drawing/2014/main" xmlns="" id="{4E323E13-1ED9-4D86-93AA-2FE614E479DD}"/>
              </a:ext>
            </a:extLst>
          </p:cNvPr>
          <p:cNvSpPr/>
          <p:nvPr/>
        </p:nvSpPr>
        <p:spPr>
          <a:xfrm>
            <a:off x="11087427" y="6165844"/>
            <a:ext cx="171652" cy="171652"/>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a:extLst>
              <a:ext uri="{FF2B5EF4-FFF2-40B4-BE49-F238E27FC236}">
                <a16:creationId xmlns:a16="http://schemas.microsoft.com/office/drawing/2014/main" xmlns="" id="{2FC60617-A3FD-45F6-9946-A3A225D1B1E7}"/>
              </a:ext>
            </a:extLst>
          </p:cNvPr>
          <p:cNvGrpSpPr/>
          <p:nvPr/>
        </p:nvGrpSpPr>
        <p:grpSpPr>
          <a:xfrm>
            <a:off x="6163266" y="900994"/>
            <a:ext cx="1631864" cy="1585877"/>
            <a:chOff x="2132199" y="770251"/>
            <a:chExt cx="1306135" cy="1269327"/>
          </a:xfrm>
        </p:grpSpPr>
        <p:grpSp>
          <p:nvGrpSpPr>
            <p:cNvPr id="35" name="组合 34">
              <a:extLst>
                <a:ext uri="{FF2B5EF4-FFF2-40B4-BE49-F238E27FC236}">
                  <a16:creationId xmlns:a16="http://schemas.microsoft.com/office/drawing/2014/main" xmlns="" id="{BEB2ED95-F80F-4C36-86AE-D5D4F1147EF3}"/>
                </a:ext>
              </a:extLst>
            </p:cNvPr>
            <p:cNvGrpSpPr/>
            <p:nvPr/>
          </p:nvGrpSpPr>
          <p:grpSpPr>
            <a:xfrm>
              <a:off x="2132199" y="770251"/>
              <a:ext cx="1306135" cy="1269327"/>
              <a:chOff x="4345444" y="2542859"/>
              <a:chExt cx="1810550" cy="1811205"/>
            </a:xfrm>
          </p:grpSpPr>
          <p:grpSp>
            <p:nvGrpSpPr>
              <p:cNvPr id="37" name="组合 36">
                <a:extLst>
                  <a:ext uri="{FF2B5EF4-FFF2-40B4-BE49-F238E27FC236}">
                    <a16:creationId xmlns:a16="http://schemas.microsoft.com/office/drawing/2014/main" xmlns="" id="{0290621F-34B1-49E9-9AA0-56BC9189A7E1}"/>
                  </a:ext>
                </a:extLst>
              </p:cNvPr>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41">
                  <a:extLst>
                    <a:ext uri="{FF2B5EF4-FFF2-40B4-BE49-F238E27FC236}">
                      <a16:creationId xmlns:a16="http://schemas.microsoft.com/office/drawing/2014/main" xmlns="" id="{0596BBEC-49D7-40BB-B157-267C79EE9BFD}"/>
                    </a:ext>
                  </a:extLst>
                </p:cNvPr>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a:extLst>
                    <a:ext uri="{FF2B5EF4-FFF2-40B4-BE49-F238E27FC236}">
                      <a16:creationId xmlns:a16="http://schemas.microsoft.com/office/drawing/2014/main" xmlns="" id="{02BF5573-CDC2-48E4-8CA7-9B5189AAA202}"/>
                    </a:ext>
                  </a:extLst>
                </p:cNvPr>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a:extLst>
                  <a:ext uri="{FF2B5EF4-FFF2-40B4-BE49-F238E27FC236}">
                    <a16:creationId xmlns:a16="http://schemas.microsoft.com/office/drawing/2014/main" xmlns="" id="{16678311-6E0C-4B98-917D-B535CD371EB8}"/>
                  </a:ext>
                </a:extLst>
              </p:cNvPr>
              <p:cNvSpPr/>
              <p:nvPr/>
            </p:nvSpPr>
            <p:spPr>
              <a:xfrm>
                <a:off x="4565570" y="2763062"/>
                <a:ext cx="1370298" cy="137079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a:extLst>
                <a:ext uri="{FF2B5EF4-FFF2-40B4-BE49-F238E27FC236}">
                  <a16:creationId xmlns:a16="http://schemas.microsoft.com/office/drawing/2014/main" xmlns="" id="{B9E2EE20-E281-4787-9A9D-504311628FC9}"/>
                </a:ext>
              </a:extLst>
            </p:cNvPr>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言</a:t>
              </a:r>
            </a:p>
          </p:txBody>
        </p:sp>
      </p:grpSp>
    </p:spTree>
    <p:extLst>
      <p:ext uri="{BB962C8B-B14F-4D97-AF65-F5344CB8AC3E}">
        <p14:creationId xmlns:p14="http://schemas.microsoft.com/office/powerpoint/2010/main" val="322999765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750"/>
                                        <p:tgtEl>
                                          <p:spTgt spid="5"/>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250"/>
                            </p:stCondLst>
                            <p:childTnLst>
                              <p:par>
                                <p:cTn id="19" presetID="6" presetClass="entr" presetSubtype="16"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circle(in)">
                                      <p:cBhvr>
                                        <p:cTn id="21" dur="750"/>
                                        <p:tgtEl>
                                          <p:spTgt spid="34"/>
                                        </p:tgtEl>
                                      </p:cBhvr>
                                    </p:animEffec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par>
                          <p:cTn id="34" fill="hold">
                            <p:stCondLst>
                              <p:cond delay="4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5500"/>
                            </p:stCondLst>
                            <p:childTnLst>
                              <p:par>
                                <p:cTn id="43" presetID="10"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par>
                          <p:cTn id="58" fill="hold">
                            <p:stCondLst>
                              <p:cond delay="7500"/>
                            </p:stCondLst>
                            <p:childTnLst>
                              <p:par>
                                <p:cTn id="59" presetID="10" presetClass="entr" presetSubtype="0"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 grpId="0"/>
      <p:bldP spid="21" grpId="0" animBg="1"/>
      <p:bldP spid="22"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0">
            <a:extLst>
              <a:ext uri="{FF2B5EF4-FFF2-40B4-BE49-F238E27FC236}">
                <a16:creationId xmlns:a16="http://schemas.microsoft.com/office/drawing/2014/main" xmlns="" id="{1DDD0F3F-43B9-4ECD-8073-94735B3ECC83}"/>
              </a:ext>
            </a:extLst>
          </p:cNvPr>
          <p:cNvSpPr>
            <a:spLocks noChangeAspect="1"/>
          </p:cNvSpPr>
          <p:nvPr/>
        </p:nvSpPr>
        <p:spPr>
          <a:xfrm>
            <a:off x="1110002" y="3485392"/>
            <a:ext cx="1164478" cy="126845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FFFFF">
              <a:lumMod val="85000"/>
            </a:srgbClr>
          </a:solidFill>
          <a:ln w="25400" cap="flat" cmpd="sng" algn="ctr">
            <a:noFill/>
            <a:prstDash val="solid"/>
          </a:ln>
          <a:effectLst>
            <a:innerShdw blurRad="152400" dist="50800" dir="18900000">
              <a:prstClr val="black">
                <a:alpha val="4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Impact" panose="020B0806030902050204" pitchFamily="34" charset="0"/>
              <a:ea typeface="微软雅黑"/>
              <a:cs typeface="+mn-cs"/>
            </a:endParaRPr>
          </a:p>
        </p:txBody>
      </p:sp>
      <p:sp>
        <p:nvSpPr>
          <p:cNvPr id="5" name="矩形 10">
            <a:extLst>
              <a:ext uri="{FF2B5EF4-FFF2-40B4-BE49-F238E27FC236}">
                <a16:creationId xmlns:a16="http://schemas.microsoft.com/office/drawing/2014/main" xmlns="" id="{DA043994-4215-41C1-BF43-7858A044EEEB}"/>
              </a:ext>
            </a:extLst>
          </p:cNvPr>
          <p:cNvSpPr>
            <a:spLocks noChangeAspect="1"/>
          </p:cNvSpPr>
          <p:nvPr/>
        </p:nvSpPr>
        <p:spPr>
          <a:xfrm>
            <a:off x="3282053" y="3478933"/>
            <a:ext cx="1164478" cy="126845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FFFFF">
              <a:lumMod val="85000"/>
            </a:srgbClr>
          </a:solidFill>
          <a:ln w="25400" cap="flat" cmpd="sng" algn="ctr">
            <a:noFill/>
            <a:prstDash val="solid"/>
          </a:ln>
          <a:effectLst>
            <a:innerShdw blurRad="152400" dist="50800" dir="18900000">
              <a:prstClr val="black">
                <a:alpha val="4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Impact" panose="020B0806030902050204" pitchFamily="34" charset="0"/>
              <a:ea typeface="微软雅黑"/>
              <a:cs typeface="+mn-cs"/>
            </a:endParaRPr>
          </a:p>
        </p:txBody>
      </p:sp>
      <p:sp>
        <p:nvSpPr>
          <p:cNvPr id="6" name="矩形 10">
            <a:extLst>
              <a:ext uri="{FF2B5EF4-FFF2-40B4-BE49-F238E27FC236}">
                <a16:creationId xmlns:a16="http://schemas.microsoft.com/office/drawing/2014/main" xmlns="" id="{4A8C6A95-43A8-4E8C-88D9-30E28AF58C86}"/>
              </a:ext>
            </a:extLst>
          </p:cNvPr>
          <p:cNvSpPr>
            <a:spLocks noChangeAspect="1"/>
          </p:cNvSpPr>
          <p:nvPr/>
        </p:nvSpPr>
        <p:spPr>
          <a:xfrm>
            <a:off x="5511556" y="3449284"/>
            <a:ext cx="1164478" cy="126845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FFFFF">
              <a:lumMod val="85000"/>
            </a:srgbClr>
          </a:solidFill>
          <a:ln w="25400" cap="flat" cmpd="sng" algn="ctr">
            <a:noFill/>
            <a:prstDash val="solid"/>
          </a:ln>
          <a:effectLst>
            <a:innerShdw blurRad="152400" dist="50800" dir="18900000">
              <a:prstClr val="black">
                <a:alpha val="4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Impact" panose="020B0806030902050204" pitchFamily="34" charset="0"/>
              <a:ea typeface="微软雅黑"/>
              <a:cs typeface="+mn-cs"/>
            </a:endParaRPr>
          </a:p>
        </p:txBody>
      </p:sp>
      <p:sp>
        <p:nvSpPr>
          <p:cNvPr id="7" name="矩形 10">
            <a:extLst>
              <a:ext uri="{FF2B5EF4-FFF2-40B4-BE49-F238E27FC236}">
                <a16:creationId xmlns:a16="http://schemas.microsoft.com/office/drawing/2014/main" xmlns="" id="{8E5779F5-A18D-4B69-8CD1-D9EE23650074}"/>
              </a:ext>
            </a:extLst>
          </p:cNvPr>
          <p:cNvSpPr>
            <a:spLocks noChangeAspect="1"/>
          </p:cNvSpPr>
          <p:nvPr/>
        </p:nvSpPr>
        <p:spPr>
          <a:xfrm>
            <a:off x="7626016" y="3449284"/>
            <a:ext cx="1164478" cy="126845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FFFFF">
              <a:lumMod val="85000"/>
            </a:srgbClr>
          </a:solidFill>
          <a:ln w="25400" cap="flat" cmpd="sng" algn="ctr">
            <a:noFill/>
            <a:prstDash val="solid"/>
          </a:ln>
          <a:effectLst>
            <a:innerShdw blurRad="152400" dist="50800" dir="18900000">
              <a:prstClr val="black">
                <a:alpha val="4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Impact" panose="020B0806030902050204" pitchFamily="34" charset="0"/>
              <a:ea typeface="微软雅黑"/>
              <a:cs typeface="+mn-cs"/>
            </a:endParaRPr>
          </a:p>
        </p:txBody>
      </p:sp>
      <p:sp>
        <p:nvSpPr>
          <p:cNvPr id="8" name="矩形 10">
            <a:extLst>
              <a:ext uri="{FF2B5EF4-FFF2-40B4-BE49-F238E27FC236}">
                <a16:creationId xmlns:a16="http://schemas.microsoft.com/office/drawing/2014/main" xmlns="" id="{BBEFA356-96F1-4D98-8848-CE59AE2A736D}"/>
              </a:ext>
            </a:extLst>
          </p:cNvPr>
          <p:cNvSpPr>
            <a:spLocks noChangeAspect="1"/>
          </p:cNvSpPr>
          <p:nvPr/>
        </p:nvSpPr>
        <p:spPr>
          <a:xfrm>
            <a:off x="9807833" y="3449284"/>
            <a:ext cx="1164478" cy="126845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FFFFF">
              <a:lumMod val="85000"/>
            </a:srgbClr>
          </a:solidFill>
          <a:ln w="25400" cap="flat" cmpd="sng" algn="ctr">
            <a:noFill/>
            <a:prstDash val="solid"/>
          </a:ln>
          <a:effectLst>
            <a:innerShdw blurRad="152400" dist="50800" dir="18900000">
              <a:prstClr val="black">
                <a:alpha val="40000"/>
              </a:prstClr>
            </a:inn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Impact" panose="020B0806030902050204" pitchFamily="34" charset="0"/>
              <a:ea typeface="微软雅黑"/>
              <a:cs typeface="+mn-cs"/>
            </a:endParaRPr>
          </a:p>
        </p:txBody>
      </p:sp>
      <p:sp>
        <p:nvSpPr>
          <p:cNvPr id="9" name="椭圆 8">
            <a:extLst>
              <a:ext uri="{FF2B5EF4-FFF2-40B4-BE49-F238E27FC236}">
                <a16:creationId xmlns:a16="http://schemas.microsoft.com/office/drawing/2014/main" xmlns="" id="{B36C8AAF-202A-4D63-85C0-197817219B05}"/>
              </a:ext>
            </a:extLst>
          </p:cNvPr>
          <p:cNvSpPr/>
          <p:nvPr/>
        </p:nvSpPr>
        <p:spPr>
          <a:xfrm>
            <a:off x="5394931" y="291824"/>
            <a:ext cx="1986030" cy="1986030"/>
          </a:xfrm>
          <a:prstGeom prst="ellipse">
            <a:avLst/>
          </a:prstGeom>
          <a:gradFill flip="none" rotWithShape="1">
            <a:gsLst>
              <a:gs pos="50000">
                <a:srgbClr val="FFFFFF">
                  <a:lumMod val="95000"/>
                </a:srgbClr>
              </a:gs>
              <a:gs pos="100000">
                <a:srgbClr val="FFFFFF">
                  <a:lumMod val="75000"/>
                </a:srgbClr>
              </a:gs>
              <a:gs pos="0">
                <a:srgbClr val="FFFFFF"/>
              </a:gs>
            </a:gsLst>
            <a:lin ang="18900000" scaled="0"/>
            <a:tileRect/>
          </a:gradFill>
          <a:ln w="285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10" name="TextBox 23">
            <a:extLst>
              <a:ext uri="{FF2B5EF4-FFF2-40B4-BE49-F238E27FC236}">
                <a16:creationId xmlns:a16="http://schemas.microsoft.com/office/drawing/2014/main" xmlns="" id="{AC2B73C3-976A-4281-A109-EE2526C44C5E}"/>
              </a:ext>
            </a:extLst>
          </p:cNvPr>
          <p:cNvSpPr txBox="1"/>
          <p:nvPr/>
        </p:nvSpPr>
        <p:spPr>
          <a:xfrm>
            <a:off x="5717137" y="884134"/>
            <a:ext cx="1290860" cy="646331"/>
          </a:xfrm>
          <a:prstGeom prst="rect">
            <a:avLst/>
          </a:prstGeom>
          <a:noFill/>
        </p:spPr>
        <p:txBody>
          <a:bodyPr wrap="square" lIns="0" rIns="0" rtlCol="0">
            <a:spAutoFit/>
          </a:bodyPr>
          <a:lstStyle/>
          <a:p>
            <a:pPr algn="ctr"/>
            <a:r>
              <a:rPr lang="zh-CN" altLang="en-US" sz="3600" b="1" dirty="0">
                <a:solidFill>
                  <a:srgbClr val="C00000"/>
                </a:solidFill>
                <a:latin typeface="Arial"/>
                <a:ea typeface="微软雅黑"/>
              </a:rPr>
              <a:t>目 录</a:t>
            </a:r>
          </a:p>
        </p:txBody>
      </p:sp>
      <p:sp>
        <p:nvSpPr>
          <p:cNvPr id="11" name="TextBox 24">
            <a:extLst>
              <a:ext uri="{FF2B5EF4-FFF2-40B4-BE49-F238E27FC236}">
                <a16:creationId xmlns:a16="http://schemas.microsoft.com/office/drawing/2014/main" xmlns="" id="{4DBE28BC-AF61-4266-846A-022EF59B5DDD}"/>
              </a:ext>
            </a:extLst>
          </p:cNvPr>
          <p:cNvSpPr txBox="1"/>
          <p:nvPr/>
        </p:nvSpPr>
        <p:spPr>
          <a:xfrm>
            <a:off x="5859057" y="1556094"/>
            <a:ext cx="1137357" cy="276999"/>
          </a:xfrm>
          <a:prstGeom prst="rect">
            <a:avLst/>
          </a:prstGeom>
          <a:noFill/>
        </p:spPr>
        <p:txBody>
          <a:bodyPr wrap="square" rtlCol="0">
            <a:spAutoFit/>
          </a:bodyPr>
          <a:lstStyle/>
          <a:p>
            <a:pPr algn="ctr"/>
            <a:r>
              <a:rPr lang="en-US" altLang="zh-CN" sz="1200" b="1" dirty="0">
                <a:solidFill>
                  <a:srgbClr val="FFFFFF">
                    <a:lumMod val="50000"/>
                  </a:srgbClr>
                </a:solidFill>
                <a:latin typeface="方正兰亭黑_GBK" panose="02000000000000000000" pitchFamily="2" charset="-122"/>
                <a:ea typeface="方正兰亭黑_GBK" panose="02000000000000000000" pitchFamily="2" charset="-122"/>
              </a:rPr>
              <a:t>CATALOG</a:t>
            </a:r>
            <a:endParaRPr lang="zh-CN" altLang="en-US" sz="1200" b="1" dirty="0">
              <a:solidFill>
                <a:srgbClr val="FFFFFF">
                  <a:lumMod val="50000"/>
                </a:srgbClr>
              </a:solidFill>
              <a:latin typeface="方正兰亭黑_GBK" panose="02000000000000000000" pitchFamily="2" charset="-122"/>
              <a:ea typeface="方正兰亭黑_GBK" panose="02000000000000000000" pitchFamily="2" charset="-122"/>
            </a:endParaRPr>
          </a:p>
        </p:txBody>
      </p:sp>
      <p:sp>
        <p:nvSpPr>
          <p:cNvPr id="12" name="MH_Other_4">
            <a:extLst>
              <a:ext uri="{FF2B5EF4-FFF2-40B4-BE49-F238E27FC236}">
                <a16:creationId xmlns:a16="http://schemas.microsoft.com/office/drawing/2014/main" xmlns="" id="{C68EDC16-8E22-4AED-B5F2-90E1F22C78CC}"/>
              </a:ext>
            </a:extLst>
          </p:cNvPr>
          <p:cNvSpPr/>
          <p:nvPr>
            <p:custDataLst>
              <p:tags r:id="rId1"/>
            </p:custDataLst>
          </p:nvPr>
        </p:nvSpPr>
        <p:spPr>
          <a:xfrm>
            <a:off x="7029100" y="2395457"/>
            <a:ext cx="186253" cy="186253"/>
          </a:xfrm>
          <a:prstGeom prst="ellipse">
            <a:avLst/>
          </a:prstGeom>
          <a:gradFill flip="none" rotWithShape="1">
            <a:gsLst>
              <a:gs pos="100000">
                <a:srgbClr val="FFFFFF"/>
              </a:gs>
              <a:gs pos="0">
                <a:srgbClr val="E0E0E0"/>
              </a:gs>
            </a:gsLst>
            <a:lin ang="8100000" scaled="0"/>
            <a:tileRect/>
          </a:gradFill>
          <a:ln w="6350"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3" name="MH_Other_4">
            <a:extLst>
              <a:ext uri="{FF2B5EF4-FFF2-40B4-BE49-F238E27FC236}">
                <a16:creationId xmlns:a16="http://schemas.microsoft.com/office/drawing/2014/main" xmlns="" id="{5155CAE0-199A-4E7B-8411-0D4E97426D13}"/>
              </a:ext>
            </a:extLst>
          </p:cNvPr>
          <p:cNvSpPr/>
          <p:nvPr>
            <p:custDataLst>
              <p:tags r:id="rId2"/>
            </p:custDataLst>
          </p:nvPr>
        </p:nvSpPr>
        <p:spPr>
          <a:xfrm>
            <a:off x="6491189" y="2289826"/>
            <a:ext cx="306178" cy="306178"/>
          </a:xfrm>
          <a:prstGeom prst="ellipse">
            <a:avLst/>
          </a:prstGeom>
          <a:gradFill flip="none" rotWithShape="1">
            <a:gsLst>
              <a:gs pos="100000">
                <a:srgbClr val="FFFFFF"/>
              </a:gs>
              <a:gs pos="0">
                <a:srgbClr val="E0E0E0"/>
              </a:gs>
            </a:gsLst>
            <a:lin ang="8100000" scaled="0"/>
            <a:tileRect/>
          </a:gradFill>
          <a:ln w="9525"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4" name="MH_Other_4">
            <a:extLst>
              <a:ext uri="{FF2B5EF4-FFF2-40B4-BE49-F238E27FC236}">
                <a16:creationId xmlns:a16="http://schemas.microsoft.com/office/drawing/2014/main" xmlns="" id="{A5FA6D38-B990-4B7E-BDA3-56101562D1BC}"/>
              </a:ext>
            </a:extLst>
          </p:cNvPr>
          <p:cNvSpPr/>
          <p:nvPr>
            <p:custDataLst>
              <p:tags r:id="rId3"/>
            </p:custDataLst>
          </p:nvPr>
        </p:nvSpPr>
        <p:spPr>
          <a:xfrm>
            <a:off x="4874969" y="2191412"/>
            <a:ext cx="306178" cy="306178"/>
          </a:xfrm>
          <a:prstGeom prst="ellipse">
            <a:avLst/>
          </a:prstGeom>
          <a:gradFill flip="none" rotWithShape="1">
            <a:gsLst>
              <a:gs pos="100000">
                <a:srgbClr val="FFFFFF"/>
              </a:gs>
              <a:gs pos="0">
                <a:srgbClr val="E0E0E0"/>
              </a:gs>
            </a:gsLst>
            <a:lin ang="8100000" scaled="0"/>
            <a:tileRect/>
          </a:gradFill>
          <a:ln w="9525"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5" name="MH_Other_4">
            <a:extLst>
              <a:ext uri="{FF2B5EF4-FFF2-40B4-BE49-F238E27FC236}">
                <a16:creationId xmlns:a16="http://schemas.microsoft.com/office/drawing/2014/main" xmlns="" id="{17B33FBD-FC46-4EC0-851E-5A780C8DA47A}"/>
              </a:ext>
            </a:extLst>
          </p:cNvPr>
          <p:cNvSpPr/>
          <p:nvPr>
            <p:custDataLst>
              <p:tags r:id="rId4"/>
            </p:custDataLst>
          </p:nvPr>
        </p:nvSpPr>
        <p:spPr>
          <a:xfrm>
            <a:off x="7349424" y="2169542"/>
            <a:ext cx="349917" cy="349917"/>
          </a:xfrm>
          <a:prstGeom prst="ellipse">
            <a:avLst/>
          </a:prstGeom>
          <a:gradFill flip="none" rotWithShape="1">
            <a:gsLst>
              <a:gs pos="100000">
                <a:srgbClr val="FFFFFF"/>
              </a:gs>
              <a:gs pos="0">
                <a:srgbClr val="E0E0E0"/>
              </a:gs>
            </a:gsLst>
            <a:lin ang="8100000" scaled="0"/>
            <a:tileRect/>
          </a:gradFill>
          <a:ln w="9525"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6" name="MH_Other_4">
            <a:extLst>
              <a:ext uri="{FF2B5EF4-FFF2-40B4-BE49-F238E27FC236}">
                <a16:creationId xmlns:a16="http://schemas.microsoft.com/office/drawing/2014/main" xmlns="" id="{0CC7F169-627E-470E-8665-F0AB4E7262B3}"/>
              </a:ext>
            </a:extLst>
          </p:cNvPr>
          <p:cNvSpPr/>
          <p:nvPr>
            <p:custDataLst>
              <p:tags r:id="rId5"/>
            </p:custDataLst>
          </p:nvPr>
        </p:nvSpPr>
        <p:spPr>
          <a:xfrm>
            <a:off x="7891056" y="2349790"/>
            <a:ext cx="186253" cy="186253"/>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7" name="MH_Other_4">
            <a:extLst>
              <a:ext uri="{FF2B5EF4-FFF2-40B4-BE49-F238E27FC236}">
                <a16:creationId xmlns:a16="http://schemas.microsoft.com/office/drawing/2014/main" xmlns="" id="{65C66362-BE67-4F62-8345-798A3901442C}"/>
              </a:ext>
            </a:extLst>
          </p:cNvPr>
          <p:cNvSpPr/>
          <p:nvPr>
            <p:custDataLst>
              <p:tags r:id="rId6"/>
            </p:custDataLst>
          </p:nvPr>
        </p:nvSpPr>
        <p:spPr>
          <a:xfrm>
            <a:off x="6249359" y="2418413"/>
            <a:ext cx="186253" cy="186253"/>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a:ea typeface="微软雅黑"/>
              <a:cs typeface="+mn-cs"/>
              <a:sym typeface="+mn-lt"/>
            </a:endParaRPr>
          </a:p>
        </p:txBody>
      </p:sp>
      <p:sp>
        <p:nvSpPr>
          <p:cNvPr id="18" name="MH_Other_4">
            <a:extLst>
              <a:ext uri="{FF2B5EF4-FFF2-40B4-BE49-F238E27FC236}">
                <a16:creationId xmlns:a16="http://schemas.microsoft.com/office/drawing/2014/main" xmlns="" id="{C12C03EE-2878-450C-818A-483480D276B3}"/>
              </a:ext>
            </a:extLst>
          </p:cNvPr>
          <p:cNvSpPr/>
          <p:nvPr>
            <p:custDataLst>
              <p:tags r:id="rId7"/>
            </p:custDataLst>
          </p:nvPr>
        </p:nvSpPr>
        <p:spPr>
          <a:xfrm>
            <a:off x="5958355" y="2469713"/>
            <a:ext cx="186253" cy="186253"/>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19" name="MH_Other_4">
            <a:extLst>
              <a:ext uri="{FF2B5EF4-FFF2-40B4-BE49-F238E27FC236}">
                <a16:creationId xmlns:a16="http://schemas.microsoft.com/office/drawing/2014/main" xmlns="" id="{D41692A3-74DE-4F0A-99E5-D42E1D5B8ED2}"/>
              </a:ext>
            </a:extLst>
          </p:cNvPr>
          <p:cNvSpPr/>
          <p:nvPr>
            <p:custDataLst>
              <p:tags r:id="rId8"/>
            </p:custDataLst>
          </p:nvPr>
        </p:nvSpPr>
        <p:spPr>
          <a:xfrm>
            <a:off x="5292341" y="2076416"/>
            <a:ext cx="306178" cy="306178"/>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a:ea typeface="微软雅黑"/>
              <a:cs typeface="+mn-cs"/>
              <a:sym typeface="+mn-lt"/>
            </a:endParaRPr>
          </a:p>
        </p:txBody>
      </p:sp>
      <p:sp>
        <p:nvSpPr>
          <p:cNvPr id="20" name="MH_Other_4">
            <a:extLst>
              <a:ext uri="{FF2B5EF4-FFF2-40B4-BE49-F238E27FC236}">
                <a16:creationId xmlns:a16="http://schemas.microsoft.com/office/drawing/2014/main" xmlns="" id="{C976AB48-9E00-4090-9DC3-E1A8E2969357}"/>
              </a:ext>
            </a:extLst>
          </p:cNvPr>
          <p:cNvSpPr/>
          <p:nvPr>
            <p:custDataLst>
              <p:tags r:id="rId9"/>
            </p:custDataLst>
          </p:nvPr>
        </p:nvSpPr>
        <p:spPr>
          <a:xfrm>
            <a:off x="5772192" y="2076416"/>
            <a:ext cx="306178" cy="306178"/>
          </a:xfrm>
          <a:prstGeom prst="ellipse">
            <a:avLst/>
          </a:prstGeom>
          <a:gradFill flip="none" rotWithShape="1">
            <a:gsLst>
              <a:gs pos="100000">
                <a:srgbClr val="FFFFFF"/>
              </a:gs>
              <a:gs pos="0">
                <a:srgbClr val="E0E0E0"/>
              </a:gs>
            </a:gsLst>
            <a:lin ang="8100000" scaled="0"/>
            <a:tileRect/>
          </a:gradFill>
          <a:ln w="9525"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sp>
        <p:nvSpPr>
          <p:cNvPr id="21" name="MH_Other_4">
            <a:extLst>
              <a:ext uri="{FF2B5EF4-FFF2-40B4-BE49-F238E27FC236}">
                <a16:creationId xmlns:a16="http://schemas.microsoft.com/office/drawing/2014/main" xmlns="" id="{EFA64BBD-295F-4714-8195-6CF0FB65E7D1}"/>
              </a:ext>
            </a:extLst>
          </p:cNvPr>
          <p:cNvSpPr/>
          <p:nvPr>
            <p:custDataLst>
              <p:tags r:id="rId10"/>
            </p:custDataLst>
          </p:nvPr>
        </p:nvSpPr>
        <p:spPr>
          <a:xfrm>
            <a:off x="6854142" y="1994584"/>
            <a:ext cx="349917" cy="349917"/>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Arial"/>
              <a:ea typeface="微软雅黑"/>
              <a:cs typeface="+mn-cs"/>
              <a:sym typeface="+mn-lt"/>
            </a:endParaRPr>
          </a:p>
        </p:txBody>
      </p:sp>
      <p:sp>
        <p:nvSpPr>
          <p:cNvPr id="22" name="MH_Other_4">
            <a:extLst>
              <a:ext uri="{FF2B5EF4-FFF2-40B4-BE49-F238E27FC236}">
                <a16:creationId xmlns:a16="http://schemas.microsoft.com/office/drawing/2014/main" xmlns="" id="{261193B6-362E-4B42-9E8F-6C8731FDDA86}"/>
              </a:ext>
            </a:extLst>
          </p:cNvPr>
          <p:cNvSpPr/>
          <p:nvPr>
            <p:custDataLst>
              <p:tags r:id="rId11"/>
            </p:custDataLst>
          </p:nvPr>
        </p:nvSpPr>
        <p:spPr>
          <a:xfrm>
            <a:off x="5530884" y="2376292"/>
            <a:ext cx="186253" cy="186253"/>
          </a:xfrm>
          <a:prstGeom prst="ellipse">
            <a:avLst/>
          </a:prstGeom>
          <a:gradFill flip="none" rotWithShape="1">
            <a:gsLst>
              <a:gs pos="100000">
                <a:srgbClr val="FFFFFF"/>
              </a:gs>
              <a:gs pos="0">
                <a:srgbClr val="E0E0E0"/>
              </a:gs>
            </a:gsLst>
            <a:lin ang="8100000" scaled="0"/>
            <a:tileRect/>
          </a:gradFill>
          <a:ln w="6350" cap="flat" cmpd="sng" algn="ctr">
            <a:gradFill>
              <a:gsLst>
                <a:gs pos="100000">
                  <a:srgbClr val="FFFFFF">
                    <a:lumMod val="85000"/>
                  </a:srgbClr>
                </a:gs>
                <a:gs pos="0">
                  <a:srgbClr val="FFFFFF"/>
                </a:gs>
              </a:gsLst>
              <a:lin ang="8100000" scaled="0"/>
            </a:grad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grpSp>
        <p:nvGrpSpPr>
          <p:cNvPr id="23" name="组合 22">
            <a:extLst>
              <a:ext uri="{FF2B5EF4-FFF2-40B4-BE49-F238E27FC236}">
                <a16:creationId xmlns:a16="http://schemas.microsoft.com/office/drawing/2014/main" xmlns="" id="{BEB17480-8443-412C-B866-B8F67D269B43}"/>
              </a:ext>
            </a:extLst>
          </p:cNvPr>
          <p:cNvGrpSpPr/>
          <p:nvPr/>
        </p:nvGrpSpPr>
        <p:grpSpPr>
          <a:xfrm>
            <a:off x="974730" y="5110672"/>
            <a:ext cx="1735024" cy="707886"/>
            <a:chOff x="723757" y="1770370"/>
            <a:chExt cx="1428015" cy="582626"/>
          </a:xfrm>
        </p:grpSpPr>
        <p:sp>
          <p:nvSpPr>
            <p:cNvPr id="24" name="TextBox 37">
              <a:extLst>
                <a:ext uri="{FF2B5EF4-FFF2-40B4-BE49-F238E27FC236}">
                  <a16:creationId xmlns:a16="http://schemas.microsoft.com/office/drawing/2014/main" xmlns="" id="{840DB864-34E7-440C-A752-3554C8880CAD}"/>
                </a:ext>
              </a:extLst>
            </p:cNvPr>
            <p:cNvSpPr txBox="1"/>
            <p:nvPr/>
          </p:nvSpPr>
          <p:spPr>
            <a:xfrm>
              <a:off x="723757" y="1770370"/>
              <a:ext cx="1414115" cy="303979"/>
            </a:xfrm>
            <a:prstGeom prst="rect">
              <a:avLst/>
            </a:prstGeom>
            <a:noFill/>
          </p:spPr>
          <p:txBody>
            <a:bodyPr wrap="square" lIns="0" rIns="0" rtlCol="0">
              <a:spAutoFit/>
            </a:bodyPr>
            <a:lstStyle/>
            <a:p>
              <a:pPr algn="ctr"/>
              <a:r>
                <a:rPr lang="zh-CN" altLang="en-US" b="1" dirty="0">
                  <a:solidFill>
                    <a:srgbClr val="000000">
                      <a:lumMod val="75000"/>
                      <a:lumOff val="25000"/>
                    </a:srgbClr>
                  </a:solidFill>
                  <a:latin typeface="方正兰亭黑_GBK" panose="02000000000000000000" pitchFamily="2" charset="-122"/>
                  <a:ea typeface="方正兰亭黑_GBK" panose="02000000000000000000" pitchFamily="2" charset="-122"/>
                </a:rPr>
                <a:t>年度工作概述</a:t>
              </a:r>
            </a:p>
          </p:txBody>
        </p:sp>
        <p:sp>
          <p:nvSpPr>
            <p:cNvPr id="25" name="TextBox 38">
              <a:extLst>
                <a:ext uri="{FF2B5EF4-FFF2-40B4-BE49-F238E27FC236}">
                  <a16:creationId xmlns:a16="http://schemas.microsoft.com/office/drawing/2014/main" xmlns="" id="{5DDA9934-2869-4B5F-9BA7-6EDCBFDC34EA}"/>
                </a:ext>
              </a:extLst>
            </p:cNvPr>
            <p:cNvSpPr txBox="1"/>
            <p:nvPr/>
          </p:nvSpPr>
          <p:spPr>
            <a:xfrm>
              <a:off x="806735" y="2074349"/>
              <a:ext cx="1345037" cy="278647"/>
            </a:xfrm>
            <a:prstGeom prst="rect">
              <a:avLst/>
            </a:prstGeom>
            <a:noFill/>
          </p:spPr>
          <p:txBody>
            <a:bodyPr wrap="square" rtlCol="0">
              <a:spAutoFit/>
            </a:bodyPr>
            <a:lstStyle/>
            <a:p>
              <a:r>
                <a:rPr lang="zh-CN" altLang="en-US" sz="1600" dirty="0">
                  <a:solidFill>
                    <a:srgbClr val="FFFFFF">
                      <a:lumMod val="50000"/>
                    </a:srgbClr>
                  </a:solidFill>
                  <a:latin typeface="方正兰亭黑_GBK" panose="02000000000000000000" pitchFamily="2" charset="-122"/>
                  <a:ea typeface="方正兰亭黑_GBK" panose="02000000000000000000" pitchFamily="2" charset="-122"/>
                </a:rPr>
                <a:t>添加文字内容</a:t>
              </a:r>
            </a:p>
          </p:txBody>
        </p:sp>
      </p:grpSp>
      <p:grpSp>
        <p:nvGrpSpPr>
          <p:cNvPr id="26" name="组合 25">
            <a:extLst>
              <a:ext uri="{FF2B5EF4-FFF2-40B4-BE49-F238E27FC236}">
                <a16:creationId xmlns:a16="http://schemas.microsoft.com/office/drawing/2014/main" xmlns="" id="{157C73FE-7030-45B2-8014-A246646EE8AA}"/>
              </a:ext>
            </a:extLst>
          </p:cNvPr>
          <p:cNvGrpSpPr/>
          <p:nvPr/>
        </p:nvGrpSpPr>
        <p:grpSpPr>
          <a:xfrm>
            <a:off x="3144256" y="5104211"/>
            <a:ext cx="1889950" cy="715558"/>
            <a:chOff x="653051" y="1770370"/>
            <a:chExt cx="1555527" cy="588941"/>
          </a:xfrm>
        </p:grpSpPr>
        <p:sp>
          <p:nvSpPr>
            <p:cNvPr id="27" name="TextBox 40">
              <a:extLst>
                <a:ext uri="{FF2B5EF4-FFF2-40B4-BE49-F238E27FC236}">
                  <a16:creationId xmlns:a16="http://schemas.microsoft.com/office/drawing/2014/main" xmlns="" id="{8015EEB1-CBE3-45FE-899D-59BB94DF06CE}"/>
                </a:ext>
              </a:extLst>
            </p:cNvPr>
            <p:cNvSpPr txBox="1"/>
            <p:nvPr/>
          </p:nvSpPr>
          <p:spPr>
            <a:xfrm>
              <a:off x="653051" y="1770370"/>
              <a:ext cx="1555527" cy="303979"/>
            </a:xfrm>
            <a:prstGeom prst="rect">
              <a:avLst/>
            </a:prstGeom>
            <a:noFill/>
          </p:spPr>
          <p:txBody>
            <a:bodyPr wrap="square" lIns="0" rIns="0" rtlCol="0">
              <a:spAutoFit/>
            </a:bodyPr>
            <a:lstStyle/>
            <a:p>
              <a:pPr algn="ctr"/>
              <a:r>
                <a:rPr lang="zh-CN" altLang="en-US" b="1" dirty="0">
                  <a:solidFill>
                    <a:srgbClr val="000000">
                      <a:lumMod val="75000"/>
                      <a:lumOff val="25000"/>
                    </a:srgbClr>
                  </a:solidFill>
                  <a:latin typeface="方正兰亭黑_GBK" panose="02000000000000000000" pitchFamily="2" charset="-122"/>
                  <a:ea typeface="方正兰亭黑_GBK" panose="02000000000000000000" pitchFamily="2" charset="-122"/>
                </a:rPr>
                <a:t>工作完成情况</a:t>
              </a:r>
            </a:p>
          </p:txBody>
        </p:sp>
        <p:sp>
          <p:nvSpPr>
            <p:cNvPr id="28" name="TextBox 41">
              <a:extLst>
                <a:ext uri="{FF2B5EF4-FFF2-40B4-BE49-F238E27FC236}">
                  <a16:creationId xmlns:a16="http://schemas.microsoft.com/office/drawing/2014/main" xmlns="" id="{9AD0F8CA-4DB3-4CCE-9C8A-6C203C62B6AB}"/>
                </a:ext>
              </a:extLst>
            </p:cNvPr>
            <p:cNvSpPr txBox="1"/>
            <p:nvPr/>
          </p:nvSpPr>
          <p:spPr>
            <a:xfrm>
              <a:off x="877383" y="2080664"/>
              <a:ext cx="1293679" cy="278647"/>
            </a:xfrm>
            <a:prstGeom prst="rect">
              <a:avLst/>
            </a:prstGeom>
            <a:noFill/>
          </p:spPr>
          <p:txBody>
            <a:bodyPr wrap="square" rtlCol="0">
              <a:spAutoFit/>
            </a:bodyPr>
            <a:lstStyle/>
            <a:p>
              <a:r>
                <a:rPr lang="zh-CN" altLang="en-US" sz="1600" dirty="0">
                  <a:solidFill>
                    <a:srgbClr val="FFFFFF">
                      <a:lumMod val="50000"/>
                    </a:srgbClr>
                  </a:solidFill>
                  <a:latin typeface="方正兰亭黑_GBK" panose="02000000000000000000" pitchFamily="2" charset="-122"/>
                  <a:ea typeface="方正兰亭黑_GBK" panose="02000000000000000000" pitchFamily="2" charset="-122"/>
                </a:rPr>
                <a:t>添加文字内容</a:t>
              </a:r>
            </a:p>
          </p:txBody>
        </p:sp>
      </p:grpSp>
      <p:grpSp>
        <p:nvGrpSpPr>
          <p:cNvPr id="29" name="组合 28">
            <a:extLst>
              <a:ext uri="{FF2B5EF4-FFF2-40B4-BE49-F238E27FC236}">
                <a16:creationId xmlns:a16="http://schemas.microsoft.com/office/drawing/2014/main" xmlns="" id="{6EEABA00-0E33-4FC3-9B6D-22EF7DE14CDC}"/>
              </a:ext>
            </a:extLst>
          </p:cNvPr>
          <p:cNvGrpSpPr/>
          <p:nvPr/>
        </p:nvGrpSpPr>
        <p:grpSpPr>
          <a:xfrm>
            <a:off x="5530884" y="5074564"/>
            <a:ext cx="1842316" cy="711865"/>
            <a:chOff x="723757" y="1770370"/>
            <a:chExt cx="1516322" cy="585901"/>
          </a:xfrm>
        </p:grpSpPr>
        <p:sp>
          <p:nvSpPr>
            <p:cNvPr id="30" name="TextBox 43">
              <a:extLst>
                <a:ext uri="{FF2B5EF4-FFF2-40B4-BE49-F238E27FC236}">
                  <a16:creationId xmlns:a16="http://schemas.microsoft.com/office/drawing/2014/main" xmlns="" id="{7EB1FA07-F765-4FB0-988C-A0F1C56DB4B7}"/>
                </a:ext>
              </a:extLst>
            </p:cNvPr>
            <p:cNvSpPr txBox="1"/>
            <p:nvPr/>
          </p:nvSpPr>
          <p:spPr>
            <a:xfrm>
              <a:off x="723757" y="1770370"/>
              <a:ext cx="1414115" cy="303979"/>
            </a:xfrm>
            <a:prstGeom prst="rect">
              <a:avLst/>
            </a:prstGeom>
            <a:noFill/>
          </p:spPr>
          <p:txBody>
            <a:bodyPr wrap="square" lIns="0" rIns="0" rtlCol="0">
              <a:spAutoFit/>
            </a:bodyPr>
            <a:lstStyle/>
            <a:p>
              <a:pPr algn="ctr"/>
              <a:r>
                <a:rPr lang="zh-CN" altLang="en-US" b="1" dirty="0">
                  <a:solidFill>
                    <a:srgbClr val="000000">
                      <a:lumMod val="75000"/>
                      <a:lumOff val="25000"/>
                    </a:srgbClr>
                  </a:solidFill>
                  <a:latin typeface="方正兰亭黑_GBK" panose="02000000000000000000" pitchFamily="2" charset="-122"/>
                  <a:ea typeface="方正兰亭黑_GBK" panose="02000000000000000000" pitchFamily="2" charset="-122"/>
                </a:rPr>
                <a:t>成功项目展示</a:t>
              </a:r>
            </a:p>
          </p:txBody>
        </p:sp>
        <p:sp>
          <p:nvSpPr>
            <p:cNvPr id="31" name="TextBox 44">
              <a:extLst>
                <a:ext uri="{FF2B5EF4-FFF2-40B4-BE49-F238E27FC236}">
                  <a16:creationId xmlns:a16="http://schemas.microsoft.com/office/drawing/2014/main" xmlns="" id="{6AF41AFA-5B40-499A-A927-899A0854E4FB}"/>
                </a:ext>
              </a:extLst>
            </p:cNvPr>
            <p:cNvSpPr txBox="1"/>
            <p:nvPr/>
          </p:nvSpPr>
          <p:spPr>
            <a:xfrm>
              <a:off x="868106" y="2077624"/>
              <a:ext cx="1371973" cy="278647"/>
            </a:xfrm>
            <a:prstGeom prst="rect">
              <a:avLst/>
            </a:prstGeom>
            <a:noFill/>
          </p:spPr>
          <p:txBody>
            <a:bodyPr wrap="square" rtlCol="0">
              <a:spAutoFit/>
            </a:bodyPr>
            <a:lstStyle/>
            <a:p>
              <a:r>
                <a:rPr lang="zh-CN" altLang="en-US" sz="1600" dirty="0">
                  <a:solidFill>
                    <a:srgbClr val="FFFFFF">
                      <a:lumMod val="50000"/>
                    </a:srgbClr>
                  </a:solidFill>
                  <a:latin typeface="方正兰亭黑_GBK" panose="02000000000000000000" pitchFamily="2" charset="-122"/>
                  <a:ea typeface="方正兰亭黑_GBK" panose="02000000000000000000" pitchFamily="2" charset="-122"/>
                </a:rPr>
                <a:t>添加文字内容</a:t>
              </a:r>
            </a:p>
          </p:txBody>
        </p:sp>
      </p:grpSp>
      <p:grpSp>
        <p:nvGrpSpPr>
          <p:cNvPr id="32" name="组合 31">
            <a:extLst>
              <a:ext uri="{FF2B5EF4-FFF2-40B4-BE49-F238E27FC236}">
                <a16:creationId xmlns:a16="http://schemas.microsoft.com/office/drawing/2014/main" xmlns="" id="{8C135662-7EC8-4F35-A498-7C1625086692}"/>
              </a:ext>
            </a:extLst>
          </p:cNvPr>
          <p:cNvGrpSpPr/>
          <p:nvPr/>
        </p:nvGrpSpPr>
        <p:grpSpPr>
          <a:xfrm>
            <a:off x="7716558" y="5074563"/>
            <a:ext cx="1803232" cy="711866"/>
            <a:chOff x="723757" y="1770370"/>
            <a:chExt cx="1484153" cy="585902"/>
          </a:xfrm>
        </p:grpSpPr>
        <p:sp>
          <p:nvSpPr>
            <p:cNvPr id="33" name="TextBox 46">
              <a:extLst>
                <a:ext uri="{FF2B5EF4-FFF2-40B4-BE49-F238E27FC236}">
                  <a16:creationId xmlns:a16="http://schemas.microsoft.com/office/drawing/2014/main" xmlns="" id="{12A7ABC5-ADE8-4151-8B8C-2C53B894CD44}"/>
                </a:ext>
              </a:extLst>
            </p:cNvPr>
            <p:cNvSpPr txBox="1"/>
            <p:nvPr/>
          </p:nvSpPr>
          <p:spPr>
            <a:xfrm>
              <a:off x="723757" y="1770370"/>
              <a:ext cx="1414115" cy="303979"/>
            </a:xfrm>
            <a:prstGeom prst="rect">
              <a:avLst/>
            </a:prstGeom>
            <a:noFill/>
          </p:spPr>
          <p:txBody>
            <a:bodyPr wrap="square" lIns="0" rIns="0" rtlCol="0">
              <a:spAutoFit/>
            </a:bodyPr>
            <a:lstStyle/>
            <a:p>
              <a:pPr algn="ctr"/>
              <a:r>
                <a:rPr lang="zh-CN" altLang="en-US" b="1" dirty="0">
                  <a:solidFill>
                    <a:srgbClr val="000000">
                      <a:lumMod val="75000"/>
                      <a:lumOff val="25000"/>
                    </a:srgbClr>
                  </a:solidFill>
                  <a:latin typeface="方正兰亭黑_GBK" panose="02000000000000000000" pitchFamily="2" charset="-122"/>
                  <a:ea typeface="方正兰亭黑_GBK" panose="02000000000000000000" pitchFamily="2" charset="-122"/>
                </a:rPr>
                <a:t>工作存在不足</a:t>
              </a:r>
            </a:p>
          </p:txBody>
        </p:sp>
        <p:sp>
          <p:nvSpPr>
            <p:cNvPr id="34" name="TextBox 47">
              <a:extLst>
                <a:ext uri="{FF2B5EF4-FFF2-40B4-BE49-F238E27FC236}">
                  <a16:creationId xmlns:a16="http://schemas.microsoft.com/office/drawing/2014/main" xmlns="" id="{1A343E59-F5AB-46D4-81FB-C7D5C29D75AB}"/>
                </a:ext>
              </a:extLst>
            </p:cNvPr>
            <p:cNvSpPr txBox="1"/>
            <p:nvPr/>
          </p:nvSpPr>
          <p:spPr>
            <a:xfrm>
              <a:off x="862874" y="2077625"/>
              <a:ext cx="1345036" cy="278647"/>
            </a:xfrm>
            <a:prstGeom prst="rect">
              <a:avLst/>
            </a:prstGeom>
            <a:noFill/>
          </p:spPr>
          <p:txBody>
            <a:bodyPr wrap="square" rtlCol="0">
              <a:spAutoFit/>
            </a:bodyPr>
            <a:lstStyle/>
            <a:p>
              <a:r>
                <a:rPr lang="zh-CN" altLang="en-US" sz="1600" dirty="0">
                  <a:solidFill>
                    <a:srgbClr val="FFFFFF">
                      <a:lumMod val="50000"/>
                    </a:srgbClr>
                  </a:solidFill>
                  <a:latin typeface="方正兰亭黑_GBK" panose="02000000000000000000" pitchFamily="2" charset="-122"/>
                  <a:ea typeface="方正兰亭黑_GBK" panose="02000000000000000000" pitchFamily="2" charset="-122"/>
                </a:rPr>
                <a:t>添加文字内容</a:t>
              </a:r>
            </a:p>
          </p:txBody>
        </p:sp>
      </p:grpSp>
      <p:grpSp>
        <p:nvGrpSpPr>
          <p:cNvPr id="35" name="组合 34">
            <a:extLst>
              <a:ext uri="{FF2B5EF4-FFF2-40B4-BE49-F238E27FC236}">
                <a16:creationId xmlns:a16="http://schemas.microsoft.com/office/drawing/2014/main" xmlns="" id="{EBB32E94-7C81-4C33-9092-9A6DBAD57096}"/>
              </a:ext>
            </a:extLst>
          </p:cNvPr>
          <p:cNvGrpSpPr/>
          <p:nvPr/>
        </p:nvGrpSpPr>
        <p:grpSpPr>
          <a:xfrm>
            <a:off x="9969560" y="5074562"/>
            <a:ext cx="1718136" cy="707583"/>
            <a:chOff x="723757" y="1770370"/>
            <a:chExt cx="1414115" cy="582377"/>
          </a:xfrm>
        </p:grpSpPr>
        <p:sp>
          <p:nvSpPr>
            <p:cNvPr id="36" name="TextBox 49">
              <a:extLst>
                <a:ext uri="{FF2B5EF4-FFF2-40B4-BE49-F238E27FC236}">
                  <a16:creationId xmlns:a16="http://schemas.microsoft.com/office/drawing/2014/main" xmlns="" id="{33604A8D-155F-4B94-84F6-7E04FCBCB52C}"/>
                </a:ext>
              </a:extLst>
            </p:cNvPr>
            <p:cNvSpPr txBox="1"/>
            <p:nvPr/>
          </p:nvSpPr>
          <p:spPr>
            <a:xfrm>
              <a:off x="723757" y="1770370"/>
              <a:ext cx="1414115" cy="303979"/>
            </a:xfrm>
            <a:prstGeom prst="rect">
              <a:avLst/>
            </a:prstGeom>
            <a:noFill/>
          </p:spPr>
          <p:txBody>
            <a:bodyPr wrap="square" lIns="0" rIns="0" rtlCol="0">
              <a:spAutoFit/>
            </a:bodyPr>
            <a:lstStyle/>
            <a:p>
              <a:pPr algn="ctr"/>
              <a:r>
                <a:rPr lang="zh-CN" altLang="en-US" b="1" dirty="0">
                  <a:solidFill>
                    <a:srgbClr val="000000">
                      <a:lumMod val="75000"/>
                      <a:lumOff val="25000"/>
                    </a:srgbClr>
                  </a:solidFill>
                  <a:latin typeface="方正兰亭黑_GBK" panose="02000000000000000000" pitchFamily="2" charset="-122"/>
                  <a:ea typeface="方正兰亭黑_GBK" panose="02000000000000000000" pitchFamily="2" charset="-122"/>
                </a:rPr>
                <a:t>明年工作计划</a:t>
              </a:r>
            </a:p>
          </p:txBody>
        </p:sp>
        <p:sp>
          <p:nvSpPr>
            <p:cNvPr id="37" name="TextBox 50">
              <a:extLst>
                <a:ext uri="{FF2B5EF4-FFF2-40B4-BE49-F238E27FC236}">
                  <a16:creationId xmlns:a16="http://schemas.microsoft.com/office/drawing/2014/main" xmlns="" id="{2EF6B82D-5ACF-4679-9768-4E789E5E37C2}"/>
                </a:ext>
              </a:extLst>
            </p:cNvPr>
            <p:cNvSpPr txBox="1"/>
            <p:nvPr/>
          </p:nvSpPr>
          <p:spPr>
            <a:xfrm>
              <a:off x="813804" y="2074100"/>
              <a:ext cx="1293678" cy="278647"/>
            </a:xfrm>
            <a:prstGeom prst="rect">
              <a:avLst/>
            </a:prstGeom>
            <a:noFill/>
          </p:spPr>
          <p:txBody>
            <a:bodyPr wrap="square" rtlCol="0">
              <a:spAutoFit/>
            </a:bodyPr>
            <a:lstStyle/>
            <a:p>
              <a:r>
                <a:rPr lang="zh-CN" altLang="en-US" sz="1600" dirty="0">
                  <a:solidFill>
                    <a:srgbClr val="FFFFFF">
                      <a:lumMod val="50000"/>
                    </a:srgbClr>
                  </a:solidFill>
                  <a:latin typeface="方正兰亭黑_GBK" panose="02000000000000000000" pitchFamily="2" charset="-122"/>
                  <a:ea typeface="方正兰亭黑_GBK" panose="02000000000000000000" pitchFamily="2" charset="-122"/>
                </a:rPr>
                <a:t>添加文字内容</a:t>
              </a:r>
            </a:p>
          </p:txBody>
        </p:sp>
      </p:grpSp>
      <p:grpSp>
        <p:nvGrpSpPr>
          <p:cNvPr id="38" name="组合 37">
            <a:extLst>
              <a:ext uri="{FF2B5EF4-FFF2-40B4-BE49-F238E27FC236}">
                <a16:creationId xmlns:a16="http://schemas.microsoft.com/office/drawing/2014/main" xmlns="" id="{634070D5-7F22-415B-BFB2-3C8B284BB2D0}"/>
              </a:ext>
            </a:extLst>
          </p:cNvPr>
          <p:cNvGrpSpPr/>
          <p:nvPr/>
        </p:nvGrpSpPr>
        <p:grpSpPr>
          <a:xfrm>
            <a:off x="5798375" y="3339893"/>
            <a:ext cx="1336216" cy="1456733"/>
            <a:chOff x="2757853" y="2668927"/>
            <a:chExt cx="1099775" cy="1198967"/>
          </a:xfrm>
        </p:grpSpPr>
        <p:sp>
          <p:nvSpPr>
            <p:cNvPr id="39" name="矩形 10">
              <a:extLst>
                <a:ext uri="{FF2B5EF4-FFF2-40B4-BE49-F238E27FC236}">
                  <a16:creationId xmlns:a16="http://schemas.microsoft.com/office/drawing/2014/main" xmlns="" id="{195E298E-FE4F-4346-87E4-A0145C17DBB5}"/>
                </a:ext>
              </a:extLst>
            </p:cNvPr>
            <p:cNvSpPr>
              <a:spLocks noChangeAspect="1"/>
            </p:cNvSpPr>
            <p:nvPr/>
          </p:nvSpPr>
          <p:spPr>
            <a:xfrm>
              <a:off x="2757853" y="2668927"/>
              <a:ext cx="1099775" cy="119896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rgbClr val="FFFFFF">
                    <a:lumMod val="95000"/>
                  </a:srgbClr>
                </a:gs>
                <a:gs pos="100000">
                  <a:srgbClr val="FFFFFF">
                    <a:lumMod val="75000"/>
                  </a:srgbClr>
                </a:gs>
                <a:gs pos="0">
                  <a:srgbClr val="FFFFFF"/>
                </a:gs>
              </a:gsLst>
              <a:lin ang="18900000" scaled="0"/>
              <a:tileRect/>
            </a:gradFill>
            <a:ln w="158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0" name="KSO_Shape">
              <a:extLst>
                <a:ext uri="{FF2B5EF4-FFF2-40B4-BE49-F238E27FC236}">
                  <a16:creationId xmlns:a16="http://schemas.microsoft.com/office/drawing/2014/main" xmlns="" id="{3B861318-D4E0-405E-9492-5F170AB0444D}"/>
                </a:ext>
              </a:extLst>
            </p:cNvPr>
            <p:cNvSpPr>
              <a:spLocks noChangeAspect="1"/>
            </p:cNvSpPr>
            <p:nvPr/>
          </p:nvSpPr>
          <p:spPr bwMode="auto">
            <a:xfrm>
              <a:off x="3110070" y="3070410"/>
              <a:ext cx="395340" cy="3960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FFFFFF">
                <a:lumMod val="50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grpSp>
        <p:nvGrpSpPr>
          <p:cNvPr id="41" name="组合 40">
            <a:extLst>
              <a:ext uri="{FF2B5EF4-FFF2-40B4-BE49-F238E27FC236}">
                <a16:creationId xmlns:a16="http://schemas.microsoft.com/office/drawing/2014/main" xmlns="" id="{15F1252D-56D4-429C-B243-80C04A6B312A}"/>
              </a:ext>
            </a:extLst>
          </p:cNvPr>
          <p:cNvGrpSpPr/>
          <p:nvPr/>
        </p:nvGrpSpPr>
        <p:grpSpPr>
          <a:xfrm>
            <a:off x="7917656" y="3339893"/>
            <a:ext cx="1336216" cy="1456733"/>
            <a:chOff x="5774641" y="2668927"/>
            <a:chExt cx="1099775" cy="1198967"/>
          </a:xfrm>
        </p:grpSpPr>
        <p:sp>
          <p:nvSpPr>
            <p:cNvPr id="42" name="矩形 10">
              <a:extLst>
                <a:ext uri="{FF2B5EF4-FFF2-40B4-BE49-F238E27FC236}">
                  <a16:creationId xmlns:a16="http://schemas.microsoft.com/office/drawing/2014/main" xmlns="" id="{6A6A2A6A-775C-416E-B7BE-4ED72A5AA856}"/>
                </a:ext>
              </a:extLst>
            </p:cNvPr>
            <p:cNvSpPr>
              <a:spLocks noChangeAspect="1"/>
            </p:cNvSpPr>
            <p:nvPr/>
          </p:nvSpPr>
          <p:spPr>
            <a:xfrm>
              <a:off x="5774641" y="2668927"/>
              <a:ext cx="1099775" cy="119896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rgbClr val="FFFFFF">
                    <a:lumMod val="95000"/>
                  </a:srgbClr>
                </a:gs>
                <a:gs pos="100000">
                  <a:srgbClr val="FFFFFF">
                    <a:lumMod val="75000"/>
                  </a:srgbClr>
                </a:gs>
                <a:gs pos="0">
                  <a:srgbClr val="FFFFFF"/>
                </a:gs>
              </a:gsLst>
              <a:lin ang="18900000" scaled="0"/>
              <a:tileRect/>
            </a:gradFill>
            <a:ln w="158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3" name="KSO_Shape">
              <a:extLst>
                <a:ext uri="{FF2B5EF4-FFF2-40B4-BE49-F238E27FC236}">
                  <a16:creationId xmlns:a16="http://schemas.microsoft.com/office/drawing/2014/main" xmlns="" id="{7AC74BA9-4B98-4404-8072-3B8B3A1A14A5}"/>
                </a:ext>
              </a:extLst>
            </p:cNvPr>
            <p:cNvSpPr>
              <a:spLocks noChangeAspect="1"/>
            </p:cNvSpPr>
            <p:nvPr/>
          </p:nvSpPr>
          <p:spPr bwMode="auto">
            <a:xfrm>
              <a:off x="6112385" y="3070410"/>
              <a:ext cx="424286" cy="396000"/>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7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70"/>
                  </a:lnTo>
                  <a:lnTo>
                    <a:pt x="2029121" y="722688"/>
                  </a:lnTo>
                  <a:lnTo>
                    <a:pt x="2026891" y="724900"/>
                  </a:lnTo>
                  <a:lnTo>
                    <a:pt x="2024344" y="727112"/>
                  </a:lnTo>
                  <a:lnTo>
                    <a:pt x="2021796" y="729009"/>
                  </a:lnTo>
                  <a:lnTo>
                    <a:pt x="2018930" y="730905"/>
                  </a:lnTo>
                  <a:lnTo>
                    <a:pt x="2017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7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7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7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rgbClr val="FFFFFF">
                <a:lumMod val="50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grpSp>
        <p:nvGrpSpPr>
          <p:cNvPr id="44" name="组合 43">
            <a:extLst>
              <a:ext uri="{FF2B5EF4-FFF2-40B4-BE49-F238E27FC236}">
                <a16:creationId xmlns:a16="http://schemas.microsoft.com/office/drawing/2014/main" xmlns="" id="{D0D227B5-8EA1-4A12-8AE1-7815B909E7E9}"/>
              </a:ext>
            </a:extLst>
          </p:cNvPr>
          <p:cNvGrpSpPr/>
          <p:nvPr/>
        </p:nvGrpSpPr>
        <p:grpSpPr>
          <a:xfrm>
            <a:off x="1357752" y="3376001"/>
            <a:ext cx="1336216" cy="1456733"/>
            <a:chOff x="1217547" y="786507"/>
            <a:chExt cx="1099775" cy="1198967"/>
          </a:xfrm>
        </p:grpSpPr>
        <p:sp>
          <p:nvSpPr>
            <p:cNvPr id="45" name="矩形 10">
              <a:extLst>
                <a:ext uri="{FF2B5EF4-FFF2-40B4-BE49-F238E27FC236}">
                  <a16:creationId xmlns:a16="http://schemas.microsoft.com/office/drawing/2014/main" xmlns="" id="{5A4E63A9-3FC3-4F56-8A85-C6E67C81AC36}"/>
                </a:ext>
              </a:extLst>
            </p:cNvPr>
            <p:cNvSpPr>
              <a:spLocks noChangeAspect="1"/>
            </p:cNvSpPr>
            <p:nvPr/>
          </p:nvSpPr>
          <p:spPr>
            <a:xfrm>
              <a:off x="1217547" y="786507"/>
              <a:ext cx="1099775" cy="119896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rgbClr val="FFFFFF">
                    <a:lumMod val="95000"/>
                  </a:srgbClr>
                </a:gs>
                <a:gs pos="100000">
                  <a:srgbClr val="FFFFFF">
                    <a:lumMod val="75000"/>
                  </a:srgbClr>
                </a:gs>
                <a:gs pos="0">
                  <a:srgbClr val="FFFFFF"/>
                </a:gs>
              </a:gsLst>
              <a:lin ang="18900000" scaled="0"/>
              <a:tileRect/>
            </a:gradFill>
            <a:ln w="158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6" name="KSO_Shape">
              <a:extLst>
                <a:ext uri="{FF2B5EF4-FFF2-40B4-BE49-F238E27FC236}">
                  <a16:creationId xmlns:a16="http://schemas.microsoft.com/office/drawing/2014/main" xmlns="" id="{DAE36820-3B06-49B5-BE05-901FB96E2D04}"/>
                </a:ext>
              </a:extLst>
            </p:cNvPr>
            <p:cNvSpPr>
              <a:spLocks noChangeAspect="1"/>
            </p:cNvSpPr>
            <p:nvPr/>
          </p:nvSpPr>
          <p:spPr bwMode="auto">
            <a:xfrm>
              <a:off x="1574774" y="1151990"/>
              <a:ext cx="385320" cy="46800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FFFFFF">
                <a:lumMod val="50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grpSp>
        <p:nvGrpSpPr>
          <p:cNvPr id="47" name="组合 46">
            <a:extLst>
              <a:ext uri="{FF2B5EF4-FFF2-40B4-BE49-F238E27FC236}">
                <a16:creationId xmlns:a16="http://schemas.microsoft.com/office/drawing/2014/main" xmlns="" id="{BF4D9BEF-692B-4242-8541-0799D975D3FD}"/>
              </a:ext>
            </a:extLst>
          </p:cNvPr>
          <p:cNvGrpSpPr/>
          <p:nvPr/>
        </p:nvGrpSpPr>
        <p:grpSpPr>
          <a:xfrm>
            <a:off x="3558428" y="3369542"/>
            <a:ext cx="1336216" cy="1456733"/>
            <a:chOff x="2658204" y="854734"/>
            <a:chExt cx="1099775" cy="1198967"/>
          </a:xfrm>
        </p:grpSpPr>
        <p:sp>
          <p:nvSpPr>
            <p:cNvPr id="48" name="矩形 10">
              <a:extLst>
                <a:ext uri="{FF2B5EF4-FFF2-40B4-BE49-F238E27FC236}">
                  <a16:creationId xmlns:a16="http://schemas.microsoft.com/office/drawing/2014/main" xmlns="" id="{96CD7B86-C10B-42CB-B292-A07397C76D46}"/>
                </a:ext>
              </a:extLst>
            </p:cNvPr>
            <p:cNvSpPr>
              <a:spLocks noChangeAspect="1"/>
            </p:cNvSpPr>
            <p:nvPr/>
          </p:nvSpPr>
          <p:spPr>
            <a:xfrm>
              <a:off x="2658204" y="854734"/>
              <a:ext cx="1099775" cy="119896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rgbClr val="FFFFFF">
                    <a:lumMod val="95000"/>
                  </a:srgbClr>
                </a:gs>
                <a:gs pos="100000">
                  <a:srgbClr val="FFFFFF">
                    <a:lumMod val="75000"/>
                  </a:srgbClr>
                </a:gs>
                <a:gs pos="0">
                  <a:srgbClr val="FFFFFF"/>
                </a:gs>
              </a:gsLst>
              <a:lin ang="18900000" scaled="0"/>
              <a:tileRect/>
            </a:gradFill>
            <a:ln w="158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9" name="KSO_Shape">
              <a:extLst>
                <a:ext uri="{FF2B5EF4-FFF2-40B4-BE49-F238E27FC236}">
                  <a16:creationId xmlns:a16="http://schemas.microsoft.com/office/drawing/2014/main" xmlns="" id="{E6713F24-816F-4A74-A3E4-C67AE495BC26}"/>
                </a:ext>
              </a:extLst>
            </p:cNvPr>
            <p:cNvSpPr>
              <a:spLocks/>
            </p:cNvSpPr>
            <p:nvPr/>
          </p:nvSpPr>
          <p:spPr bwMode="auto">
            <a:xfrm>
              <a:off x="2998526" y="1275737"/>
              <a:ext cx="419131" cy="35696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7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7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FFFFFF">
                <a:lumMod val="50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grpSp>
      <p:sp>
        <p:nvSpPr>
          <p:cNvPr id="50" name="矩形 10">
            <a:extLst>
              <a:ext uri="{FF2B5EF4-FFF2-40B4-BE49-F238E27FC236}">
                <a16:creationId xmlns:a16="http://schemas.microsoft.com/office/drawing/2014/main" xmlns="" id="{06AE1779-662D-4F78-86B5-AC904E507342}"/>
              </a:ext>
            </a:extLst>
          </p:cNvPr>
          <p:cNvSpPr/>
          <p:nvPr/>
        </p:nvSpPr>
        <p:spPr>
          <a:xfrm>
            <a:off x="1082361" y="3273191"/>
            <a:ext cx="679811" cy="74112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w="15875" cap="flat" cmpd="sng" algn="ctr">
            <a:gradFill>
              <a:gsLst>
                <a:gs pos="50000">
                  <a:srgbClr val="C00000">
                    <a:lumMod val="60000"/>
                    <a:lumOff val="40000"/>
                  </a:srgbClr>
                </a:gs>
                <a:gs pos="100000">
                  <a:srgbClr val="C00000">
                    <a:lumMod val="75000"/>
                  </a:srgbClr>
                </a:gs>
                <a:gs pos="0">
                  <a:srgbClr val="C00000">
                    <a:lumMod val="60000"/>
                    <a:lumOff val="40000"/>
                  </a:srgbClr>
                </a:gs>
              </a:gsLst>
              <a:lin ang="8100000" scaled="0"/>
            </a:gradFill>
            <a:prstDash val="solid"/>
          </a:ln>
          <a:effectLst>
            <a:innerShdw blurRad="266700" dist="203200" dir="18900000">
              <a:prstClr val="black">
                <a:alpha val="2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rPr>
              <a:t>01</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endParaRPr>
          </a:p>
        </p:txBody>
      </p:sp>
      <p:sp>
        <p:nvSpPr>
          <p:cNvPr id="51" name="矩形 10">
            <a:extLst>
              <a:ext uri="{FF2B5EF4-FFF2-40B4-BE49-F238E27FC236}">
                <a16:creationId xmlns:a16="http://schemas.microsoft.com/office/drawing/2014/main" xmlns="" id="{AB616628-02AE-4371-986E-E6C56B6B6C1E}"/>
              </a:ext>
            </a:extLst>
          </p:cNvPr>
          <p:cNvSpPr/>
          <p:nvPr/>
        </p:nvSpPr>
        <p:spPr>
          <a:xfrm>
            <a:off x="3254412" y="4121257"/>
            <a:ext cx="679811" cy="74112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w="15875" cap="flat" cmpd="sng" algn="ctr">
            <a:gradFill>
              <a:gsLst>
                <a:gs pos="50000">
                  <a:srgbClr val="C00000">
                    <a:lumMod val="60000"/>
                    <a:lumOff val="40000"/>
                  </a:srgbClr>
                </a:gs>
                <a:gs pos="100000">
                  <a:srgbClr val="C00000">
                    <a:lumMod val="75000"/>
                  </a:srgbClr>
                </a:gs>
                <a:gs pos="0">
                  <a:srgbClr val="C00000">
                    <a:lumMod val="60000"/>
                    <a:lumOff val="40000"/>
                  </a:srgbClr>
                </a:gs>
              </a:gsLst>
              <a:lin ang="8100000" scaled="0"/>
            </a:gradFill>
            <a:prstDash val="solid"/>
          </a:ln>
          <a:effectLst>
            <a:innerShdw blurRad="266700" dist="203200" dir="18900000">
              <a:prstClr val="black">
                <a:alpha val="2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rPr>
              <a:t>02</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endParaRPr>
          </a:p>
        </p:txBody>
      </p:sp>
      <p:sp>
        <p:nvSpPr>
          <p:cNvPr id="52" name="矩形 10">
            <a:extLst>
              <a:ext uri="{FF2B5EF4-FFF2-40B4-BE49-F238E27FC236}">
                <a16:creationId xmlns:a16="http://schemas.microsoft.com/office/drawing/2014/main" xmlns="" id="{0B043DA7-7219-455A-9D15-B21DB8E9A84B}"/>
              </a:ext>
            </a:extLst>
          </p:cNvPr>
          <p:cNvSpPr/>
          <p:nvPr/>
        </p:nvSpPr>
        <p:spPr>
          <a:xfrm>
            <a:off x="5483915" y="3237083"/>
            <a:ext cx="679811" cy="74112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w="15875" cap="flat" cmpd="sng" algn="ctr">
            <a:gradFill>
              <a:gsLst>
                <a:gs pos="50000">
                  <a:srgbClr val="C00000">
                    <a:lumMod val="60000"/>
                    <a:lumOff val="40000"/>
                  </a:srgbClr>
                </a:gs>
                <a:gs pos="100000">
                  <a:srgbClr val="C00000">
                    <a:lumMod val="75000"/>
                  </a:srgbClr>
                </a:gs>
                <a:gs pos="0">
                  <a:srgbClr val="C00000">
                    <a:lumMod val="60000"/>
                    <a:lumOff val="40000"/>
                  </a:srgbClr>
                </a:gs>
              </a:gsLst>
              <a:lin ang="8100000" scaled="0"/>
            </a:gradFill>
            <a:prstDash val="solid"/>
          </a:ln>
          <a:effectLst>
            <a:innerShdw blurRad="266700" dist="203200" dir="18900000">
              <a:prstClr val="black">
                <a:alpha val="2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rPr>
              <a:t>03</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nvGrpSpPr>
          <p:cNvPr id="53" name="组合 52">
            <a:extLst>
              <a:ext uri="{FF2B5EF4-FFF2-40B4-BE49-F238E27FC236}">
                <a16:creationId xmlns:a16="http://schemas.microsoft.com/office/drawing/2014/main" xmlns="" id="{D6ED97B8-260C-422A-A069-E71BFF94E348}"/>
              </a:ext>
            </a:extLst>
          </p:cNvPr>
          <p:cNvGrpSpPr/>
          <p:nvPr/>
        </p:nvGrpSpPr>
        <p:grpSpPr>
          <a:xfrm>
            <a:off x="10099455" y="3339893"/>
            <a:ext cx="1336216" cy="1456733"/>
            <a:chOff x="7195936" y="580624"/>
            <a:chExt cx="1099775" cy="1198967"/>
          </a:xfrm>
        </p:grpSpPr>
        <p:sp>
          <p:nvSpPr>
            <p:cNvPr id="54" name="矩形 10">
              <a:extLst>
                <a:ext uri="{FF2B5EF4-FFF2-40B4-BE49-F238E27FC236}">
                  <a16:creationId xmlns:a16="http://schemas.microsoft.com/office/drawing/2014/main" xmlns="" id="{DC545F57-E01C-4DB4-BDFC-A9E21C6A6AF7}"/>
                </a:ext>
              </a:extLst>
            </p:cNvPr>
            <p:cNvSpPr>
              <a:spLocks noChangeAspect="1"/>
            </p:cNvSpPr>
            <p:nvPr/>
          </p:nvSpPr>
          <p:spPr>
            <a:xfrm>
              <a:off x="7195936" y="580624"/>
              <a:ext cx="1099775" cy="1198967"/>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rgbClr val="FFFFFF">
                    <a:lumMod val="95000"/>
                  </a:srgbClr>
                </a:gs>
                <a:gs pos="100000">
                  <a:srgbClr val="FFFFFF">
                    <a:lumMod val="75000"/>
                  </a:srgbClr>
                </a:gs>
                <a:gs pos="0">
                  <a:srgbClr val="FFFFFF"/>
                </a:gs>
              </a:gsLst>
              <a:lin ang="18900000" scaled="0"/>
              <a:tileRect/>
            </a:gradFill>
            <a:ln w="15875" cap="flat" cmpd="sng" algn="ctr">
              <a:gradFill>
                <a:gsLst>
                  <a:gs pos="100000">
                    <a:srgbClr val="FFFFFF">
                      <a:lumMod val="85000"/>
                    </a:srgbClr>
                  </a:gs>
                  <a:gs pos="0">
                    <a:srgbClr val="FFFFFF"/>
                  </a:gs>
                </a:gsLst>
                <a:lin ang="8100000" scaled="0"/>
              </a:gradFill>
              <a:prstDash val="solid"/>
            </a:ln>
            <a:effectLst>
              <a:outerShdw blurRad="444500" dist="2540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5" name="KSO_Shape">
              <a:extLst>
                <a:ext uri="{FF2B5EF4-FFF2-40B4-BE49-F238E27FC236}">
                  <a16:creationId xmlns:a16="http://schemas.microsoft.com/office/drawing/2014/main" xmlns="" id="{2A7BD8AA-AA9E-4BD1-A810-0A7F1353616C}"/>
                </a:ext>
              </a:extLst>
            </p:cNvPr>
            <p:cNvSpPr>
              <a:spLocks/>
            </p:cNvSpPr>
            <p:nvPr/>
          </p:nvSpPr>
          <p:spPr bwMode="auto">
            <a:xfrm>
              <a:off x="7535538" y="927765"/>
              <a:ext cx="420570" cy="504684"/>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rgbClr val="FFFFFF">
                <a:lumMod val="50000"/>
              </a:srgb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ea"/>
                <a:sym typeface="+mn-lt"/>
              </a:endParaRPr>
            </a:p>
          </p:txBody>
        </p:sp>
      </p:grpSp>
      <p:sp>
        <p:nvSpPr>
          <p:cNvPr id="56" name="矩形 10">
            <a:extLst>
              <a:ext uri="{FF2B5EF4-FFF2-40B4-BE49-F238E27FC236}">
                <a16:creationId xmlns:a16="http://schemas.microsoft.com/office/drawing/2014/main" xmlns="" id="{8D36ABD8-E998-4883-9E95-A0C55DEF2CAF}"/>
              </a:ext>
            </a:extLst>
          </p:cNvPr>
          <p:cNvSpPr/>
          <p:nvPr/>
        </p:nvSpPr>
        <p:spPr>
          <a:xfrm>
            <a:off x="7598375" y="4070825"/>
            <a:ext cx="679811" cy="74112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w="15875" cap="flat" cmpd="sng" algn="ctr">
            <a:gradFill>
              <a:gsLst>
                <a:gs pos="50000">
                  <a:srgbClr val="C00000">
                    <a:lumMod val="60000"/>
                    <a:lumOff val="40000"/>
                  </a:srgbClr>
                </a:gs>
                <a:gs pos="100000">
                  <a:srgbClr val="C00000">
                    <a:lumMod val="75000"/>
                  </a:srgbClr>
                </a:gs>
                <a:gs pos="0">
                  <a:srgbClr val="C00000">
                    <a:lumMod val="60000"/>
                    <a:lumOff val="40000"/>
                  </a:srgbClr>
                </a:gs>
              </a:gsLst>
              <a:lin ang="8100000" scaled="0"/>
            </a:gradFill>
            <a:prstDash val="solid"/>
          </a:ln>
          <a:effectLst>
            <a:innerShdw blurRad="266700" dist="203200" dir="18900000">
              <a:prstClr val="black">
                <a:alpha val="2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rPr>
              <a:t>04</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endParaRPr>
          </a:p>
        </p:txBody>
      </p:sp>
      <p:sp>
        <p:nvSpPr>
          <p:cNvPr id="57" name="矩形 10">
            <a:extLst>
              <a:ext uri="{FF2B5EF4-FFF2-40B4-BE49-F238E27FC236}">
                <a16:creationId xmlns:a16="http://schemas.microsoft.com/office/drawing/2014/main" xmlns="" id="{3A24C69A-8887-4600-8B1C-396A6760933D}"/>
              </a:ext>
            </a:extLst>
          </p:cNvPr>
          <p:cNvSpPr/>
          <p:nvPr/>
        </p:nvSpPr>
        <p:spPr>
          <a:xfrm>
            <a:off x="9780192" y="3237083"/>
            <a:ext cx="679811" cy="741126"/>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C00000"/>
          </a:solidFill>
          <a:ln w="15875" cap="flat" cmpd="sng" algn="ctr">
            <a:gradFill>
              <a:gsLst>
                <a:gs pos="50000">
                  <a:srgbClr val="C00000">
                    <a:lumMod val="60000"/>
                    <a:lumOff val="40000"/>
                  </a:srgbClr>
                </a:gs>
                <a:gs pos="100000">
                  <a:srgbClr val="C00000">
                    <a:lumMod val="75000"/>
                  </a:srgbClr>
                </a:gs>
                <a:gs pos="0">
                  <a:srgbClr val="C00000">
                    <a:lumMod val="60000"/>
                    <a:lumOff val="40000"/>
                  </a:srgbClr>
                </a:gs>
              </a:gsLst>
              <a:lin ang="8100000" scaled="0"/>
            </a:gradFill>
            <a:prstDash val="solid"/>
          </a:ln>
          <a:effectLst>
            <a:innerShdw blurRad="266700" dist="203200" dir="18900000">
              <a:prstClr val="black">
                <a:alpha val="2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rPr>
              <a:t>05</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a typeface="微软雅黑"/>
              <a:cs typeface="+mn-cs"/>
            </a:endParaRPr>
          </a:p>
        </p:txBody>
      </p:sp>
    </p:spTree>
    <p:extLst>
      <p:ext uri="{BB962C8B-B14F-4D97-AF65-F5344CB8AC3E}">
        <p14:creationId xmlns:p14="http://schemas.microsoft.com/office/powerpoint/2010/main" val="80121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1000"/>
                                        <p:tgtEl>
                                          <p:spTgt spid="50"/>
                                        </p:tgtEl>
                                      </p:cBhvr>
                                    </p:animEffect>
                                    <p:anim calcmode="lin" valueType="num">
                                      <p:cBhvr>
                                        <p:cTn id="64" dur="1000" fill="hold"/>
                                        <p:tgtEl>
                                          <p:spTgt spid="50"/>
                                        </p:tgtEl>
                                        <p:attrNameLst>
                                          <p:attrName>ppt_x</p:attrName>
                                        </p:attrNameLst>
                                      </p:cBhvr>
                                      <p:tavLst>
                                        <p:tav tm="0">
                                          <p:val>
                                            <p:strVal val="#ppt_x"/>
                                          </p:val>
                                        </p:tav>
                                        <p:tav tm="100000">
                                          <p:val>
                                            <p:strVal val="#ppt_x"/>
                                          </p:val>
                                        </p:tav>
                                      </p:tavLst>
                                    </p:anim>
                                    <p:anim calcmode="lin" valueType="num">
                                      <p:cBhvr>
                                        <p:cTn id="65" dur="1000" fill="hold"/>
                                        <p:tgtEl>
                                          <p:spTgt spid="50"/>
                                        </p:tgtEl>
                                        <p:attrNameLst>
                                          <p:attrName>ppt_y</p:attrName>
                                        </p:attrNameLst>
                                      </p:cBhvr>
                                      <p:tavLst>
                                        <p:tav tm="0">
                                          <p:val>
                                            <p:strVal val="#ppt_y+.1"/>
                                          </p:val>
                                        </p:tav>
                                        <p:tav tm="100000">
                                          <p:val>
                                            <p:strVal val="#ppt_y"/>
                                          </p:val>
                                        </p:tav>
                                      </p:tavLst>
                                    </p:anim>
                                  </p:childTnLst>
                                </p:cTn>
                              </p:par>
                            </p:childTnLst>
                          </p:cTn>
                        </p:par>
                        <p:par>
                          <p:cTn id="66" fill="hold">
                            <p:stCondLst>
                              <p:cond delay="8000"/>
                            </p:stCondLst>
                            <p:childTnLst>
                              <p:par>
                                <p:cTn id="67" presetID="42" presetClass="entr" presetSubtype="0" fill="hold"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1000"/>
                                        <p:tgtEl>
                                          <p:spTgt spid="44"/>
                                        </p:tgtEl>
                                      </p:cBhvr>
                                    </p:animEffect>
                                    <p:anim calcmode="lin" valueType="num">
                                      <p:cBhvr>
                                        <p:cTn id="70" dur="1000" fill="hold"/>
                                        <p:tgtEl>
                                          <p:spTgt spid="44"/>
                                        </p:tgtEl>
                                        <p:attrNameLst>
                                          <p:attrName>ppt_x</p:attrName>
                                        </p:attrNameLst>
                                      </p:cBhvr>
                                      <p:tavLst>
                                        <p:tav tm="0">
                                          <p:val>
                                            <p:strVal val="#ppt_x"/>
                                          </p:val>
                                        </p:tav>
                                        <p:tav tm="100000">
                                          <p:val>
                                            <p:strVal val="#ppt_x"/>
                                          </p:val>
                                        </p:tav>
                                      </p:tavLst>
                                    </p:anim>
                                    <p:anim calcmode="lin" valueType="num">
                                      <p:cBhvr>
                                        <p:cTn id="71" dur="1000" fill="hold"/>
                                        <p:tgtEl>
                                          <p:spTgt spid="44"/>
                                        </p:tgtEl>
                                        <p:attrNameLst>
                                          <p:attrName>ppt_y</p:attrName>
                                        </p:attrNameLst>
                                      </p:cBhvr>
                                      <p:tavLst>
                                        <p:tav tm="0">
                                          <p:val>
                                            <p:strVal val="#ppt_y+.1"/>
                                          </p:val>
                                        </p:tav>
                                        <p:tav tm="100000">
                                          <p:val>
                                            <p:strVal val="#ppt_y"/>
                                          </p:val>
                                        </p:tav>
                                      </p:tavLst>
                                    </p:anim>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1000"/>
                                        <p:tgtEl>
                                          <p:spTgt spid="4"/>
                                        </p:tgtEl>
                                      </p:cBhvr>
                                    </p:animEffect>
                                    <p:anim calcmode="lin" valueType="num">
                                      <p:cBhvr>
                                        <p:cTn id="76" dur="1000" fill="hold"/>
                                        <p:tgtEl>
                                          <p:spTgt spid="4"/>
                                        </p:tgtEl>
                                        <p:attrNameLst>
                                          <p:attrName>ppt_x</p:attrName>
                                        </p:attrNameLst>
                                      </p:cBhvr>
                                      <p:tavLst>
                                        <p:tav tm="0">
                                          <p:val>
                                            <p:strVal val="#ppt_x"/>
                                          </p:val>
                                        </p:tav>
                                        <p:tav tm="100000">
                                          <p:val>
                                            <p:strVal val="#ppt_x"/>
                                          </p:val>
                                        </p:tav>
                                      </p:tavLst>
                                    </p:anim>
                                    <p:anim calcmode="lin" valueType="num">
                                      <p:cBhvr>
                                        <p:cTn id="77" dur="1000" fill="hold"/>
                                        <p:tgtEl>
                                          <p:spTgt spid="4"/>
                                        </p:tgtEl>
                                        <p:attrNameLst>
                                          <p:attrName>ppt_y</p:attrName>
                                        </p:attrNameLst>
                                      </p:cBhvr>
                                      <p:tavLst>
                                        <p:tav tm="0">
                                          <p:val>
                                            <p:strVal val="#ppt_y+.1"/>
                                          </p:val>
                                        </p:tav>
                                        <p:tav tm="100000">
                                          <p:val>
                                            <p:strVal val="#ppt_y"/>
                                          </p:val>
                                        </p:tav>
                                      </p:tavLst>
                                    </p:anim>
                                  </p:childTnLst>
                                </p:cTn>
                              </p:par>
                            </p:childTnLst>
                          </p:cTn>
                        </p:par>
                        <p:par>
                          <p:cTn id="78" fill="hold">
                            <p:stCondLst>
                              <p:cond delay="10000"/>
                            </p:stCondLst>
                            <p:childTnLst>
                              <p:par>
                                <p:cTn id="79" presetID="42" presetClass="entr" presetSubtype="0"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childTnLst>
                          </p:cTn>
                        </p:par>
                        <p:par>
                          <p:cTn id="84" fill="hold">
                            <p:stCondLst>
                              <p:cond delay="11000"/>
                            </p:stCondLst>
                            <p:childTnLst>
                              <p:par>
                                <p:cTn id="85" presetID="42" presetClass="entr" presetSubtype="0"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fade">
                                      <p:cBhvr>
                                        <p:cTn id="87" dur="1000"/>
                                        <p:tgtEl>
                                          <p:spTgt spid="51"/>
                                        </p:tgtEl>
                                      </p:cBhvr>
                                    </p:animEffect>
                                    <p:anim calcmode="lin" valueType="num">
                                      <p:cBhvr>
                                        <p:cTn id="88" dur="1000" fill="hold"/>
                                        <p:tgtEl>
                                          <p:spTgt spid="51"/>
                                        </p:tgtEl>
                                        <p:attrNameLst>
                                          <p:attrName>ppt_x</p:attrName>
                                        </p:attrNameLst>
                                      </p:cBhvr>
                                      <p:tavLst>
                                        <p:tav tm="0">
                                          <p:val>
                                            <p:strVal val="#ppt_x"/>
                                          </p:val>
                                        </p:tav>
                                        <p:tav tm="100000">
                                          <p:val>
                                            <p:strVal val="#ppt_x"/>
                                          </p:val>
                                        </p:tav>
                                      </p:tavLst>
                                    </p:anim>
                                    <p:anim calcmode="lin" valueType="num">
                                      <p:cBhvr>
                                        <p:cTn id="89" dur="1000" fill="hold"/>
                                        <p:tgtEl>
                                          <p:spTgt spid="51"/>
                                        </p:tgtEl>
                                        <p:attrNameLst>
                                          <p:attrName>ppt_y</p:attrName>
                                        </p:attrNameLst>
                                      </p:cBhvr>
                                      <p:tavLst>
                                        <p:tav tm="0">
                                          <p:val>
                                            <p:strVal val="#ppt_y+.1"/>
                                          </p:val>
                                        </p:tav>
                                        <p:tav tm="100000">
                                          <p:val>
                                            <p:strVal val="#ppt_y"/>
                                          </p:val>
                                        </p:tav>
                                      </p:tavLst>
                                    </p:anim>
                                  </p:childTnLst>
                                </p:cTn>
                              </p:par>
                            </p:childTnLst>
                          </p:cTn>
                        </p:par>
                        <p:par>
                          <p:cTn id="90" fill="hold">
                            <p:stCondLst>
                              <p:cond delay="12000"/>
                            </p:stCondLst>
                            <p:childTnLst>
                              <p:par>
                                <p:cTn id="91" presetID="42" presetClass="entr" presetSubtype="0" fill="hold" grpId="0" nodeType="after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fade">
                                      <p:cBhvr>
                                        <p:cTn id="93" dur="1000"/>
                                        <p:tgtEl>
                                          <p:spTgt spid="5"/>
                                        </p:tgtEl>
                                      </p:cBhvr>
                                    </p:animEffect>
                                    <p:anim calcmode="lin" valueType="num">
                                      <p:cBhvr>
                                        <p:cTn id="94" dur="1000" fill="hold"/>
                                        <p:tgtEl>
                                          <p:spTgt spid="5"/>
                                        </p:tgtEl>
                                        <p:attrNameLst>
                                          <p:attrName>ppt_x</p:attrName>
                                        </p:attrNameLst>
                                      </p:cBhvr>
                                      <p:tavLst>
                                        <p:tav tm="0">
                                          <p:val>
                                            <p:strVal val="#ppt_x"/>
                                          </p:val>
                                        </p:tav>
                                        <p:tav tm="100000">
                                          <p:val>
                                            <p:strVal val="#ppt_x"/>
                                          </p:val>
                                        </p:tav>
                                      </p:tavLst>
                                    </p:anim>
                                    <p:anim calcmode="lin" valueType="num">
                                      <p:cBhvr>
                                        <p:cTn id="95" dur="1000" fill="hold"/>
                                        <p:tgtEl>
                                          <p:spTgt spid="5"/>
                                        </p:tgtEl>
                                        <p:attrNameLst>
                                          <p:attrName>ppt_y</p:attrName>
                                        </p:attrNameLst>
                                      </p:cBhvr>
                                      <p:tavLst>
                                        <p:tav tm="0">
                                          <p:val>
                                            <p:strVal val="#ppt_y+.1"/>
                                          </p:val>
                                        </p:tav>
                                        <p:tav tm="100000">
                                          <p:val>
                                            <p:strVal val="#ppt_y"/>
                                          </p:val>
                                        </p:tav>
                                      </p:tavLst>
                                    </p:anim>
                                  </p:childTnLst>
                                </p:cTn>
                              </p:par>
                            </p:childTnLst>
                          </p:cTn>
                        </p:par>
                        <p:par>
                          <p:cTn id="96" fill="hold">
                            <p:stCondLst>
                              <p:cond delay="13000"/>
                            </p:stCondLst>
                            <p:childTnLst>
                              <p:par>
                                <p:cTn id="97" presetID="42" presetClass="entr" presetSubtype="0" fill="hold" nodeType="after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1000"/>
                                        <p:tgtEl>
                                          <p:spTgt spid="47"/>
                                        </p:tgtEl>
                                      </p:cBhvr>
                                    </p:animEffect>
                                    <p:anim calcmode="lin" valueType="num">
                                      <p:cBhvr>
                                        <p:cTn id="100" dur="1000" fill="hold"/>
                                        <p:tgtEl>
                                          <p:spTgt spid="47"/>
                                        </p:tgtEl>
                                        <p:attrNameLst>
                                          <p:attrName>ppt_x</p:attrName>
                                        </p:attrNameLst>
                                      </p:cBhvr>
                                      <p:tavLst>
                                        <p:tav tm="0">
                                          <p:val>
                                            <p:strVal val="#ppt_x"/>
                                          </p:val>
                                        </p:tav>
                                        <p:tav tm="100000">
                                          <p:val>
                                            <p:strVal val="#ppt_x"/>
                                          </p:val>
                                        </p:tav>
                                      </p:tavLst>
                                    </p:anim>
                                    <p:anim calcmode="lin" valueType="num">
                                      <p:cBhvr>
                                        <p:cTn id="101" dur="1000" fill="hold"/>
                                        <p:tgtEl>
                                          <p:spTgt spid="47"/>
                                        </p:tgtEl>
                                        <p:attrNameLst>
                                          <p:attrName>ppt_y</p:attrName>
                                        </p:attrNameLst>
                                      </p:cBhvr>
                                      <p:tavLst>
                                        <p:tav tm="0">
                                          <p:val>
                                            <p:strVal val="#ppt_y+.1"/>
                                          </p:val>
                                        </p:tav>
                                        <p:tav tm="100000">
                                          <p:val>
                                            <p:strVal val="#ppt_y"/>
                                          </p:val>
                                        </p:tav>
                                      </p:tavLst>
                                    </p:anim>
                                  </p:childTnLst>
                                </p:cTn>
                              </p:par>
                            </p:childTnLst>
                          </p:cTn>
                        </p:par>
                        <p:par>
                          <p:cTn id="102" fill="hold">
                            <p:stCondLst>
                              <p:cond delay="14000"/>
                            </p:stCondLst>
                            <p:childTnLst>
                              <p:par>
                                <p:cTn id="103" presetID="42" presetClass="entr" presetSubtype="0" fill="hold"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1000"/>
                                        <p:tgtEl>
                                          <p:spTgt spid="26"/>
                                        </p:tgtEl>
                                      </p:cBhvr>
                                    </p:animEffect>
                                    <p:anim calcmode="lin" valueType="num">
                                      <p:cBhvr>
                                        <p:cTn id="106" dur="1000" fill="hold"/>
                                        <p:tgtEl>
                                          <p:spTgt spid="26"/>
                                        </p:tgtEl>
                                        <p:attrNameLst>
                                          <p:attrName>ppt_x</p:attrName>
                                        </p:attrNameLst>
                                      </p:cBhvr>
                                      <p:tavLst>
                                        <p:tav tm="0">
                                          <p:val>
                                            <p:strVal val="#ppt_x"/>
                                          </p:val>
                                        </p:tav>
                                        <p:tav tm="100000">
                                          <p:val>
                                            <p:strVal val="#ppt_x"/>
                                          </p:val>
                                        </p:tav>
                                      </p:tavLst>
                                    </p:anim>
                                    <p:anim calcmode="lin" valueType="num">
                                      <p:cBhvr>
                                        <p:cTn id="107" dur="1000" fill="hold"/>
                                        <p:tgtEl>
                                          <p:spTgt spid="26"/>
                                        </p:tgtEl>
                                        <p:attrNameLst>
                                          <p:attrName>ppt_y</p:attrName>
                                        </p:attrNameLst>
                                      </p:cBhvr>
                                      <p:tavLst>
                                        <p:tav tm="0">
                                          <p:val>
                                            <p:strVal val="#ppt_y+.1"/>
                                          </p:val>
                                        </p:tav>
                                        <p:tav tm="100000">
                                          <p:val>
                                            <p:strVal val="#ppt_y"/>
                                          </p:val>
                                        </p:tav>
                                      </p:tavLst>
                                    </p:anim>
                                  </p:childTnLst>
                                </p:cTn>
                              </p:par>
                            </p:childTnLst>
                          </p:cTn>
                        </p:par>
                        <p:par>
                          <p:cTn id="108" fill="hold">
                            <p:stCondLst>
                              <p:cond delay="15000"/>
                            </p:stCondLst>
                            <p:childTnLst>
                              <p:par>
                                <p:cTn id="109" presetID="42" presetClass="entr" presetSubtype="0" fill="hold" grpId="0"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fade">
                                      <p:cBhvr>
                                        <p:cTn id="111" dur="1000"/>
                                        <p:tgtEl>
                                          <p:spTgt spid="52"/>
                                        </p:tgtEl>
                                      </p:cBhvr>
                                    </p:animEffect>
                                    <p:anim calcmode="lin" valueType="num">
                                      <p:cBhvr>
                                        <p:cTn id="112" dur="1000" fill="hold"/>
                                        <p:tgtEl>
                                          <p:spTgt spid="52"/>
                                        </p:tgtEl>
                                        <p:attrNameLst>
                                          <p:attrName>ppt_x</p:attrName>
                                        </p:attrNameLst>
                                      </p:cBhvr>
                                      <p:tavLst>
                                        <p:tav tm="0">
                                          <p:val>
                                            <p:strVal val="#ppt_x"/>
                                          </p:val>
                                        </p:tav>
                                        <p:tav tm="100000">
                                          <p:val>
                                            <p:strVal val="#ppt_x"/>
                                          </p:val>
                                        </p:tav>
                                      </p:tavLst>
                                    </p:anim>
                                    <p:anim calcmode="lin" valueType="num">
                                      <p:cBhvr>
                                        <p:cTn id="113" dur="1000" fill="hold"/>
                                        <p:tgtEl>
                                          <p:spTgt spid="52"/>
                                        </p:tgtEl>
                                        <p:attrNameLst>
                                          <p:attrName>ppt_y</p:attrName>
                                        </p:attrNameLst>
                                      </p:cBhvr>
                                      <p:tavLst>
                                        <p:tav tm="0">
                                          <p:val>
                                            <p:strVal val="#ppt_y+.1"/>
                                          </p:val>
                                        </p:tav>
                                        <p:tav tm="100000">
                                          <p:val>
                                            <p:strVal val="#ppt_y"/>
                                          </p:val>
                                        </p:tav>
                                      </p:tavLst>
                                    </p:anim>
                                  </p:childTnLst>
                                </p:cTn>
                              </p:par>
                            </p:childTnLst>
                          </p:cTn>
                        </p:par>
                        <p:par>
                          <p:cTn id="114" fill="hold">
                            <p:stCondLst>
                              <p:cond delay="16000"/>
                            </p:stCondLst>
                            <p:childTnLst>
                              <p:par>
                                <p:cTn id="115" presetID="42" presetClass="entr" presetSubtype="0" fill="hold" nodeType="after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1000"/>
                                        <p:tgtEl>
                                          <p:spTgt spid="38"/>
                                        </p:tgtEl>
                                      </p:cBhvr>
                                    </p:animEffect>
                                    <p:anim calcmode="lin" valueType="num">
                                      <p:cBhvr>
                                        <p:cTn id="118" dur="1000" fill="hold"/>
                                        <p:tgtEl>
                                          <p:spTgt spid="38"/>
                                        </p:tgtEl>
                                        <p:attrNameLst>
                                          <p:attrName>ppt_x</p:attrName>
                                        </p:attrNameLst>
                                      </p:cBhvr>
                                      <p:tavLst>
                                        <p:tav tm="0">
                                          <p:val>
                                            <p:strVal val="#ppt_x"/>
                                          </p:val>
                                        </p:tav>
                                        <p:tav tm="100000">
                                          <p:val>
                                            <p:strVal val="#ppt_x"/>
                                          </p:val>
                                        </p:tav>
                                      </p:tavLst>
                                    </p:anim>
                                    <p:anim calcmode="lin" valueType="num">
                                      <p:cBhvr>
                                        <p:cTn id="119" dur="1000" fill="hold"/>
                                        <p:tgtEl>
                                          <p:spTgt spid="38"/>
                                        </p:tgtEl>
                                        <p:attrNameLst>
                                          <p:attrName>ppt_y</p:attrName>
                                        </p:attrNameLst>
                                      </p:cBhvr>
                                      <p:tavLst>
                                        <p:tav tm="0">
                                          <p:val>
                                            <p:strVal val="#ppt_y+.1"/>
                                          </p:val>
                                        </p:tav>
                                        <p:tav tm="100000">
                                          <p:val>
                                            <p:strVal val="#ppt_y"/>
                                          </p:val>
                                        </p:tav>
                                      </p:tavLst>
                                    </p:anim>
                                  </p:childTnLst>
                                </p:cTn>
                              </p:par>
                            </p:childTnLst>
                          </p:cTn>
                        </p:par>
                        <p:par>
                          <p:cTn id="120" fill="hold">
                            <p:stCondLst>
                              <p:cond delay="17000"/>
                            </p:stCondLst>
                            <p:childTnLst>
                              <p:par>
                                <p:cTn id="121" presetID="42" presetClass="entr" presetSubtype="0" fill="hold" grpId="0" nodeType="afterEffect">
                                  <p:stCondLst>
                                    <p:cond delay="0"/>
                                  </p:stCondLst>
                                  <p:childTnLst>
                                    <p:set>
                                      <p:cBhvr>
                                        <p:cTn id="122" dur="1" fill="hold">
                                          <p:stCondLst>
                                            <p:cond delay="0"/>
                                          </p:stCondLst>
                                        </p:cTn>
                                        <p:tgtEl>
                                          <p:spTgt spid="6"/>
                                        </p:tgtEl>
                                        <p:attrNameLst>
                                          <p:attrName>style.visibility</p:attrName>
                                        </p:attrNameLst>
                                      </p:cBhvr>
                                      <p:to>
                                        <p:strVal val="visible"/>
                                      </p:to>
                                    </p:set>
                                    <p:animEffect transition="in" filter="fade">
                                      <p:cBhvr>
                                        <p:cTn id="123" dur="1000"/>
                                        <p:tgtEl>
                                          <p:spTgt spid="6"/>
                                        </p:tgtEl>
                                      </p:cBhvr>
                                    </p:animEffect>
                                    <p:anim calcmode="lin" valueType="num">
                                      <p:cBhvr>
                                        <p:cTn id="124" dur="1000" fill="hold"/>
                                        <p:tgtEl>
                                          <p:spTgt spid="6"/>
                                        </p:tgtEl>
                                        <p:attrNameLst>
                                          <p:attrName>ppt_x</p:attrName>
                                        </p:attrNameLst>
                                      </p:cBhvr>
                                      <p:tavLst>
                                        <p:tav tm="0">
                                          <p:val>
                                            <p:strVal val="#ppt_x"/>
                                          </p:val>
                                        </p:tav>
                                        <p:tav tm="100000">
                                          <p:val>
                                            <p:strVal val="#ppt_x"/>
                                          </p:val>
                                        </p:tav>
                                      </p:tavLst>
                                    </p:anim>
                                    <p:anim calcmode="lin" valueType="num">
                                      <p:cBhvr>
                                        <p:cTn id="125" dur="1000" fill="hold"/>
                                        <p:tgtEl>
                                          <p:spTgt spid="6"/>
                                        </p:tgtEl>
                                        <p:attrNameLst>
                                          <p:attrName>ppt_y</p:attrName>
                                        </p:attrNameLst>
                                      </p:cBhvr>
                                      <p:tavLst>
                                        <p:tav tm="0">
                                          <p:val>
                                            <p:strVal val="#ppt_y+.1"/>
                                          </p:val>
                                        </p:tav>
                                        <p:tav tm="100000">
                                          <p:val>
                                            <p:strVal val="#ppt_y"/>
                                          </p:val>
                                        </p:tav>
                                      </p:tavLst>
                                    </p:anim>
                                  </p:childTnLst>
                                </p:cTn>
                              </p:par>
                            </p:childTnLst>
                          </p:cTn>
                        </p:par>
                        <p:par>
                          <p:cTn id="126" fill="hold">
                            <p:stCondLst>
                              <p:cond delay="18000"/>
                            </p:stCondLst>
                            <p:childTnLst>
                              <p:par>
                                <p:cTn id="127" presetID="42" presetClass="entr" presetSubtype="0" fill="hold"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fade">
                                      <p:cBhvr>
                                        <p:cTn id="129" dur="1000"/>
                                        <p:tgtEl>
                                          <p:spTgt spid="29"/>
                                        </p:tgtEl>
                                      </p:cBhvr>
                                    </p:animEffect>
                                    <p:anim calcmode="lin" valueType="num">
                                      <p:cBhvr>
                                        <p:cTn id="130" dur="1000" fill="hold"/>
                                        <p:tgtEl>
                                          <p:spTgt spid="29"/>
                                        </p:tgtEl>
                                        <p:attrNameLst>
                                          <p:attrName>ppt_x</p:attrName>
                                        </p:attrNameLst>
                                      </p:cBhvr>
                                      <p:tavLst>
                                        <p:tav tm="0">
                                          <p:val>
                                            <p:strVal val="#ppt_x"/>
                                          </p:val>
                                        </p:tav>
                                        <p:tav tm="100000">
                                          <p:val>
                                            <p:strVal val="#ppt_x"/>
                                          </p:val>
                                        </p:tav>
                                      </p:tavLst>
                                    </p:anim>
                                    <p:anim calcmode="lin" valueType="num">
                                      <p:cBhvr>
                                        <p:cTn id="131" dur="1000" fill="hold"/>
                                        <p:tgtEl>
                                          <p:spTgt spid="29"/>
                                        </p:tgtEl>
                                        <p:attrNameLst>
                                          <p:attrName>ppt_y</p:attrName>
                                        </p:attrNameLst>
                                      </p:cBhvr>
                                      <p:tavLst>
                                        <p:tav tm="0">
                                          <p:val>
                                            <p:strVal val="#ppt_y+.1"/>
                                          </p:val>
                                        </p:tav>
                                        <p:tav tm="100000">
                                          <p:val>
                                            <p:strVal val="#ppt_y"/>
                                          </p:val>
                                        </p:tav>
                                      </p:tavLst>
                                    </p:anim>
                                  </p:childTnLst>
                                </p:cTn>
                              </p:par>
                            </p:childTnLst>
                          </p:cTn>
                        </p:par>
                        <p:par>
                          <p:cTn id="132" fill="hold">
                            <p:stCondLst>
                              <p:cond delay="19000"/>
                            </p:stCondLst>
                            <p:childTnLst>
                              <p:par>
                                <p:cTn id="133" presetID="42" presetClass="entr" presetSubtype="0" fill="hold" grpId="0" nodeType="after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fade">
                                      <p:cBhvr>
                                        <p:cTn id="135" dur="1000"/>
                                        <p:tgtEl>
                                          <p:spTgt spid="56"/>
                                        </p:tgtEl>
                                      </p:cBhvr>
                                    </p:animEffect>
                                    <p:anim calcmode="lin" valueType="num">
                                      <p:cBhvr>
                                        <p:cTn id="136" dur="1000" fill="hold"/>
                                        <p:tgtEl>
                                          <p:spTgt spid="56"/>
                                        </p:tgtEl>
                                        <p:attrNameLst>
                                          <p:attrName>ppt_x</p:attrName>
                                        </p:attrNameLst>
                                      </p:cBhvr>
                                      <p:tavLst>
                                        <p:tav tm="0">
                                          <p:val>
                                            <p:strVal val="#ppt_x"/>
                                          </p:val>
                                        </p:tav>
                                        <p:tav tm="100000">
                                          <p:val>
                                            <p:strVal val="#ppt_x"/>
                                          </p:val>
                                        </p:tav>
                                      </p:tavLst>
                                    </p:anim>
                                    <p:anim calcmode="lin" valueType="num">
                                      <p:cBhvr>
                                        <p:cTn id="137" dur="1000" fill="hold"/>
                                        <p:tgtEl>
                                          <p:spTgt spid="56"/>
                                        </p:tgtEl>
                                        <p:attrNameLst>
                                          <p:attrName>ppt_y</p:attrName>
                                        </p:attrNameLst>
                                      </p:cBhvr>
                                      <p:tavLst>
                                        <p:tav tm="0">
                                          <p:val>
                                            <p:strVal val="#ppt_y+.1"/>
                                          </p:val>
                                        </p:tav>
                                        <p:tav tm="100000">
                                          <p:val>
                                            <p:strVal val="#ppt_y"/>
                                          </p:val>
                                        </p:tav>
                                      </p:tavLst>
                                    </p:anim>
                                  </p:childTnLst>
                                </p:cTn>
                              </p:par>
                            </p:childTnLst>
                          </p:cTn>
                        </p:par>
                        <p:par>
                          <p:cTn id="138" fill="hold">
                            <p:stCondLst>
                              <p:cond delay="20000"/>
                            </p:stCondLst>
                            <p:childTnLst>
                              <p:par>
                                <p:cTn id="139" presetID="42" presetClass="entr" presetSubtype="0" fill="hold" grpId="0" nodeType="afterEffect">
                                  <p:stCondLst>
                                    <p:cond delay="0"/>
                                  </p:stCondLst>
                                  <p:childTnLst>
                                    <p:set>
                                      <p:cBhvr>
                                        <p:cTn id="140" dur="1" fill="hold">
                                          <p:stCondLst>
                                            <p:cond delay="0"/>
                                          </p:stCondLst>
                                        </p:cTn>
                                        <p:tgtEl>
                                          <p:spTgt spid="7"/>
                                        </p:tgtEl>
                                        <p:attrNameLst>
                                          <p:attrName>style.visibility</p:attrName>
                                        </p:attrNameLst>
                                      </p:cBhvr>
                                      <p:to>
                                        <p:strVal val="visible"/>
                                      </p:to>
                                    </p:set>
                                    <p:animEffect transition="in" filter="fade">
                                      <p:cBhvr>
                                        <p:cTn id="141" dur="1000"/>
                                        <p:tgtEl>
                                          <p:spTgt spid="7"/>
                                        </p:tgtEl>
                                      </p:cBhvr>
                                    </p:animEffect>
                                    <p:anim calcmode="lin" valueType="num">
                                      <p:cBhvr>
                                        <p:cTn id="142" dur="1000" fill="hold"/>
                                        <p:tgtEl>
                                          <p:spTgt spid="7"/>
                                        </p:tgtEl>
                                        <p:attrNameLst>
                                          <p:attrName>ppt_x</p:attrName>
                                        </p:attrNameLst>
                                      </p:cBhvr>
                                      <p:tavLst>
                                        <p:tav tm="0">
                                          <p:val>
                                            <p:strVal val="#ppt_x"/>
                                          </p:val>
                                        </p:tav>
                                        <p:tav tm="100000">
                                          <p:val>
                                            <p:strVal val="#ppt_x"/>
                                          </p:val>
                                        </p:tav>
                                      </p:tavLst>
                                    </p:anim>
                                    <p:anim calcmode="lin" valueType="num">
                                      <p:cBhvr>
                                        <p:cTn id="143" dur="1000" fill="hold"/>
                                        <p:tgtEl>
                                          <p:spTgt spid="7"/>
                                        </p:tgtEl>
                                        <p:attrNameLst>
                                          <p:attrName>ppt_y</p:attrName>
                                        </p:attrNameLst>
                                      </p:cBhvr>
                                      <p:tavLst>
                                        <p:tav tm="0">
                                          <p:val>
                                            <p:strVal val="#ppt_y+.1"/>
                                          </p:val>
                                        </p:tav>
                                        <p:tav tm="100000">
                                          <p:val>
                                            <p:strVal val="#ppt_y"/>
                                          </p:val>
                                        </p:tav>
                                      </p:tavLst>
                                    </p:anim>
                                  </p:childTnLst>
                                </p:cTn>
                              </p:par>
                            </p:childTnLst>
                          </p:cTn>
                        </p:par>
                        <p:par>
                          <p:cTn id="144" fill="hold">
                            <p:stCondLst>
                              <p:cond delay="21000"/>
                            </p:stCondLst>
                            <p:childTnLst>
                              <p:par>
                                <p:cTn id="145" presetID="42" presetClass="entr" presetSubtype="0" fill="hold" nodeType="afterEffect">
                                  <p:stCondLst>
                                    <p:cond delay="0"/>
                                  </p:stCondLst>
                                  <p:childTnLst>
                                    <p:set>
                                      <p:cBhvr>
                                        <p:cTn id="146" dur="1" fill="hold">
                                          <p:stCondLst>
                                            <p:cond delay="0"/>
                                          </p:stCondLst>
                                        </p:cTn>
                                        <p:tgtEl>
                                          <p:spTgt spid="41"/>
                                        </p:tgtEl>
                                        <p:attrNameLst>
                                          <p:attrName>style.visibility</p:attrName>
                                        </p:attrNameLst>
                                      </p:cBhvr>
                                      <p:to>
                                        <p:strVal val="visible"/>
                                      </p:to>
                                    </p:set>
                                    <p:animEffect transition="in" filter="fade">
                                      <p:cBhvr>
                                        <p:cTn id="147" dur="1000"/>
                                        <p:tgtEl>
                                          <p:spTgt spid="41"/>
                                        </p:tgtEl>
                                      </p:cBhvr>
                                    </p:animEffect>
                                    <p:anim calcmode="lin" valueType="num">
                                      <p:cBhvr>
                                        <p:cTn id="148" dur="1000" fill="hold"/>
                                        <p:tgtEl>
                                          <p:spTgt spid="41"/>
                                        </p:tgtEl>
                                        <p:attrNameLst>
                                          <p:attrName>ppt_x</p:attrName>
                                        </p:attrNameLst>
                                      </p:cBhvr>
                                      <p:tavLst>
                                        <p:tav tm="0">
                                          <p:val>
                                            <p:strVal val="#ppt_x"/>
                                          </p:val>
                                        </p:tav>
                                        <p:tav tm="100000">
                                          <p:val>
                                            <p:strVal val="#ppt_x"/>
                                          </p:val>
                                        </p:tav>
                                      </p:tavLst>
                                    </p:anim>
                                    <p:anim calcmode="lin" valueType="num">
                                      <p:cBhvr>
                                        <p:cTn id="149" dur="1000" fill="hold"/>
                                        <p:tgtEl>
                                          <p:spTgt spid="41"/>
                                        </p:tgtEl>
                                        <p:attrNameLst>
                                          <p:attrName>ppt_y</p:attrName>
                                        </p:attrNameLst>
                                      </p:cBhvr>
                                      <p:tavLst>
                                        <p:tav tm="0">
                                          <p:val>
                                            <p:strVal val="#ppt_y+.1"/>
                                          </p:val>
                                        </p:tav>
                                        <p:tav tm="100000">
                                          <p:val>
                                            <p:strVal val="#ppt_y"/>
                                          </p:val>
                                        </p:tav>
                                      </p:tavLst>
                                    </p:anim>
                                  </p:childTnLst>
                                </p:cTn>
                              </p:par>
                            </p:childTnLst>
                          </p:cTn>
                        </p:par>
                        <p:par>
                          <p:cTn id="150" fill="hold">
                            <p:stCondLst>
                              <p:cond delay="22000"/>
                            </p:stCondLst>
                            <p:childTnLst>
                              <p:par>
                                <p:cTn id="151" presetID="42" presetClass="entr" presetSubtype="0" fill="hold" nodeType="afterEffect">
                                  <p:stCondLst>
                                    <p:cond delay="0"/>
                                  </p:stCondLst>
                                  <p:childTnLst>
                                    <p:set>
                                      <p:cBhvr>
                                        <p:cTn id="152" dur="1" fill="hold">
                                          <p:stCondLst>
                                            <p:cond delay="0"/>
                                          </p:stCondLst>
                                        </p:cTn>
                                        <p:tgtEl>
                                          <p:spTgt spid="32"/>
                                        </p:tgtEl>
                                        <p:attrNameLst>
                                          <p:attrName>style.visibility</p:attrName>
                                        </p:attrNameLst>
                                      </p:cBhvr>
                                      <p:to>
                                        <p:strVal val="visible"/>
                                      </p:to>
                                    </p:set>
                                    <p:animEffect transition="in" filter="fade">
                                      <p:cBhvr>
                                        <p:cTn id="153" dur="1000"/>
                                        <p:tgtEl>
                                          <p:spTgt spid="32"/>
                                        </p:tgtEl>
                                      </p:cBhvr>
                                    </p:animEffect>
                                    <p:anim calcmode="lin" valueType="num">
                                      <p:cBhvr>
                                        <p:cTn id="154" dur="1000" fill="hold"/>
                                        <p:tgtEl>
                                          <p:spTgt spid="32"/>
                                        </p:tgtEl>
                                        <p:attrNameLst>
                                          <p:attrName>ppt_x</p:attrName>
                                        </p:attrNameLst>
                                      </p:cBhvr>
                                      <p:tavLst>
                                        <p:tav tm="0">
                                          <p:val>
                                            <p:strVal val="#ppt_x"/>
                                          </p:val>
                                        </p:tav>
                                        <p:tav tm="100000">
                                          <p:val>
                                            <p:strVal val="#ppt_x"/>
                                          </p:val>
                                        </p:tav>
                                      </p:tavLst>
                                    </p:anim>
                                    <p:anim calcmode="lin" valueType="num">
                                      <p:cBhvr>
                                        <p:cTn id="155" dur="1000" fill="hold"/>
                                        <p:tgtEl>
                                          <p:spTgt spid="32"/>
                                        </p:tgtEl>
                                        <p:attrNameLst>
                                          <p:attrName>ppt_y</p:attrName>
                                        </p:attrNameLst>
                                      </p:cBhvr>
                                      <p:tavLst>
                                        <p:tav tm="0">
                                          <p:val>
                                            <p:strVal val="#ppt_y+.1"/>
                                          </p:val>
                                        </p:tav>
                                        <p:tav tm="100000">
                                          <p:val>
                                            <p:strVal val="#ppt_y"/>
                                          </p:val>
                                        </p:tav>
                                      </p:tavLst>
                                    </p:anim>
                                  </p:childTnLst>
                                </p:cTn>
                              </p:par>
                            </p:childTnLst>
                          </p:cTn>
                        </p:par>
                        <p:par>
                          <p:cTn id="156" fill="hold">
                            <p:stCondLst>
                              <p:cond delay="23000"/>
                            </p:stCondLst>
                            <p:childTnLst>
                              <p:par>
                                <p:cTn id="157" presetID="42" presetClass="entr" presetSubtype="0" fill="hold" grpId="0" nodeType="afterEffect">
                                  <p:stCondLst>
                                    <p:cond delay="0"/>
                                  </p:stCondLst>
                                  <p:childTnLst>
                                    <p:set>
                                      <p:cBhvr>
                                        <p:cTn id="158" dur="1" fill="hold">
                                          <p:stCondLst>
                                            <p:cond delay="0"/>
                                          </p:stCondLst>
                                        </p:cTn>
                                        <p:tgtEl>
                                          <p:spTgt spid="57"/>
                                        </p:tgtEl>
                                        <p:attrNameLst>
                                          <p:attrName>style.visibility</p:attrName>
                                        </p:attrNameLst>
                                      </p:cBhvr>
                                      <p:to>
                                        <p:strVal val="visible"/>
                                      </p:to>
                                    </p:set>
                                    <p:animEffect transition="in" filter="fade">
                                      <p:cBhvr>
                                        <p:cTn id="159" dur="1000"/>
                                        <p:tgtEl>
                                          <p:spTgt spid="57"/>
                                        </p:tgtEl>
                                      </p:cBhvr>
                                    </p:animEffect>
                                    <p:anim calcmode="lin" valueType="num">
                                      <p:cBhvr>
                                        <p:cTn id="160" dur="1000" fill="hold"/>
                                        <p:tgtEl>
                                          <p:spTgt spid="57"/>
                                        </p:tgtEl>
                                        <p:attrNameLst>
                                          <p:attrName>ppt_x</p:attrName>
                                        </p:attrNameLst>
                                      </p:cBhvr>
                                      <p:tavLst>
                                        <p:tav tm="0">
                                          <p:val>
                                            <p:strVal val="#ppt_x"/>
                                          </p:val>
                                        </p:tav>
                                        <p:tav tm="100000">
                                          <p:val>
                                            <p:strVal val="#ppt_x"/>
                                          </p:val>
                                        </p:tav>
                                      </p:tavLst>
                                    </p:anim>
                                    <p:anim calcmode="lin" valueType="num">
                                      <p:cBhvr>
                                        <p:cTn id="161" dur="1000" fill="hold"/>
                                        <p:tgtEl>
                                          <p:spTgt spid="57"/>
                                        </p:tgtEl>
                                        <p:attrNameLst>
                                          <p:attrName>ppt_y</p:attrName>
                                        </p:attrNameLst>
                                      </p:cBhvr>
                                      <p:tavLst>
                                        <p:tav tm="0">
                                          <p:val>
                                            <p:strVal val="#ppt_y+.1"/>
                                          </p:val>
                                        </p:tav>
                                        <p:tav tm="100000">
                                          <p:val>
                                            <p:strVal val="#ppt_y"/>
                                          </p:val>
                                        </p:tav>
                                      </p:tavLst>
                                    </p:anim>
                                  </p:childTnLst>
                                </p:cTn>
                              </p:par>
                            </p:childTnLst>
                          </p:cTn>
                        </p:par>
                        <p:par>
                          <p:cTn id="162" fill="hold">
                            <p:stCondLst>
                              <p:cond delay="24000"/>
                            </p:stCondLst>
                            <p:childTnLst>
                              <p:par>
                                <p:cTn id="163" presetID="42" presetClass="entr" presetSubtype="0" fill="hold" nodeType="afterEffect">
                                  <p:stCondLst>
                                    <p:cond delay="0"/>
                                  </p:stCondLst>
                                  <p:childTnLst>
                                    <p:set>
                                      <p:cBhvr>
                                        <p:cTn id="164" dur="1" fill="hold">
                                          <p:stCondLst>
                                            <p:cond delay="0"/>
                                          </p:stCondLst>
                                        </p:cTn>
                                        <p:tgtEl>
                                          <p:spTgt spid="53"/>
                                        </p:tgtEl>
                                        <p:attrNameLst>
                                          <p:attrName>style.visibility</p:attrName>
                                        </p:attrNameLst>
                                      </p:cBhvr>
                                      <p:to>
                                        <p:strVal val="visible"/>
                                      </p:to>
                                    </p:set>
                                    <p:animEffect transition="in" filter="fade">
                                      <p:cBhvr>
                                        <p:cTn id="165" dur="1000"/>
                                        <p:tgtEl>
                                          <p:spTgt spid="53"/>
                                        </p:tgtEl>
                                      </p:cBhvr>
                                    </p:animEffect>
                                    <p:anim calcmode="lin" valueType="num">
                                      <p:cBhvr>
                                        <p:cTn id="166" dur="1000" fill="hold"/>
                                        <p:tgtEl>
                                          <p:spTgt spid="53"/>
                                        </p:tgtEl>
                                        <p:attrNameLst>
                                          <p:attrName>ppt_x</p:attrName>
                                        </p:attrNameLst>
                                      </p:cBhvr>
                                      <p:tavLst>
                                        <p:tav tm="0">
                                          <p:val>
                                            <p:strVal val="#ppt_x"/>
                                          </p:val>
                                        </p:tav>
                                        <p:tav tm="100000">
                                          <p:val>
                                            <p:strVal val="#ppt_x"/>
                                          </p:val>
                                        </p:tav>
                                      </p:tavLst>
                                    </p:anim>
                                    <p:anim calcmode="lin" valueType="num">
                                      <p:cBhvr>
                                        <p:cTn id="167" dur="1000" fill="hold"/>
                                        <p:tgtEl>
                                          <p:spTgt spid="53"/>
                                        </p:tgtEl>
                                        <p:attrNameLst>
                                          <p:attrName>ppt_y</p:attrName>
                                        </p:attrNameLst>
                                      </p:cBhvr>
                                      <p:tavLst>
                                        <p:tav tm="0">
                                          <p:val>
                                            <p:strVal val="#ppt_y+.1"/>
                                          </p:val>
                                        </p:tav>
                                        <p:tav tm="100000">
                                          <p:val>
                                            <p:strVal val="#ppt_y"/>
                                          </p:val>
                                        </p:tav>
                                      </p:tavLst>
                                    </p:anim>
                                  </p:childTnLst>
                                </p:cTn>
                              </p:par>
                            </p:childTnLst>
                          </p:cTn>
                        </p:par>
                        <p:par>
                          <p:cTn id="168" fill="hold">
                            <p:stCondLst>
                              <p:cond delay="25000"/>
                            </p:stCondLst>
                            <p:childTnLst>
                              <p:par>
                                <p:cTn id="169" presetID="42" presetClass="entr" presetSubtype="0" fill="hold" grpId="0" nodeType="afterEffect">
                                  <p:stCondLst>
                                    <p:cond delay="0"/>
                                  </p:stCondLst>
                                  <p:childTnLst>
                                    <p:set>
                                      <p:cBhvr>
                                        <p:cTn id="170" dur="1" fill="hold">
                                          <p:stCondLst>
                                            <p:cond delay="0"/>
                                          </p:stCondLst>
                                        </p:cTn>
                                        <p:tgtEl>
                                          <p:spTgt spid="8"/>
                                        </p:tgtEl>
                                        <p:attrNameLst>
                                          <p:attrName>style.visibility</p:attrName>
                                        </p:attrNameLst>
                                      </p:cBhvr>
                                      <p:to>
                                        <p:strVal val="visible"/>
                                      </p:to>
                                    </p:set>
                                    <p:animEffect transition="in" filter="fade">
                                      <p:cBhvr>
                                        <p:cTn id="171" dur="1000"/>
                                        <p:tgtEl>
                                          <p:spTgt spid="8"/>
                                        </p:tgtEl>
                                      </p:cBhvr>
                                    </p:animEffect>
                                    <p:anim calcmode="lin" valueType="num">
                                      <p:cBhvr>
                                        <p:cTn id="172" dur="1000" fill="hold"/>
                                        <p:tgtEl>
                                          <p:spTgt spid="8"/>
                                        </p:tgtEl>
                                        <p:attrNameLst>
                                          <p:attrName>ppt_x</p:attrName>
                                        </p:attrNameLst>
                                      </p:cBhvr>
                                      <p:tavLst>
                                        <p:tav tm="0">
                                          <p:val>
                                            <p:strVal val="#ppt_x"/>
                                          </p:val>
                                        </p:tav>
                                        <p:tav tm="100000">
                                          <p:val>
                                            <p:strVal val="#ppt_x"/>
                                          </p:val>
                                        </p:tav>
                                      </p:tavLst>
                                    </p:anim>
                                    <p:anim calcmode="lin" valueType="num">
                                      <p:cBhvr>
                                        <p:cTn id="173" dur="1000" fill="hold"/>
                                        <p:tgtEl>
                                          <p:spTgt spid="8"/>
                                        </p:tgtEl>
                                        <p:attrNameLst>
                                          <p:attrName>ppt_y</p:attrName>
                                        </p:attrNameLst>
                                      </p:cBhvr>
                                      <p:tavLst>
                                        <p:tav tm="0">
                                          <p:val>
                                            <p:strVal val="#ppt_y+.1"/>
                                          </p:val>
                                        </p:tav>
                                        <p:tav tm="100000">
                                          <p:val>
                                            <p:strVal val="#ppt_y"/>
                                          </p:val>
                                        </p:tav>
                                      </p:tavLst>
                                    </p:anim>
                                  </p:childTnLst>
                                </p:cTn>
                              </p:par>
                            </p:childTnLst>
                          </p:cTn>
                        </p:par>
                        <p:par>
                          <p:cTn id="174" fill="hold">
                            <p:stCondLst>
                              <p:cond delay="26000"/>
                            </p:stCondLst>
                            <p:childTnLst>
                              <p:par>
                                <p:cTn id="175" presetID="42" presetClass="entr" presetSubtype="0" fill="hold" nodeType="afterEffect">
                                  <p:stCondLst>
                                    <p:cond delay="0"/>
                                  </p:stCondLst>
                                  <p:childTnLst>
                                    <p:set>
                                      <p:cBhvr>
                                        <p:cTn id="176" dur="1" fill="hold">
                                          <p:stCondLst>
                                            <p:cond delay="0"/>
                                          </p:stCondLst>
                                        </p:cTn>
                                        <p:tgtEl>
                                          <p:spTgt spid="35"/>
                                        </p:tgtEl>
                                        <p:attrNameLst>
                                          <p:attrName>style.visibility</p:attrName>
                                        </p:attrNameLst>
                                      </p:cBhvr>
                                      <p:to>
                                        <p:strVal val="visible"/>
                                      </p:to>
                                    </p:set>
                                    <p:animEffect transition="in" filter="fade">
                                      <p:cBhvr>
                                        <p:cTn id="177" dur="1000"/>
                                        <p:tgtEl>
                                          <p:spTgt spid="35"/>
                                        </p:tgtEl>
                                      </p:cBhvr>
                                    </p:animEffect>
                                    <p:anim calcmode="lin" valueType="num">
                                      <p:cBhvr>
                                        <p:cTn id="178" dur="1000" fill="hold"/>
                                        <p:tgtEl>
                                          <p:spTgt spid="35"/>
                                        </p:tgtEl>
                                        <p:attrNameLst>
                                          <p:attrName>ppt_x</p:attrName>
                                        </p:attrNameLst>
                                      </p:cBhvr>
                                      <p:tavLst>
                                        <p:tav tm="0">
                                          <p:val>
                                            <p:strVal val="#ppt_x"/>
                                          </p:val>
                                        </p:tav>
                                        <p:tav tm="100000">
                                          <p:val>
                                            <p:strVal val="#ppt_x"/>
                                          </p:val>
                                        </p:tav>
                                      </p:tavLst>
                                    </p:anim>
                                    <p:anim calcmode="lin" valueType="num">
                                      <p:cBhvr>
                                        <p:cTn id="17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50" grpId="0" animBg="1"/>
      <p:bldP spid="51" grpId="0" animBg="1"/>
      <p:bldP spid="52" grpId="0" animBg="1"/>
      <p:bldP spid="56" grpId="0" animBg="1"/>
      <p:bldP spid="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71778CF4-FE21-4942-B555-87477DF84819}"/>
              </a:ext>
            </a:extLst>
          </p:cNvPr>
          <p:cNvSpPr/>
          <p:nvPr/>
        </p:nvSpPr>
        <p:spPr>
          <a:xfrm>
            <a:off x="0" y="2238581"/>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0">
            <a:extLst>
              <a:ext uri="{FF2B5EF4-FFF2-40B4-BE49-F238E27FC236}">
                <a16:creationId xmlns:a16="http://schemas.microsoft.com/office/drawing/2014/main" xmlns="" id="{21240CE7-1570-40FA-AA89-86A95CC734F1}"/>
              </a:ext>
            </a:extLst>
          </p:cNvPr>
          <p:cNvSpPr>
            <a:spLocks noChangeAspect="1"/>
          </p:cNvSpPr>
          <p:nvPr/>
        </p:nvSpPr>
        <p:spPr>
          <a:xfrm>
            <a:off x="1451918" y="2748652"/>
            <a:ext cx="1741817" cy="189733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85000"/>
            </a:schemeClr>
          </a:solidFill>
          <a:ln>
            <a:noFill/>
          </a:ln>
          <a:effectLst>
            <a:innerShdw blurRad="1524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Impact" panose="020B0806030902050204" pitchFamily="34" charset="0"/>
            </a:endParaRPr>
          </a:p>
        </p:txBody>
      </p:sp>
      <p:grpSp>
        <p:nvGrpSpPr>
          <p:cNvPr id="5" name="组合 4">
            <a:extLst>
              <a:ext uri="{FF2B5EF4-FFF2-40B4-BE49-F238E27FC236}">
                <a16:creationId xmlns:a16="http://schemas.microsoft.com/office/drawing/2014/main" xmlns="" id="{0DEB0786-023E-4083-973D-C5CED849FAC6}"/>
              </a:ext>
            </a:extLst>
          </p:cNvPr>
          <p:cNvGrpSpPr/>
          <p:nvPr/>
        </p:nvGrpSpPr>
        <p:grpSpPr>
          <a:xfrm>
            <a:off x="2024425" y="2537756"/>
            <a:ext cx="2007674" cy="2188751"/>
            <a:chOff x="6399902" y="-156057"/>
            <a:chExt cx="1677546" cy="1828848"/>
          </a:xfrm>
        </p:grpSpPr>
        <p:sp>
          <p:nvSpPr>
            <p:cNvPr id="6" name="矩形 10">
              <a:extLst>
                <a:ext uri="{FF2B5EF4-FFF2-40B4-BE49-F238E27FC236}">
                  <a16:creationId xmlns:a16="http://schemas.microsoft.com/office/drawing/2014/main" xmlns="" id="{822615EE-CC10-4813-8073-8366FABDDF20}"/>
                </a:ext>
              </a:extLst>
            </p:cNvPr>
            <p:cNvSpPr>
              <a:spLocks noChangeAspect="1"/>
            </p:cNvSpPr>
            <p:nvPr/>
          </p:nvSpPr>
          <p:spPr>
            <a:xfrm>
              <a:off x="6399902" y="-156057"/>
              <a:ext cx="1677546" cy="182884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 name="KSO_Shape">
              <a:extLst>
                <a:ext uri="{FF2B5EF4-FFF2-40B4-BE49-F238E27FC236}">
                  <a16:creationId xmlns:a16="http://schemas.microsoft.com/office/drawing/2014/main" xmlns="" id="{CA548CF3-F532-4AD0-B009-CD7EC6C20543}"/>
                </a:ext>
              </a:extLst>
            </p:cNvPr>
            <p:cNvSpPr>
              <a:spLocks/>
            </p:cNvSpPr>
            <p:nvPr/>
          </p:nvSpPr>
          <p:spPr bwMode="auto">
            <a:xfrm>
              <a:off x="6961835" y="422124"/>
              <a:ext cx="553680" cy="67248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lumMod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a:extLst>
              <a:ext uri="{FF2B5EF4-FFF2-40B4-BE49-F238E27FC236}">
                <a16:creationId xmlns:a16="http://schemas.microsoft.com/office/drawing/2014/main" xmlns="" id="{E79B68E8-1EEC-4AFD-BBB6-19255DFF42B1}"/>
              </a:ext>
            </a:extLst>
          </p:cNvPr>
          <p:cNvGrpSpPr/>
          <p:nvPr/>
        </p:nvGrpSpPr>
        <p:grpSpPr>
          <a:xfrm>
            <a:off x="5066638" y="2903625"/>
            <a:ext cx="5191223" cy="1503374"/>
            <a:chOff x="341177" y="1625473"/>
            <a:chExt cx="2277446" cy="1256169"/>
          </a:xfrm>
        </p:grpSpPr>
        <p:sp>
          <p:nvSpPr>
            <p:cNvPr id="9" name="TextBox 4">
              <a:extLst>
                <a:ext uri="{FF2B5EF4-FFF2-40B4-BE49-F238E27FC236}">
                  <a16:creationId xmlns:a16="http://schemas.microsoft.com/office/drawing/2014/main" xmlns="" id="{E6923380-81F6-424F-9AE5-4C0F9D71AA71}"/>
                </a:ext>
              </a:extLst>
            </p:cNvPr>
            <p:cNvSpPr txBox="1"/>
            <p:nvPr/>
          </p:nvSpPr>
          <p:spPr>
            <a:xfrm>
              <a:off x="341177" y="1625473"/>
              <a:ext cx="2277446" cy="925804"/>
            </a:xfrm>
            <a:prstGeom prst="rect">
              <a:avLst/>
            </a:prstGeom>
            <a:noFill/>
          </p:spPr>
          <p:txBody>
            <a:bodyPr wrap="square" lIns="0" rIns="0" rtlCol="0">
              <a:spAutoFit/>
            </a:bodyPr>
            <a:lstStyle/>
            <a:p>
              <a:pPr algn="ctr"/>
              <a:r>
                <a:rPr lang="zh-CN" altLang="en-US" sz="6600" b="1" dirty="0">
                  <a:solidFill>
                    <a:schemeClr val="bg1"/>
                  </a:solidFill>
                  <a:latin typeface="方正兰亭粗黑_GBK" panose="02000000000000000000" pitchFamily="2" charset="-122"/>
                  <a:ea typeface="方正兰亭粗黑_GBK" panose="02000000000000000000" pitchFamily="2" charset="-122"/>
                </a:rPr>
                <a:t>年度工作概述</a:t>
              </a:r>
            </a:p>
          </p:txBody>
        </p:sp>
        <p:sp>
          <p:nvSpPr>
            <p:cNvPr id="10" name="TextBox 5">
              <a:extLst>
                <a:ext uri="{FF2B5EF4-FFF2-40B4-BE49-F238E27FC236}">
                  <a16:creationId xmlns:a16="http://schemas.microsoft.com/office/drawing/2014/main" xmlns="" id="{89D74E7C-7593-42A9-BE88-9379DF5659E8}"/>
                </a:ext>
              </a:extLst>
            </p:cNvPr>
            <p:cNvSpPr txBox="1"/>
            <p:nvPr/>
          </p:nvSpPr>
          <p:spPr>
            <a:xfrm>
              <a:off x="936959" y="2547323"/>
              <a:ext cx="1085881" cy="334319"/>
            </a:xfrm>
            <a:prstGeom prst="rect">
              <a:avLst/>
            </a:prstGeom>
            <a:noFill/>
          </p:spPr>
          <p:txBody>
            <a:bodyPr wrap="square" rtlCol="0">
              <a:spAutoFit/>
            </a:bodyPr>
            <a:lstStyle/>
            <a:p>
              <a:pPr algn="ctr"/>
              <a:r>
                <a:rPr lang="zh-CN" altLang="en-US" sz="2000" dirty="0">
                  <a:solidFill>
                    <a:schemeClr val="bg1"/>
                  </a:solidFill>
                  <a:latin typeface="方正兰亭黑_GBK" panose="02000000000000000000" pitchFamily="2" charset="-122"/>
                  <a:ea typeface="方正兰亭黑_GBK" panose="02000000000000000000" pitchFamily="2" charset="-122"/>
                </a:rPr>
                <a:t>添加文字内容</a:t>
              </a:r>
            </a:p>
          </p:txBody>
        </p:sp>
      </p:grpSp>
      <p:sp>
        <p:nvSpPr>
          <p:cNvPr id="11" name="矩形 10">
            <a:extLst>
              <a:ext uri="{FF2B5EF4-FFF2-40B4-BE49-F238E27FC236}">
                <a16:creationId xmlns:a16="http://schemas.microsoft.com/office/drawing/2014/main" xmlns="" id="{9FE384FF-023A-440E-B1E5-A7F410D1C781}"/>
              </a:ext>
            </a:extLst>
          </p:cNvPr>
          <p:cNvSpPr/>
          <p:nvPr/>
        </p:nvSpPr>
        <p:spPr>
          <a:xfrm>
            <a:off x="1212622" y="2325513"/>
            <a:ext cx="1106683" cy="12065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dirty="0">
                <a:solidFill>
                  <a:srgbClr val="C00000"/>
                </a:solidFill>
                <a:latin typeface="Impact" panose="020B0806030902050204" pitchFamily="34" charset="0"/>
              </a:rPr>
              <a:t>01</a:t>
            </a:r>
            <a:endParaRPr lang="zh-CN" altLang="en-US" sz="2800" dirty="0">
              <a:solidFill>
                <a:srgbClr val="C00000"/>
              </a:solidFill>
              <a:latin typeface="Impact" panose="020B0806030902050204" pitchFamily="34" charset="0"/>
            </a:endParaRPr>
          </a:p>
        </p:txBody>
      </p:sp>
      <p:sp>
        <p:nvSpPr>
          <p:cNvPr id="12" name="椭圆 11">
            <a:extLst>
              <a:ext uri="{FF2B5EF4-FFF2-40B4-BE49-F238E27FC236}">
                <a16:creationId xmlns:a16="http://schemas.microsoft.com/office/drawing/2014/main" xmlns="" id="{1995E5B4-3EA7-4089-BD10-03E7D837459B}"/>
              </a:ext>
            </a:extLst>
          </p:cNvPr>
          <p:cNvSpPr/>
          <p:nvPr/>
        </p:nvSpPr>
        <p:spPr>
          <a:xfrm>
            <a:off x="8102309" y="5207602"/>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532CEBE2-AB48-4969-8CC8-CC1361B497CB}"/>
              </a:ext>
            </a:extLst>
          </p:cNvPr>
          <p:cNvSpPr/>
          <p:nvPr/>
        </p:nvSpPr>
        <p:spPr>
          <a:xfrm>
            <a:off x="10687667" y="4890895"/>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a:extLst>
              <a:ext uri="{FF2B5EF4-FFF2-40B4-BE49-F238E27FC236}">
                <a16:creationId xmlns:a16="http://schemas.microsoft.com/office/drawing/2014/main" xmlns="" id="{BD0FD613-339E-463B-8BE9-BCFFEEFB5B9C}"/>
              </a:ext>
            </a:extLst>
          </p:cNvPr>
          <p:cNvSpPr/>
          <p:nvPr/>
        </p:nvSpPr>
        <p:spPr>
          <a:xfrm>
            <a:off x="2921540" y="5935091"/>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a:extLst>
              <a:ext uri="{FF2B5EF4-FFF2-40B4-BE49-F238E27FC236}">
                <a16:creationId xmlns:a16="http://schemas.microsoft.com/office/drawing/2014/main" xmlns="" id="{1B4FD715-2E13-4D8D-9244-32796FB5701F}"/>
              </a:ext>
            </a:extLst>
          </p:cNvPr>
          <p:cNvSpPr>
            <a:spLocks noChangeAspect="1"/>
          </p:cNvSpPr>
          <p:nvPr/>
        </p:nvSpPr>
        <p:spPr>
          <a:xfrm>
            <a:off x="6279085" y="5804922"/>
            <a:ext cx="689352" cy="68935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6" name="椭圆 15">
            <a:extLst>
              <a:ext uri="{FF2B5EF4-FFF2-40B4-BE49-F238E27FC236}">
                <a16:creationId xmlns:a16="http://schemas.microsoft.com/office/drawing/2014/main" xmlns="" id="{1E9B1B95-883E-4556-B316-77C80D9080E4}"/>
              </a:ext>
            </a:extLst>
          </p:cNvPr>
          <p:cNvSpPr>
            <a:spLocks noChangeAspect="1"/>
          </p:cNvSpPr>
          <p:nvPr/>
        </p:nvSpPr>
        <p:spPr>
          <a:xfrm>
            <a:off x="9870101" y="5935091"/>
            <a:ext cx="775521" cy="775521"/>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椭圆 16">
            <a:extLst>
              <a:ext uri="{FF2B5EF4-FFF2-40B4-BE49-F238E27FC236}">
                <a16:creationId xmlns:a16="http://schemas.microsoft.com/office/drawing/2014/main" xmlns="" id="{933B2835-57E1-435A-AA44-19E6F1E43931}"/>
              </a:ext>
            </a:extLst>
          </p:cNvPr>
          <p:cNvSpPr>
            <a:spLocks noChangeAspect="1"/>
          </p:cNvSpPr>
          <p:nvPr/>
        </p:nvSpPr>
        <p:spPr>
          <a:xfrm>
            <a:off x="7068281" y="6193598"/>
            <a:ext cx="1034028" cy="1034028"/>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椭圆 17">
            <a:extLst>
              <a:ext uri="{FF2B5EF4-FFF2-40B4-BE49-F238E27FC236}">
                <a16:creationId xmlns:a16="http://schemas.microsoft.com/office/drawing/2014/main" xmlns="" id="{60BD3843-6B84-4561-8DE0-3FF52D5F6D9B}"/>
              </a:ext>
            </a:extLst>
          </p:cNvPr>
          <p:cNvSpPr>
            <a:spLocks noChangeAspect="1"/>
          </p:cNvSpPr>
          <p:nvPr/>
        </p:nvSpPr>
        <p:spPr>
          <a:xfrm>
            <a:off x="4373168" y="5470289"/>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9" name="椭圆 18">
            <a:extLst>
              <a:ext uri="{FF2B5EF4-FFF2-40B4-BE49-F238E27FC236}">
                <a16:creationId xmlns:a16="http://schemas.microsoft.com/office/drawing/2014/main" xmlns="" id="{F947C8AD-BCE5-4F44-851E-077F54873CB6}"/>
              </a:ext>
            </a:extLst>
          </p:cNvPr>
          <p:cNvSpPr>
            <a:spLocks noChangeAspect="1"/>
          </p:cNvSpPr>
          <p:nvPr/>
        </p:nvSpPr>
        <p:spPr>
          <a:xfrm>
            <a:off x="2098354" y="5804639"/>
            <a:ext cx="603183" cy="60318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0" name="椭圆 19">
            <a:extLst>
              <a:ext uri="{FF2B5EF4-FFF2-40B4-BE49-F238E27FC236}">
                <a16:creationId xmlns:a16="http://schemas.microsoft.com/office/drawing/2014/main" xmlns="" id="{073CD6E9-7F3D-49D6-B002-6B47A9C8A488}"/>
              </a:ext>
            </a:extLst>
          </p:cNvPr>
          <p:cNvSpPr>
            <a:spLocks noChangeAspect="1"/>
          </p:cNvSpPr>
          <p:nvPr/>
        </p:nvSpPr>
        <p:spPr>
          <a:xfrm>
            <a:off x="1495171" y="6310638"/>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椭圆 20">
            <a:extLst>
              <a:ext uri="{FF2B5EF4-FFF2-40B4-BE49-F238E27FC236}">
                <a16:creationId xmlns:a16="http://schemas.microsoft.com/office/drawing/2014/main" xmlns="" id="{A9B310AB-1550-464C-BCE2-C55D58F38B09}"/>
              </a:ext>
            </a:extLst>
          </p:cNvPr>
          <p:cNvSpPr>
            <a:spLocks noChangeAspect="1"/>
          </p:cNvSpPr>
          <p:nvPr/>
        </p:nvSpPr>
        <p:spPr>
          <a:xfrm>
            <a:off x="891854" y="6144883"/>
            <a:ext cx="387761" cy="38776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2" name="椭圆 21">
            <a:extLst>
              <a:ext uri="{FF2B5EF4-FFF2-40B4-BE49-F238E27FC236}">
                <a16:creationId xmlns:a16="http://schemas.microsoft.com/office/drawing/2014/main" xmlns="" id="{2C84BB69-513A-47A4-91BB-C043D53B70F3}"/>
              </a:ext>
            </a:extLst>
          </p:cNvPr>
          <p:cNvSpPr>
            <a:spLocks noChangeAspect="1"/>
          </p:cNvSpPr>
          <p:nvPr/>
        </p:nvSpPr>
        <p:spPr>
          <a:xfrm>
            <a:off x="5291317" y="5691812"/>
            <a:ext cx="301592" cy="301592"/>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3" name="椭圆 22">
            <a:extLst>
              <a:ext uri="{FF2B5EF4-FFF2-40B4-BE49-F238E27FC236}">
                <a16:creationId xmlns:a16="http://schemas.microsoft.com/office/drawing/2014/main" xmlns="" id="{1E6317A7-D9D1-4F8F-A7EF-CEB3CFFC6D7E}"/>
              </a:ext>
            </a:extLst>
          </p:cNvPr>
          <p:cNvSpPr>
            <a:spLocks noChangeAspect="1"/>
          </p:cNvSpPr>
          <p:nvPr/>
        </p:nvSpPr>
        <p:spPr>
          <a:xfrm>
            <a:off x="5835267" y="5417238"/>
            <a:ext cx="301592" cy="30159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椭圆 23">
            <a:extLst>
              <a:ext uri="{FF2B5EF4-FFF2-40B4-BE49-F238E27FC236}">
                <a16:creationId xmlns:a16="http://schemas.microsoft.com/office/drawing/2014/main" xmlns="" id="{BB34D6D4-92E2-46A2-BA5C-ACD1AE3B65EC}"/>
              </a:ext>
            </a:extLst>
          </p:cNvPr>
          <p:cNvSpPr>
            <a:spLocks noChangeAspect="1"/>
          </p:cNvSpPr>
          <p:nvPr/>
        </p:nvSpPr>
        <p:spPr>
          <a:xfrm>
            <a:off x="676431" y="5913285"/>
            <a:ext cx="215423" cy="21542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extLst>
      <p:ext uri="{BB962C8B-B14F-4D97-AF65-F5344CB8AC3E}">
        <p14:creationId xmlns:p14="http://schemas.microsoft.com/office/powerpoint/2010/main" val="32795185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randombar(horizontal)">
                                      <p:cBhvr>
                                        <p:cTn id="53" dur="500"/>
                                        <p:tgtEl>
                                          <p:spTgt spid="18"/>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randombar(horizontal)">
                                      <p:cBhvr>
                                        <p:cTn id="57" dur="500"/>
                                        <p:tgtEl>
                                          <p:spTgt spid="22"/>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randombar(horizontal)">
                                      <p:cBhvr>
                                        <p:cTn id="61" dur="500"/>
                                        <p:tgtEl>
                                          <p:spTgt spid="23"/>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randombar(horizontal)">
                                      <p:cBhvr>
                                        <p:cTn id="65" dur="500"/>
                                        <p:tgtEl>
                                          <p:spTgt spid="15"/>
                                        </p:tgtEl>
                                      </p:cBhvr>
                                    </p:animEffect>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randombar(horizontal)">
                                      <p:cBhvr>
                                        <p:cTn id="73" dur="500"/>
                                        <p:tgtEl>
                                          <p:spTgt spid="12"/>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年度销售工作概述</a:t>
            </a:r>
          </a:p>
        </p:txBody>
      </p:sp>
      <p:grpSp>
        <p:nvGrpSpPr>
          <p:cNvPr id="27" name="组合 26">
            <a:extLst>
              <a:ext uri="{FF2B5EF4-FFF2-40B4-BE49-F238E27FC236}">
                <a16:creationId xmlns:a16="http://schemas.microsoft.com/office/drawing/2014/main" xmlns="" id="{6AC8DE85-D348-4EAC-8691-53889616365B}"/>
              </a:ext>
            </a:extLst>
          </p:cNvPr>
          <p:cNvGrpSpPr/>
          <p:nvPr/>
        </p:nvGrpSpPr>
        <p:grpSpPr>
          <a:xfrm>
            <a:off x="1684343" y="1758461"/>
            <a:ext cx="8823313" cy="2594843"/>
            <a:chOff x="2474374" y="2172599"/>
            <a:chExt cx="6841093" cy="2011893"/>
          </a:xfrm>
        </p:grpSpPr>
        <p:grpSp>
          <p:nvGrpSpPr>
            <p:cNvPr id="11" name="组合 10">
              <a:extLst>
                <a:ext uri="{FF2B5EF4-FFF2-40B4-BE49-F238E27FC236}">
                  <a16:creationId xmlns:a16="http://schemas.microsoft.com/office/drawing/2014/main" xmlns="" id="{668B93D0-ABC2-4308-A25D-051B40FCFD72}"/>
                </a:ext>
              </a:extLst>
            </p:cNvPr>
            <p:cNvGrpSpPr/>
            <p:nvPr/>
          </p:nvGrpSpPr>
          <p:grpSpPr>
            <a:xfrm>
              <a:off x="2474374" y="2172599"/>
              <a:ext cx="2011893" cy="2011893"/>
              <a:chOff x="304800" y="673100"/>
              <a:chExt cx="4000500" cy="4000500"/>
            </a:xfrm>
            <a:effectLst>
              <a:outerShdw blurRad="444500" dist="254000" dir="8100000" algn="tr" rotWithShape="0">
                <a:prstClr val="black">
                  <a:alpha val="50000"/>
                </a:prstClr>
              </a:outerShdw>
            </a:effectLst>
          </p:grpSpPr>
          <p:sp>
            <p:nvSpPr>
              <p:cNvPr id="12" name="同心圆 4">
                <a:extLst>
                  <a:ext uri="{FF2B5EF4-FFF2-40B4-BE49-F238E27FC236}">
                    <a16:creationId xmlns:a16="http://schemas.microsoft.com/office/drawing/2014/main" xmlns="" id="{22765911-16AD-421C-8F14-0B7A5DF04E4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a:extLst>
                  <a:ext uri="{FF2B5EF4-FFF2-40B4-BE49-F238E27FC236}">
                    <a16:creationId xmlns:a16="http://schemas.microsoft.com/office/drawing/2014/main" xmlns="" id="{FD700553-BDF6-4F9D-B7A3-8C2281867C8B}"/>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4" name="组合 13">
              <a:extLst>
                <a:ext uri="{FF2B5EF4-FFF2-40B4-BE49-F238E27FC236}">
                  <a16:creationId xmlns:a16="http://schemas.microsoft.com/office/drawing/2014/main" xmlns="" id="{F3295F4A-6E84-404B-8053-E85C3E06FFE9}"/>
                </a:ext>
              </a:extLst>
            </p:cNvPr>
            <p:cNvGrpSpPr/>
            <p:nvPr/>
          </p:nvGrpSpPr>
          <p:grpSpPr>
            <a:xfrm>
              <a:off x="4084107" y="2172599"/>
              <a:ext cx="2011893" cy="2011893"/>
              <a:chOff x="304800" y="673100"/>
              <a:chExt cx="4000500" cy="4000500"/>
            </a:xfrm>
            <a:effectLst>
              <a:outerShdw blurRad="444500" dist="254000" dir="8100000" algn="tr" rotWithShape="0">
                <a:prstClr val="black">
                  <a:alpha val="50000"/>
                </a:prstClr>
              </a:outerShdw>
            </a:effectLst>
          </p:grpSpPr>
          <p:sp>
            <p:nvSpPr>
              <p:cNvPr id="15" name="同心圆 7">
                <a:extLst>
                  <a:ext uri="{FF2B5EF4-FFF2-40B4-BE49-F238E27FC236}">
                    <a16:creationId xmlns:a16="http://schemas.microsoft.com/office/drawing/2014/main" xmlns="" id="{C39EC8FE-2A71-47BA-8F9E-F076F5E11B4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6" name="椭圆 15">
                <a:extLst>
                  <a:ext uri="{FF2B5EF4-FFF2-40B4-BE49-F238E27FC236}">
                    <a16:creationId xmlns:a16="http://schemas.microsoft.com/office/drawing/2014/main" xmlns="" id="{31BA42D5-3A68-4AE4-B212-2B576E5192B4}"/>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7" name="组合 16">
              <a:extLst>
                <a:ext uri="{FF2B5EF4-FFF2-40B4-BE49-F238E27FC236}">
                  <a16:creationId xmlns:a16="http://schemas.microsoft.com/office/drawing/2014/main" xmlns="" id="{D9E4268B-A7E7-4D4E-8044-F6B8297C8E81}"/>
                </a:ext>
              </a:extLst>
            </p:cNvPr>
            <p:cNvGrpSpPr/>
            <p:nvPr/>
          </p:nvGrpSpPr>
          <p:grpSpPr>
            <a:xfrm>
              <a:off x="5693840" y="2172599"/>
              <a:ext cx="2011893" cy="2011893"/>
              <a:chOff x="304800" y="673100"/>
              <a:chExt cx="4000500" cy="4000500"/>
            </a:xfrm>
            <a:effectLst>
              <a:outerShdw blurRad="444500" dist="254000" dir="8100000" algn="tr" rotWithShape="0">
                <a:prstClr val="black">
                  <a:alpha val="50000"/>
                </a:prstClr>
              </a:outerShdw>
            </a:effectLst>
          </p:grpSpPr>
          <p:sp>
            <p:nvSpPr>
              <p:cNvPr id="18" name="同心圆 10">
                <a:extLst>
                  <a:ext uri="{FF2B5EF4-FFF2-40B4-BE49-F238E27FC236}">
                    <a16:creationId xmlns:a16="http://schemas.microsoft.com/office/drawing/2014/main" xmlns="" id="{C0C3D8F8-86F2-4911-BEDF-E2479CED9C5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9" name="椭圆 18">
                <a:extLst>
                  <a:ext uri="{FF2B5EF4-FFF2-40B4-BE49-F238E27FC236}">
                    <a16:creationId xmlns:a16="http://schemas.microsoft.com/office/drawing/2014/main" xmlns="" id="{4D3A4AED-2043-427D-8356-A375FF8DB1EE}"/>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 name="组合 19">
              <a:extLst>
                <a:ext uri="{FF2B5EF4-FFF2-40B4-BE49-F238E27FC236}">
                  <a16:creationId xmlns:a16="http://schemas.microsoft.com/office/drawing/2014/main" xmlns="" id="{47838879-DE40-44D3-A4D7-7A8148DA6D3D}"/>
                </a:ext>
              </a:extLst>
            </p:cNvPr>
            <p:cNvGrpSpPr/>
            <p:nvPr/>
          </p:nvGrpSpPr>
          <p:grpSpPr>
            <a:xfrm>
              <a:off x="7303574" y="2172599"/>
              <a:ext cx="2011893" cy="2011893"/>
              <a:chOff x="304800" y="673100"/>
              <a:chExt cx="4000500" cy="4000500"/>
            </a:xfrm>
            <a:effectLst>
              <a:outerShdw blurRad="444500" dist="254000" dir="8100000" algn="tr" rotWithShape="0">
                <a:prstClr val="black">
                  <a:alpha val="50000"/>
                </a:prstClr>
              </a:outerShdw>
            </a:effectLst>
          </p:grpSpPr>
          <p:sp>
            <p:nvSpPr>
              <p:cNvPr id="21" name="同心圆 13">
                <a:extLst>
                  <a:ext uri="{FF2B5EF4-FFF2-40B4-BE49-F238E27FC236}">
                    <a16:creationId xmlns:a16="http://schemas.microsoft.com/office/drawing/2014/main" xmlns="" id="{0D4C2BD1-1A0F-430D-8D32-EAB40F635D8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2" name="椭圆 21">
                <a:extLst>
                  <a:ext uri="{FF2B5EF4-FFF2-40B4-BE49-F238E27FC236}">
                    <a16:creationId xmlns:a16="http://schemas.microsoft.com/office/drawing/2014/main" xmlns="" id="{310D51C2-68D3-4288-8551-53FEC2A703B9}"/>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3" name="TextBox 14">
              <a:extLst>
                <a:ext uri="{FF2B5EF4-FFF2-40B4-BE49-F238E27FC236}">
                  <a16:creationId xmlns:a16="http://schemas.microsoft.com/office/drawing/2014/main" xmlns="" id="{967C8E9E-F3AD-4739-A790-0BBA29016633}"/>
                </a:ext>
              </a:extLst>
            </p:cNvPr>
            <p:cNvSpPr txBox="1"/>
            <p:nvPr/>
          </p:nvSpPr>
          <p:spPr>
            <a:xfrm>
              <a:off x="2667088" y="3016442"/>
              <a:ext cx="1143696" cy="338460"/>
            </a:xfrm>
            <a:prstGeom prst="rect">
              <a:avLst/>
            </a:prstGeom>
            <a:noFill/>
          </p:spPr>
          <p:txBody>
            <a:bodyPr wrap="none" rtlCol="0">
              <a:spAutoFit/>
            </a:bodyPr>
            <a:lstStyle/>
            <a:p>
              <a:pPr>
                <a:lnSpc>
                  <a:spcPct val="120000"/>
                </a:lnSpc>
              </a:pPr>
              <a:r>
                <a:rPr lang="zh-CN" altLang="en-US" sz="2000" b="1">
                  <a:solidFill>
                    <a:schemeClr val="tx1">
                      <a:lumMod val="75000"/>
                      <a:lumOff val="25000"/>
                    </a:schemeClr>
                  </a:solidFill>
                  <a:latin typeface="方正兰亭黑_GBK" panose="02000000000000000000" pitchFamily="2" charset="-122"/>
                  <a:ea typeface="方正兰亭黑_GBK" panose="02000000000000000000" pitchFamily="2" charset="-122"/>
                </a:rPr>
                <a:t>销售额指标</a:t>
              </a:r>
              <a:endParaRPr lang="zh-CN" altLang="en-US" sz="2000" b="1"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sp>
          <p:nvSpPr>
            <p:cNvPr id="38" name="TextBox 14">
              <a:extLst>
                <a:ext uri="{FF2B5EF4-FFF2-40B4-BE49-F238E27FC236}">
                  <a16:creationId xmlns:a16="http://schemas.microsoft.com/office/drawing/2014/main" xmlns="" id="{AA4DCDA2-D3C4-4B6A-841B-8586A2B87856}"/>
                </a:ext>
              </a:extLst>
            </p:cNvPr>
            <p:cNvSpPr txBox="1"/>
            <p:nvPr/>
          </p:nvSpPr>
          <p:spPr>
            <a:xfrm>
              <a:off x="4285180" y="3070611"/>
              <a:ext cx="1343799" cy="338460"/>
            </a:xfrm>
            <a:prstGeom prst="rect">
              <a:avLst/>
            </a:prstGeom>
            <a:noFill/>
          </p:spPr>
          <p:txBody>
            <a:bodyPr wrap="none" rtlCol="0">
              <a:spAutoFit/>
            </a:bodyPr>
            <a:lstStyle/>
            <a:p>
              <a:pPr>
                <a:lnSpc>
                  <a:spcPct val="120000"/>
                </a:lnSpc>
              </a:pPr>
              <a:r>
                <a:rPr lang="zh-CN" altLang="en-US" sz="2000" b="1">
                  <a:solidFill>
                    <a:schemeClr val="tx1">
                      <a:lumMod val="75000"/>
                      <a:lumOff val="25000"/>
                    </a:schemeClr>
                  </a:solidFill>
                  <a:latin typeface="方正兰亭黑_GBK" panose="02000000000000000000" pitchFamily="2" charset="-122"/>
                  <a:ea typeface="方正兰亭黑_GBK" panose="02000000000000000000" pitchFamily="2" charset="-122"/>
                </a:rPr>
                <a:t>产品销售情况</a:t>
              </a:r>
            </a:p>
          </p:txBody>
        </p:sp>
        <p:sp>
          <p:nvSpPr>
            <p:cNvPr id="39" name="TextBox 14">
              <a:extLst>
                <a:ext uri="{FF2B5EF4-FFF2-40B4-BE49-F238E27FC236}">
                  <a16:creationId xmlns:a16="http://schemas.microsoft.com/office/drawing/2014/main" xmlns="" id="{EE416F62-88E9-47E5-875D-8C2414067605}"/>
                </a:ext>
              </a:extLst>
            </p:cNvPr>
            <p:cNvSpPr txBox="1"/>
            <p:nvPr/>
          </p:nvSpPr>
          <p:spPr>
            <a:xfrm>
              <a:off x="5882137" y="3070611"/>
              <a:ext cx="1343799" cy="338460"/>
            </a:xfrm>
            <a:prstGeom prst="rect">
              <a:avLst/>
            </a:prstGeom>
            <a:noFill/>
          </p:spPr>
          <p:txBody>
            <a:bodyPr wrap="none" rtlCol="0">
              <a:spAutoFit/>
            </a:bodyPr>
            <a:lstStyle/>
            <a:p>
              <a:pPr>
                <a:lnSpc>
                  <a:spcPct val="120000"/>
                </a:lnSpc>
              </a:pPr>
              <a:r>
                <a:rPr lang="zh-CN" altLang="en-US" sz="2000" b="1">
                  <a:solidFill>
                    <a:schemeClr val="tx1">
                      <a:lumMod val="75000"/>
                      <a:lumOff val="25000"/>
                    </a:schemeClr>
                  </a:solidFill>
                  <a:latin typeface="方正兰亭黑_GBK" panose="02000000000000000000" pitchFamily="2" charset="-122"/>
                  <a:ea typeface="方正兰亭黑_GBK" panose="02000000000000000000" pitchFamily="2" charset="-122"/>
                </a:rPr>
                <a:t>客户开发情况</a:t>
              </a:r>
            </a:p>
          </p:txBody>
        </p:sp>
        <p:sp>
          <p:nvSpPr>
            <p:cNvPr id="40" name="TextBox 14">
              <a:extLst>
                <a:ext uri="{FF2B5EF4-FFF2-40B4-BE49-F238E27FC236}">
                  <a16:creationId xmlns:a16="http://schemas.microsoft.com/office/drawing/2014/main" xmlns="" id="{3B38C925-53FE-4E20-ABE6-ED4E32B72CB5}"/>
                </a:ext>
              </a:extLst>
            </p:cNvPr>
            <p:cNvSpPr txBox="1"/>
            <p:nvPr/>
          </p:nvSpPr>
          <p:spPr>
            <a:xfrm>
              <a:off x="7637620" y="3052412"/>
              <a:ext cx="1343799" cy="338460"/>
            </a:xfrm>
            <a:prstGeom prst="rect">
              <a:avLst/>
            </a:prstGeom>
            <a:noFill/>
          </p:spPr>
          <p:txBody>
            <a:bodyPr wrap="none" rtlCol="0">
              <a:spAutoFit/>
            </a:bodyPr>
            <a:lstStyle/>
            <a:p>
              <a:pPr>
                <a:lnSpc>
                  <a:spcPct val="120000"/>
                </a:lnSpc>
              </a:pPr>
              <a:r>
                <a:rPr lang="zh-CN" altLang="en-US" sz="2000" b="1">
                  <a:solidFill>
                    <a:schemeClr val="tx1">
                      <a:lumMod val="75000"/>
                      <a:lumOff val="25000"/>
                    </a:schemeClr>
                  </a:solidFill>
                  <a:latin typeface="方正兰亭黑_GBK" panose="02000000000000000000" pitchFamily="2" charset="-122"/>
                  <a:ea typeface="方正兰亭黑_GBK" panose="02000000000000000000" pitchFamily="2" charset="-122"/>
                </a:rPr>
                <a:t>其他指标数据</a:t>
              </a:r>
            </a:p>
          </p:txBody>
        </p:sp>
      </p:grpSp>
      <p:sp>
        <p:nvSpPr>
          <p:cNvPr id="37" name="矩形 36">
            <a:extLst>
              <a:ext uri="{FF2B5EF4-FFF2-40B4-BE49-F238E27FC236}">
                <a16:creationId xmlns:a16="http://schemas.microsoft.com/office/drawing/2014/main" xmlns="" id="{CB2FFBB3-D925-4E4D-B3C3-EC3A461EBEB8}"/>
              </a:ext>
            </a:extLst>
          </p:cNvPr>
          <p:cNvSpPr/>
          <p:nvPr/>
        </p:nvSpPr>
        <p:spPr>
          <a:xfrm>
            <a:off x="1740977" y="4837088"/>
            <a:ext cx="2076156"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pitchFamily="34" charset="-122"/>
                <a:ea typeface="微软雅黑" panose="020B0503020204020204" pitchFamily="34" charset="-122"/>
              </a:rPr>
              <a:t>用户可以在投影仪或者计算机上可以将演示</a:t>
            </a:r>
          </a:p>
        </p:txBody>
      </p:sp>
      <p:sp>
        <p:nvSpPr>
          <p:cNvPr id="41" name="矩形 40">
            <a:extLst>
              <a:ext uri="{FF2B5EF4-FFF2-40B4-BE49-F238E27FC236}">
                <a16:creationId xmlns:a16="http://schemas.microsoft.com/office/drawing/2014/main" xmlns="" id="{9DFDACB9-C665-45D3-9F4F-61F363A9B5A7}"/>
              </a:ext>
            </a:extLst>
          </p:cNvPr>
          <p:cNvSpPr/>
          <p:nvPr/>
        </p:nvSpPr>
        <p:spPr>
          <a:xfrm>
            <a:off x="4019844" y="4837087"/>
            <a:ext cx="2076156"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pitchFamily="34" charset="-122"/>
                <a:ea typeface="微软雅黑" panose="020B0503020204020204" pitchFamily="34" charset="-122"/>
              </a:rPr>
              <a:t>用户可以在投影仪或者计算机上可以将演示</a:t>
            </a:r>
          </a:p>
        </p:txBody>
      </p:sp>
      <p:sp>
        <p:nvSpPr>
          <p:cNvPr id="42" name="矩形 41">
            <a:extLst>
              <a:ext uri="{FF2B5EF4-FFF2-40B4-BE49-F238E27FC236}">
                <a16:creationId xmlns:a16="http://schemas.microsoft.com/office/drawing/2014/main" xmlns="" id="{FD304840-8A93-4D02-A9FB-65BBAD00FDF0}"/>
              </a:ext>
            </a:extLst>
          </p:cNvPr>
          <p:cNvSpPr/>
          <p:nvPr/>
        </p:nvSpPr>
        <p:spPr>
          <a:xfrm>
            <a:off x="6267494" y="4820821"/>
            <a:ext cx="2076156"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pitchFamily="34" charset="-122"/>
                <a:ea typeface="微软雅黑" panose="020B0503020204020204" pitchFamily="34" charset="-122"/>
              </a:rPr>
              <a:t>用户可以在投影仪或者计算机上可以将演示</a:t>
            </a:r>
          </a:p>
        </p:txBody>
      </p:sp>
      <p:sp>
        <p:nvSpPr>
          <p:cNvPr id="43" name="矩形 42">
            <a:extLst>
              <a:ext uri="{FF2B5EF4-FFF2-40B4-BE49-F238E27FC236}">
                <a16:creationId xmlns:a16="http://schemas.microsoft.com/office/drawing/2014/main" xmlns="" id="{B12F858F-CA75-493C-92FC-5D4678C31793}"/>
              </a:ext>
            </a:extLst>
          </p:cNvPr>
          <p:cNvSpPr/>
          <p:nvPr/>
        </p:nvSpPr>
        <p:spPr>
          <a:xfrm>
            <a:off x="8470358" y="4818622"/>
            <a:ext cx="2076156"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pitchFamily="34" charset="-122"/>
                <a:ea typeface="微软雅黑" panose="020B0503020204020204" pitchFamily="34" charset="-122"/>
              </a:rPr>
              <a:t>用户可以在投影仪或者计算机上可以将演示</a:t>
            </a:r>
          </a:p>
        </p:txBody>
      </p:sp>
    </p:spTree>
    <p:extLst>
      <p:ext uri="{BB962C8B-B14F-4D97-AF65-F5344CB8AC3E}">
        <p14:creationId xmlns:p14="http://schemas.microsoft.com/office/powerpoint/2010/main" val="40010712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销售指标完成情况</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8" name="组合 27">
            <a:extLst>
              <a:ext uri="{FF2B5EF4-FFF2-40B4-BE49-F238E27FC236}">
                <a16:creationId xmlns:a16="http://schemas.microsoft.com/office/drawing/2014/main" xmlns="" id="{72BB9660-0A91-45B1-9F1E-14E93B2999E5}"/>
              </a:ext>
            </a:extLst>
          </p:cNvPr>
          <p:cNvGrpSpPr/>
          <p:nvPr/>
        </p:nvGrpSpPr>
        <p:grpSpPr>
          <a:xfrm>
            <a:off x="1470977" y="2788962"/>
            <a:ext cx="1289143" cy="1234817"/>
            <a:chOff x="1664154" y="1934950"/>
            <a:chExt cx="963741" cy="897257"/>
          </a:xfrm>
        </p:grpSpPr>
        <p:grpSp>
          <p:nvGrpSpPr>
            <p:cNvPr id="29" name="组合 28">
              <a:extLst>
                <a:ext uri="{FF2B5EF4-FFF2-40B4-BE49-F238E27FC236}">
                  <a16:creationId xmlns:a16="http://schemas.microsoft.com/office/drawing/2014/main" xmlns="" id="{F6416989-4E12-43E8-BA09-718B650B8C3D}"/>
                </a:ext>
              </a:extLst>
            </p:cNvPr>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31" name="同心圆 6">
                <a:extLst>
                  <a:ext uri="{FF2B5EF4-FFF2-40B4-BE49-F238E27FC236}">
                    <a16:creationId xmlns:a16="http://schemas.microsoft.com/office/drawing/2014/main" xmlns="" id="{FE92A6B0-D8CE-4787-8D47-7D6BBC19105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32" name="椭圆 31">
                <a:extLst>
                  <a:ext uri="{FF2B5EF4-FFF2-40B4-BE49-F238E27FC236}">
                    <a16:creationId xmlns:a16="http://schemas.microsoft.com/office/drawing/2014/main" xmlns="" id="{B8432DF1-330C-4E06-A09C-27CC660C62D7}"/>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30" name="TextBox 44">
              <a:extLst>
                <a:ext uri="{FF2B5EF4-FFF2-40B4-BE49-F238E27FC236}">
                  <a16:creationId xmlns:a16="http://schemas.microsoft.com/office/drawing/2014/main" xmlns="" id="{414E51D8-AF4F-48DD-91B9-8C8EB2AA0D6B}"/>
                </a:ext>
              </a:extLst>
            </p:cNvPr>
            <p:cNvSpPr txBox="1"/>
            <p:nvPr/>
          </p:nvSpPr>
          <p:spPr>
            <a:xfrm>
              <a:off x="1807549" y="2188595"/>
              <a:ext cx="820346" cy="380188"/>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45%</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33" name="组合 32">
            <a:extLst>
              <a:ext uri="{FF2B5EF4-FFF2-40B4-BE49-F238E27FC236}">
                <a16:creationId xmlns:a16="http://schemas.microsoft.com/office/drawing/2014/main" xmlns="" id="{F7B4F898-9E1E-4A06-A324-DE5BBF30F1D1}"/>
              </a:ext>
            </a:extLst>
          </p:cNvPr>
          <p:cNvGrpSpPr/>
          <p:nvPr/>
        </p:nvGrpSpPr>
        <p:grpSpPr>
          <a:xfrm>
            <a:off x="4083706" y="2802447"/>
            <a:ext cx="1200213" cy="1234817"/>
            <a:chOff x="3293884" y="1912625"/>
            <a:chExt cx="897259" cy="897258"/>
          </a:xfrm>
        </p:grpSpPr>
        <p:grpSp>
          <p:nvGrpSpPr>
            <p:cNvPr id="34" name="组合 33">
              <a:extLst>
                <a:ext uri="{FF2B5EF4-FFF2-40B4-BE49-F238E27FC236}">
                  <a16:creationId xmlns:a16="http://schemas.microsoft.com/office/drawing/2014/main" xmlns="" id="{BF7085A2-F536-4FB8-9932-4F50D616C5B1}"/>
                </a:ext>
              </a:extLst>
            </p:cNvPr>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36" name="同心圆 11">
                <a:extLst>
                  <a:ext uri="{FF2B5EF4-FFF2-40B4-BE49-F238E27FC236}">
                    <a16:creationId xmlns:a16="http://schemas.microsoft.com/office/drawing/2014/main" xmlns="" id="{505383A3-0CDB-42A8-819A-F42F806FAB23}"/>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44" name="椭圆 43">
                <a:extLst>
                  <a:ext uri="{FF2B5EF4-FFF2-40B4-BE49-F238E27FC236}">
                    <a16:creationId xmlns:a16="http://schemas.microsoft.com/office/drawing/2014/main" xmlns="" id="{9465360C-F3C1-4D35-B513-6BA6611A3176}"/>
                  </a:ext>
                </a:extLst>
              </p:cNvPr>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35" name="TextBox 49">
              <a:extLst>
                <a:ext uri="{FF2B5EF4-FFF2-40B4-BE49-F238E27FC236}">
                  <a16:creationId xmlns:a16="http://schemas.microsoft.com/office/drawing/2014/main" xmlns="" id="{281BFBEE-E5F1-48AC-9EE9-09ABC16AE76D}"/>
                </a:ext>
              </a:extLst>
            </p:cNvPr>
            <p:cNvSpPr txBox="1"/>
            <p:nvPr/>
          </p:nvSpPr>
          <p:spPr>
            <a:xfrm>
              <a:off x="3404406" y="2201081"/>
              <a:ext cx="753231" cy="38018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68%</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45" name="组合 44">
            <a:extLst>
              <a:ext uri="{FF2B5EF4-FFF2-40B4-BE49-F238E27FC236}">
                <a16:creationId xmlns:a16="http://schemas.microsoft.com/office/drawing/2014/main" xmlns="" id="{7603BCC8-0057-4C66-B15F-9B59AEBEC7DA}"/>
              </a:ext>
            </a:extLst>
          </p:cNvPr>
          <p:cNvGrpSpPr/>
          <p:nvPr/>
        </p:nvGrpSpPr>
        <p:grpSpPr>
          <a:xfrm>
            <a:off x="6498780" y="2795072"/>
            <a:ext cx="1259955" cy="1234817"/>
            <a:chOff x="4849324" y="1995712"/>
            <a:chExt cx="941921" cy="897257"/>
          </a:xfrm>
        </p:grpSpPr>
        <p:grpSp>
          <p:nvGrpSpPr>
            <p:cNvPr id="46" name="组合 45">
              <a:extLst>
                <a:ext uri="{FF2B5EF4-FFF2-40B4-BE49-F238E27FC236}">
                  <a16:creationId xmlns:a16="http://schemas.microsoft.com/office/drawing/2014/main" xmlns="" id="{B7A43A04-7D9F-43EC-907E-170531B89A44}"/>
                </a:ext>
              </a:extLst>
            </p:cNvPr>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48" name="同心圆 16">
                <a:extLst>
                  <a:ext uri="{FF2B5EF4-FFF2-40B4-BE49-F238E27FC236}">
                    <a16:creationId xmlns:a16="http://schemas.microsoft.com/office/drawing/2014/main" xmlns="" id="{1EE11D9E-F510-476E-A3E6-414C757B6F5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49" name="椭圆 48">
                <a:extLst>
                  <a:ext uri="{FF2B5EF4-FFF2-40B4-BE49-F238E27FC236}">
                    <a16:creationId xmlns:a16="http://schemas.microsoft.com/office/drawing/2014/main" xmlns="" id="{3CD87877-42E4-4EB3-AD45-5E2E15756F42}"/>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47" name="TextBox 54">
              <a:extLst>
                <a:ext uri="{FF2B5EF4-FFF2-40B4-BE49-F238E27FC236}">
                  <a16:creationId xmlns:a16="http://schemas.microsoft.com/office/drawing/2014/main" xmlns="" id="{74E4F812-ACF0-49D7-B241-ED5B798137B3}"/>
                </a:ext>
              </a:extLst>
            </p:cNvPr>
            <p:cNvSpPr txBox="1"/>
            <p:nvPr/>
          </p:nvSpPr>
          <p:spPr>
            <a:xfrm>
              <a:off x="4963049" y="2222298"/>
              <a:ext cx="828196" cy="380188"/>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79%</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50" name="组合 49">
            <a:extLst>
              <a:ext uri="{FF2B5EF4-FFF2-40B4-BE49-F238E27FC236}">
                <a16:creationId xmlns:a16="http://schemas.microsoft.com/office/drawing/2014/main" xmlns="" id="{DE831706-524A-41E2-85F3-D6985B762BC6}"/>
              </a:ext>
            </a:extLst>
          </p:cNvPr>
          <p:cNvGrpSpPr/>
          <p:nvPr/>
        </p:nvGrpSpPr>
        <p:grpSpPr>
          <a:xfrm>
            <a:off x="8972049" y="2787022"/>
            <a:ext cx="1272152" cy="1234817"/>
            <a:chOff x="6380261" y="2029113"/>
            <a:chExt cx="951040" cy="897257"/>
          </a:xfrm>
        </p:grpSpPr>
        <p:grpSp>
          <p:nvGrpSpPr>
            <p:cNvPr id="51" name="组合 50">
              <a:extLst>
                <a:ext uri="{FF2B5EF4-FFF2-40B4-BE49-F238E27FC236}">
                  <a16:creationId xmlns:a16="http://schemas.microsoft.com/office/drawing/2014/main" xmlns="" id="{F769F29D-97DB-432F-BF2C-45E743122B8C}"/>
                </a:ext>
              </a:extLst>
            </p:cNvPr>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53" name="同心圆 21">
                <a:extLst>
                  <a:ext uri="{FF2B5EF4-FFF2-40B4-BE49-F238E27FC236}">
                    <a16:creationId xmlns:a16="http://schemas.microsoft.com/office/drawing/2014/main" xmlns="" id="{619F8C68-92AB-426D-A1D5-43578BEB39D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54" name="椭圆 53">
                <a:extLst>
                  <a:ext uri="{FF2B5EF4-FFF2-40B4-BE49-F238E27FC236}">
                    <a16:creationId xmlns:a16="http://schemas.microsoft.com/office/drawing/2014/main" xmlns="" id="{FBBBB84C-2C25-4EAD-BAFC-1D71231814A4}"/>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52" name="TextBox 59">
              <a:extLst>
                <a:ext uri="{FF2B5EF4-FFF2-40B4-BE49-F238E27FC236}">
                  <a16:creationId xmlns:a16="http://schemas.microsoft.com/office/drawing/2014/main" xmlns="" id="{C50C97FE-3E75-4A23-9BBD-5D16EE8B9F24}"/>
                </a:ext>
              </a:extLst>
            </p:cNvPr>
            <p:cNvSpPr txBox="1"/>
            <p:nvPr/>
          </p:nvSpPr>
          <p:spPr>
            <a:xfrm>
              <a:off x="6501314" y="2303662"/>
              <a:ext cx="829987" cy="380188"/>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92%</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sp>
        <p:nvSpPr>
          <p:cNvPr id="55" name="Freeform 8">
            <a:extLst>
              <a:ext uri="{FF2B5EF4-FFF2-40B4-BE49-F238E27FC236}">
                <a16:creationId xmlns:a16="http://schemas.microsoft.com/office/drawing/2014/main" xmlns="" id="{F3C60D9E-E70C-4753-BD22-A00A5C86817B}"/>
              </a:ext>
            </a:extLst>
          </p:cNvPr>
          <p:cNvSpPr>
            <a:spLocks/>
          </p:cNvSpPr>
          <p:nvPr/>
        </p:nvSpPr>
        <p:spPr bwMode="auto">
          <a:xfrm rot="18900000">
            <a:off x="1529496" y="3246830"/>
            <a:ext cx="1625697" cy="883667"/>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C0000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56" name="Freeform 7">
            <a:extLst>
              <a:ext uri="{FF2B5EF4-FFF2-40B4-BE49-F238E27FC236}">
                <a16:creationId xmlns:a16="http://schemas.microsoft.com/office/drawing/2014/main" xmlns="" id="{1E81F0C5-55EE-4601-82FD-2323EFA71F54}"/>
              </a:ext>
            </a:extLst>
          </p:cNvPr>
          <p:cNvSpPr>
            <a:spLocks/>
          </p:cNvSpPr>
          <p:nvPr/>
        </p:nvSpPr>
        <p:spPr bwMode="auto">
          <a:xfrm rot="19087048">
            <a:off x="4081787" y="3109064"/>
            <a:ext cx="1588681" cy="1073635"/>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C00000"/>
          </a:solidFill>
          <a:ln w="3175" cap="flat">
            <a:solidFill>
              <a:schemeClr val="bg1">
                <a:lumMod val="95000"/>
              </a:schemeClr>
            </a:solid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57" name="Freeform 6">
            <a:extLst>
              <a:ext uri="{FF2B5EF4-FFF2-40B4-BE49-F238E27FC236}">
                <a16:creationId xmlns:a16="http://schemas.microsoft.com/office/drawing/2014/main" xmlns="" id="{2070B22C-FAE7-4214-A6DB-F635E2232852}"/>
              </a:ext>
            </a:extLst>
          </p:cNvPr>
          <p:cNvSpPr>
            <a:spLocks/>
          </p:cNvSpPr>
          <p:nvPr/>
        </p:nvSpPr>
        <p:spPr bwMode="auto">
          <a:xfrm rot="19290703">
            <a:off x="6409406" y="2920052"/>
            <a:ext cx="1624271" cy="1264843"/>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C0000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58" name="Freeform 5">
            <a:extLst>
              <a:ext uri="{FF2B5EF4-FFF2-40B4-BE49-F238E27FC236}">
                <a16:creationId xmlns:a16="http://schemas.microsoft.com/office/drawing/2014/main" xmlns="" id="{A926141C-02C1-4328-A7CB-9F5E2BE17CE2}"/>
              </a:ext>
            </a:extLst>
          </p:cNvPr>
          <p:cNvSpPr>
            <a:spLocks/>
          </p:cNvSpPr>
          <p:nvPr/>
        </p:nvSpPr>
        <p:spPr bwMode="auto">
          <a:xfrm rot="19810786">
            <a:off x="8815720" y="2657721"/>
            <a:ext cx="1564649" cy="1526580"/>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C00000"/>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59" name="组合 58">
            <a:extLst>
              <a:ext uri="{FF2B5EF4-FFF2-40B4-BE49-F238E27FC236}">
                <a16:creationId xmlns:a16="http://schemas.microsoft.com/office/drawing/2014/main" xmlns="" id="{246F67E6-7252-4B2B-B3DD-59EC784D71C2}"/>
              </a:ext>
            </a:extLst>
          </p:cNvPr>
          <p:cNvGrpSpPr/>
          <p:nvPr/>
        </p:nvGrpSpPr>
        <p:grpSpPr>
          <a:xfrm>
            <a:off x="1500488" y="1679457"/>
            <a:ext cx="1431509" cy="428774"/>
            <a:chOff x="3477359" y="8032286"/>
            <a:chExt cx="2534423" cy="584775"/>
          </a:xfrm>
          <a:solidFill>
            <a:srgbClr val="C00000"/>
          </a:solidFill>
          <a:effectLst>
            <a:outerShdw blurRad="203200" dist="114300" dir="5400000" sx="102000" sy="102000" algn="t" rotWithShape="0">
              <a:prstClr val="black">
                <a:alpha val="29000"/>
              </a:prstClr>
            </a:outerShdw>
          </a:effectLst>
        </p:grpSpPr>
        <p:sp>
          <p:nvSpPr>
            <p:cNvPr id="60" name="流程图: 可选过程 59">
              <a:extLst>
                <a:ext uri="{FF2B5EF4-FFF2-40B4-BE49-F238E27FC236}">
                  <a16:creationId xmlns:a16="http://schemas.microsoft.com/office/drawing/2014/main" xmlns="" id="{C10C1A89-CAB9-4333-9D1F-F191586A66FB}"/>
                </a:ext>
              </a:extLst>
            </p:cNvPr>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61" name="TextBox 72">
              <a:extLst>
                <a:ext uri="{FF2B5EF4-FFF2-40B4-BE49-F238E27FC236}">
                  <a16:creationId xmlns:a16="http://schemas.microsoft.com/office/drawing/2014/main" xmlns="" id="{FEE8594A-8238-4F01-BB1B-91B08365F904}"/>
                </a:ext>
              </a:extLst>
            </p:cNvPr>
            <p:cNvSpPr txBox="1"/>
            <p:nvPr/>
          </p:nvSpPr>
          <p:spPr>
            <a:xfrm>
              <a:off x="3688670" y="8038685"/>
              <a:ext cx="1961659" cy="503706"/>
            </a:xfrm>
            <a:prstGeom prst="rect">
              <a:avLst/>
            </a:prstGeom>
            <a:grp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b="0" i="0" u="none" strike="noStrike" kern="0" cap="none" spc="0" normalizeH="0" baseline="0" noProof="0" dirty="0">
                  <a:ln>
                    <a:noFill/>
                  </a:ln>
                  <a:solidFill>
                    <a:prstClr val="white"/>
                  </a:solidFill>
                  <a:effectLst/>
                  <a:uLnTx/>
                  <a:uFillTx/>
                  <a:latin typeface="微软雅黑"/>
                  <a:ea typeface="微软雅黑"/>
                </a:rPr>
                <a:t>添加标题</a:t>
              </a:r>
            </a:p>
          </p:txBody>
        </p:sp>
      </p:grpSp>
      <p:sp>
        <p:nvSpPr>
          <p:cNvPr id="71" name="TextBox 83">
            <a:extLst>
              <a:ext uri="{FF2B5EF4-FFF2-40B4-BE49-F238E27FC236}">
                <a16:creationId xmlns:a16="http://schemas.microsoft.com/office/drawing/2014/main" xmlns="" id="{C60D51E7-B6B9-4DDA-8C62-09E3EF8EAE9E}"/>
              </a:ext>
            </a:extLst>
          </p:cNvPr>
          <p:cNvSpPr txBox="1"/>
          <p:nvPr/>
        </p:nvSpPr>
        <p:spPr>
          <a:xfrm>
            <a:off x="1236598" y="4608234"/>
            <a:ext cx="2203661" cy="882183"/>
          </a:xfrm>
          <a:prstGeom prst="rect">
            <a:avLst/>
          </a:prstGeom>
          <a:noFill/>
        </p:spPr>
        <p:txBody>
          <a:bodyPr wrap="square" lIns="68598" tIns="34299" rIns="68598" bIns="34299" rtlCol="0">
            <a:spAutoFit/>
          </a:bodyPr>
          <a:lstStyle/>
          <a:p>
            <a:pPr>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72" name="TextBox 84">
            <a:extLst>
              <a:ext uri="{FF2B5EF4-FFF2-40B4-BE49-F238E27FC236}">
                <a16:creationId xmlns:a16="http://schemas.microsoft.com/office/drawing/2014/main" xmlns="" id="{9D16A529-4F28-48B4-9DFA-FDEFC0B6F295}"/>
              </a:ext>
            </a:extLst>
          </p:cNvPr>
          <p:cNvSpPr txBox="1"/>
          <p:nvPr/>
        </p:nvSpPr>
        <p:spPr>
          <a:xfrm>
            <a:off x="3696968" y="4608234"/>
            <a:ext cx="2203661" cy="882183"/>
          </a:xfrm>
          <a:prstGeom prst="rect">
            <a:avLst/>
          </a:prstGeom>
          <a:noFill/>
        </p:spPr>
        <p:txBody>
          <a:bodyPr wrap="square" lIns="68598" tIns="34299" rIns="68598" bIns="34299" rtlCol="0">
            <a:spAutoFit/>
          </a:bodyPr>
          <a:lstStyle/>
          <a:p>
            <a:pPr>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73" name="TextBox 85">
            <a:extLst>
              <a:ext uri="{FF2B5EF4-FFF2-40B4-BE49-F238E27FC236}">
                <a16:creationId xmlns:a16="http://schemas.microsoft.com/office/drawing/2014/main" xmlns="" id="{9F655034-5396-49A1-B3B7-A682A5B6D299}"/>
              </a:ext>
            </a:extLst>
          </p:cNvPr>
          <p:cNvSpPr txBox="1"/>
          <p:nvPr/>
        </p:nvSpPr>
        <p:spPr>
          <a:xfrm>
            <a:off x="6063152" y="4608234"/>
            <a:ext cx="2203661" cy="882183"/>
          </a:xfrm>
          <a:prstGeom prst="rect">
            <a:avLst/>
          </a:prstGeom>
          <a:noFill/>
        </p:spPr>
        <p:txBody>
          <a:bodyPr wrap="square" lIns="68598" tIns="34299" rIns="68598" bIns="34299" rtlCol="0">
            <a:spAutoFit/>
          </a:bodyPr>
          <a:lstStyle/>
          <a:p>
            <a:pPr>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74" name="TextBox 86">
            <a:extLst>
              <a:ext uri="{FF2B5EF4-FFF2-40B4-BE49-F238E27FC236}">
                <a16:creationId xmlns:a16="http://schemas.microsoft.com/office/drawing/2014/main" xmlns="" id="{9D79F0FD-6F16-4C5A-A0B0-4AC72095EDF9}"/>
              </a:ext>
            </a:extLst>
          </p:cNvPr>
          <p:cNvSpPr txBox="1"/>
          <p:nvPr/>
        </p:nvSpPr>
        <p:spPr>
          <a:xfrm>
            <a:off x="8663368" y="4608234"/>
            <a:ext cx="2203661" cy="882183"/>
          </a:xfrm>
          <a:prstGeom prst="rect">
            <a:avLst/>
          </a:prstGeom>
          <a:noFill/>
        </p:spPr>
        <p:txBody>
          <a:bodyPr wrap="square" lIns="68598" tIns="34299" rIns="68598" bIns="34299" rtlCol="0">
            <a:spAutoFit/>
          </a:bodyPr>
          <a:lstStyle/>
          <a:p>
            <a:pPr>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grpSp>
        <p:nvGrpSpPr>
          <p:cNvPr id="75" name="组合 74">
            <a:extLst>
              <a:ext uri="{FF2B5EF4-FFF2-40B4-BE49-F238E27FC236}">
                <a16:creationId xmlns:a16="http://schemas.microsoft.com/office/drawing/2014/main" xmlns="" id="{DC020CB3-8888-4B23-8473-D980900AF0D9}"/>
              </a:ext>
            </a:extLst>
          </p:cNvPr>
          <p:cNvGrpSpPr/>
          <p:nvPr/>
        </p:nvGrpSpPr>
        <p:grpSpPr>
          <a:xfrm>
            <a:off x="3807591" y="1675286"/>
            <a:ext cx="1431509" cy="428774"/>
            <a:chOff x="3477359" y="8032286"/>
            <a:chExt cx="2534423" cy="584775"/>
          </a:xfrm>
          <a:solidFill>
            <a:srgbClr val="C00000"/>
          </a:solidFill>
          <a:effectLst>
            <a:outerShdw blurRad="203200" dist="114300" dir="5400000" sx="102000" sy="102000" algn="t" rotWithShape="0">
              <a:prstClr val="black">
                <a:alpha val="29000"/>
              </a:prstClr>
            </a:outerShdw>
          </a:effectLst>
        </p:grpSpPr>
        <p:sp>
          <p:nvSpPr>
            <p:cNvPr id="76" name="流程图: 可选过程 75">
              <a:extLst>
                <a:ext uri="{FF2B5EF4-FFF2-40B4-BE49-F238E27FC236}">
                  <a16:creationId xmlns:a16="http://schemas.microsoft.com/office/drawing/2014/main" xmlns="" id="{B6472BA1-7602-4683-B1EB-32993D48BB95}"/>
                </a:ext>
              </a:extLst>
            </p:cNvPr>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77" name="TextBox 72">
              <a:extLst>
                <a:ext uri="{FF2B5EF4-FFF2-40B4-BE49-F238E27FC236}">
                  <a16:creationId xmlns:a16="http://schemas.microsoft.com/office/drawing/2014/main" xmlns="" id="{78589F51-6198-49EC-B9F3-22A4B90F1725}"/>
                </a:ext>
              </a:extLst>
            </p:cNvPr>
            <p:cNvSpPr txBox="1"/>
            <p:nvPr/>
          </p:nvSpPr>
          <p:spPr>
            <a:xfrm>
              <a:off x="3688670" y="8038685"/>
              <a:ext cx="1961659" cy="503706"/>
            </a:xfrm>
            <a:prstGeom prst="rect">
              <a:avLst/>
            </a:prstGeom>
            <a:grp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78" name="组合 77">
            <a:extLst>
              <a:ext uri="{FF2B5EF4-FFF2-40B4-BE49-F238E27FC236}">
                <a16:creationId xmlns:a16="http://schemas.microsoft.com/office/drawing/2014/main" xmlns="" id="{EA54A661-1D9B-425C-BD9A-EE157CCB3B54}"/>
              </a:ext>
            </a:extLst>
          </p:cNvPr>
          <p:cNvGrpSpPr/>
          <p:nvPr/>
        </p:nvGrpSpPr>
        <p:grpSpPr>
          <a:xfrm>
            <a:off x="6383131" y="1691874"/>
            <a:ext cx="1431509" cy="428774"/>
            <a:chOff x="3477359" y="8032286"/>
            <a:chExt cx="2534423" cy="584775"/>
          </a:xfrm>
          <a:solidFill>
            <a:srgbClr val="C00000"/>
          </a:solidFill>
          <a:effectLst>
            <a:outerShdw blurRad="203200" dist="114300" dir="5400000" sx="102000" sy="102000" algn="t" rotWithShape="0">
              <a:prstClr val="black">
                <a:alpha val="29000"/>
              </a:prstClr>
            </a:outerShdw>
          </a:effectLst>
        </p:grpSpPr>
        <p:sp>
          <p:nvSpPr>
            <p:cNvPr id="79" name="流程图: 可选过程 78">
              <a:extLst>
                <a:ext uri="{FF2B5EF4-FFF2-40B4-BE49-F238E27FC236}">
                  <a16:creationId xmlns:a16="http://schemas.microsoft.com/office/drawing/2014/main" xmlns="" id="{6BAF81F8-F09D-483C-8335-42C9C6E630C2}"/>
                </a:ext>
              </a:extLst>
            </p:cNvPr>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0" name="TextBox 72">
              <a:extLst>
                <a:ext uri="{FF2B5EF4-FFF2-40B4-BE49-F238E27FC236}">
                  <a16:creationId xmlns:a16="http://schemas.microsoft.com/office/drawing/2014/main" xmlns="" id="{3ABAA8D0-233F-4111-BF05-A90AC2961461}"/>
                </a:ext>
              </a:extLst>
            </p:cNvPr>
            <p:cNvSpPr txBox="1"/>
            <p:nvPr/>
          </p:nvSpPr>
          <p:spPr>
            <a:xfrm>
              <a:off x="3688670" y="8038685"/>
              <a:ext cx="1961659" cy="503706"/>
            </a:xfrm>
            <a:prstGeom prst="rect">
              <a:avLst/>
            </a:prstGeom>
            <a:grp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81" name="组合 80">
            <a:extLst>
              <a:ext uri="{FF2B5EF4-FFF2-40B4-BE49-F238E27FC236}">
                <a16:creationId xmlns:a16="http://schemas.microsoft.com/office/drawing/2014/main" xmlns="" id="{BC9CB736-C375-4764-894A-00C6DC4A61FA}"/>
              </a:ext>
            </a:extLst>
          </p:cNvPr>
          <p:cNvGrpSpPr/>
          <p:nvPr/>
        </p:nvGrpSpPr>
        <p:grpSpPr>
          <a:xfrm>
            <a:off x="8812692" y="1664894"/>
            <a:ext cx="1431509" cy="428774"/>
            <a:chOff x="3477359" y="8032286"/>
            <a:chExt cx="2534423" cy="584775"/>
          </a:xfrm>
          <a:solidFill>
            <a:srgbClr val="C00000"/>
          </a:solidFill>
          <a:effectLst>
            <a:outerShdw blurRad="203200" dist="114300" dir="5400000" sx="102000" sy="102000" algn="t" rotWithShape="0">
              <a:prstClr val="black">
                <a:alpha val="29000"/>
              </a:prstClr>
            </a:outerShdw>
          </a:effectLst>
        </p:grpSpPr>
        <p:sp>
          <p:nvSpPr>
            <p:cNvPr id="82" name="流程图: 可选过程 81">
              <a:extLst>
                <a:ext uri="{FF2B5EF4-FFF2-40B4-BE49-F238E27FC236}">
                  <a16:creationId xmlns:a16="http://schemas.microsoft.com/office/drawing/2014/main" xmlns="" id="{50B2BC45-2038-4C29-BF78-F656176C0B0F}"/>
                </a:ext>
              </a:extLst>
            </p:cNvPr>
            <p:cNvSpPr/>
            <p:nvPr/>
          </p:nvSpPr>
          <p:spPr>
            <a:xfrm>
              <a:off x="3477359" y="8032286"/>
              <a:ext cx="2534423" cy="584775"/>
            </a:xfrm>
            <a:prstGeom prst="flowChartAlternateProcess">
              <a:avLst/>
            </a:prstGeom>
            <a:grp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3" name="TextBox 72">
              <a:extLst>
                <a:ext uri="{FF2B5EF4-FFF2-40B4-BE49-F238E27FC236}">
                  <a16:creationId xmlns:a16="http://schemas.microsoft.com/office/drawing/2014/main" xmlns="" id="{4CB931BE-8BFF-4419-AC18-483A746BF4F4}"/>
                </a:ext>
              </a:extLst>
            </p:cNvPr>
            <p:cNvSpPr txBox="1"/>
            <p:nvPr/>
          </p:nvSpPr>
          <p:spPr>
            <a:xfrm>
              <a:off x="3688670" y="8038685"/>
              <a:ext cx="1961659" cy="503706"/>
            </a:xfrm>
            <a:prstGeom prst="rect">
              <a:avLst/>
            </a:prstGeom>
            <a:grp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b="0" i="0" u="none" strike="noStrike" kern="0" cap="none" spc="0" normalizeH="0" baseline="0" noProof="0" dirty="0">
                  <a:ln>
                    <a:noFill/>
                  </a:ln>
                  <a:solidFill>
                    <a:prstClr val="white"/>
                  </a:solidFill>
                  <a:effectLst/>
                  <a:uLnTx/>
                  <a:uFillTx/>
                  <a:latin typeface="微软雅黑"/>
                  <a:ea typeface="微软雅黑"/>
                </a:rPr>
                <a:t>添加标题</a:t>
              </a:r>
            </a:p>
          </p:txBody>
        </p:sp>
      </p:grpSp>
    </p:spTree>
    <p:extLst>
      <p:ext uri="{BB962C8B-B14F-4D97-AF65-F5344CB8AC3E}">
        <p14:creationId xmlns:p14="http://schemas.microsoft.com/office/powerpoint/2010/main" val="912538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产品销售情况</a:t>
            </a:r>
          </a:p>
        </p:txBody>
      </p:sp>
      <p:grpSp>
        <p:nvGrpSpPr>
          <p:cNvPr id="62" name="组合 61">
            <a:extLst>
              <a:ext uri="{FF2B5EF4-FFF2-40B4-BE49-F238E27FC236}">
                <a16:creationId xmlns:a16="http://schemas.microsoft.com/office/drawing/2014/main" xmlns="" id="{CA444813-6BDF-4C68-9A5F-3F45C94F739E}"/>
              </a:ext>
            </a:extLst>
          </p:cNvPr>
          <p:cNvGrpSpPr/>
          <p:nvPr/>
        </p:nvGrpSpPr>
        <p:grpSpPr>
          <a:xfrm>
            <a:off x="8157016" y="1667329"/>
            <a:ext cx="3228977" cy="3509535"/>
            <a:chOff x="6054457" y="1113336"/>
            <a:chExt cx="2421733" cy="2632151"/>
          </a:xfrm>
          <a:solidFill>
            <a:srgbClr val="C00000"/>
          </a:solidFill>
        </p:grpSpPr>
        <p:grpSp>
          <p:nvGrpSpPr>
            <p:cNvPr id="63" name="Group 2">
              <a:extLst>
                <a:ext uri="{FF2B5EF4-FFF2-40B4-BE49-F238E27FC236}">
                  <a16:creationId xmlns:a16="http://schemas.microsoft.com/office/drawing/2014/main" xmlns="" id="{3574E774-A0EF-4379-8B42-09448DEC2217}"/>
                </a:ext>
              </a:extLst>
            </p:cNvPr>
            <p:cNvGrpSpPr/>
            <p:nvPr/>
          </p:nvGrpSpPr>
          <p:grpSpPr>
            <a:xfrm>
              <a:off x="6054457" y="1113336"/>
              <a:ext cx="2421733" cy="2099370"/>
              <a:chOff x="2460030" y="2036961"/>
              <a:chExt cx="3228976" cy="2799160"/>
            </a:xfrm>
            <a:grpFill/>
          </p:grpSpPr>
          <p:sp>
            <p:nvSpPr>
              <p:cNvPr id="69" name="Freeform: Shape 33">
                <a:extLst>
                  <a:ext uri="{FF2B5EF4-FFF2-40B4-BE49-F238E27FC236}">
                    <a16:creationId xmlns:a16="http://schemas.microsoft.com/office/drawing/2014/main" xmlns="" id="{B0FF5780-7525-4C4B-821B-0877D0BCF24B}"/>
                  </a:ext>
                </a:extLst>
              </p:cNvPr>
              <p:cNvSpPr/>
              <p:nvPr/>
            </p:nvSpPr>
            <p:spPr>
              <a:xfrm>
                <a:off x="2460030" y="2036961"/>
                <a:ext cx="3228976" cy="279916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10789" y="43"/>
                    </a:lnTo>
                    <a:lnTo>
                      <a:pt x="0" y="21600"/>
                    </a:lnTo>
                    <a:lnTo>
                      <a:pt x="10789" y="21600"/>
                    </a:lnTo>
                    <a:lnTo>
                      <a:pt x="10811" y="21600"/>
                    </a:lnTo>
                    <a:lnTo>
                      <a:pt x="21600" y="21600"/>
                    </a:lnTo>
                    <a:lnTo>
                      <a:pt x="10811" y="43"/>
                    </a:lnTo>
                    <a:lnTo>
                      <a:pt x="10811" y="0"/>
                    </a:lnTo>
                    <a:lnTo>
                      <a:pt x="10800" y="21"/>
                    </a:lnTo>
                    <a:lnTo>
                      <a:pt x="10789" y="0"/>
                    </a:lnTo>
                    <a:close/>
                  </a:path>
                </a:pathLst>
              </a:custGeom>
              <a:grpFill/>
              <a:ln w="38100">
                <a:solidFill>
                  <a:schemeClr val="bg1"/>
                </a:solidFill>
                <a:miter lim="400000"/>
              </a:ln>
            </p:spPr>
            <p:txBody>
              <a:bodyPr anchor="ctr"/>
              <a:lstStyle/>
              <a:p>
                <a:pPr algn="ctr"/>
                <a:endParaRPr sz="2400">
                  <a:cs typeface="+mn-ea"/>
                  <a:sym typeface="+mn-lt"/>
                </a:endParaRPr>
              </a:p>
            </p:txBody>
          </p:sp>
          <p:sp>
            <p:nvSpPr>
              <p:cNvPr id="70" name="Freeform: Shape 34">
                <a:extLst>
                  <a:ext uri="{FF2B5EF4-FFF2-40B4-BE49-F238E27FC236}">
                    <a16:creationId xmlns:a16="http://schemas.microsoft.com/office/drawing/2014/main" xmlns="" id="{7821B92D-B8A6-41E6-B366-FD023C77858C}"/>
                  </a:ext>
                </a:extLst>
              </p:cNvPr>
              <p:cNvSpPr/>
              <p:nvPr/>
            </p:nvSpPr>
            <p:spPr>
              <a:xfrm>
                <a:off x="3959689" y="2531127"/>
                <a:ext cx="229658" cy="22965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grpFill/>
              <a:ln w="12700">
                <a:miter lim="400000"/>
              </a:ln>
            </p:spPr>
            <p:txBody>
              <a:bodyPr anchor="ctr"/>
              <a:lstStyle/>
              <a:p>
                <a:pPr algn="ctr"/>
                <a:endParaRPr sz="2400">
                  <a:cs typeface="+mn-ea"/>
                  <a:sym typeface="+mn-lt"/>
                </a:endParaRPr>
              </a:p>
            </p:txBody>
          </p:sp>
        </p:grpSp>
        <p:grpSp>
          <p:nvGrpSpPr>
            <p:cNvPr id="64" name="Group 9">
              <a:extLst>
                <a:ext uri="{FF2B5EF4-FFF2-40B4-BE49-F238E27FC236}">
                  <a16:creationId xmlns:a16="http://schemas.microsoft.com/office/drawing/2014/main" xmlns="" id="{072DFEAC-53C1-4306-8BED-A33F1F152992}"/>
                </a:ext>
              </a:extLst>
            </p:cNvPr>
            <p:cNvGrpSpPr/>
            <p:nvPr/>
          </p:nvGrpSpPr>
          <p:grpSpPr>
            <a:xfrm>
              <a:off x="7873808" y="3090030"/>
              <a:ext cx="476251" cy="655457"/>
              <a:chOff x="4885830" y="4672552"/>
              <a:chExt cx="635001" cy="873943"/>
            </a:xfrm>
            <a:grpFill/>
          </p:grpSpPr>
          <p:sp>
            <p:nvSpPr>
              <p:cNvPr id="66" name="Rectangle: Rounded Corners 15">
                <a:extLst>
                  <a:ext uri="{FF2B5EF4-FFF2-40B4-BE49-F238E27FC236}">
                    <a16:creationId xmlns:a16="http://schemas.microsoft.com/office/drawing/2014/main" xmlns="" id="{198D77AF-BD22-47A0-9E54-F7D3FE2F4510}"/>
                  </a:ext>
                </a:extLst>
              </p:cNvPr>
              <p:cNvSpPr/>
              <p:nvPr/>
            </p:nvSpPr>
            <p:spPr>
              <a:xfrm>
                <a:off x="4885830" y="4771830"/>
                <a:ext cx="635001" cy="774665"/>
              </a:xfrm>
              <a:prstGeom prst="roundRect">
                <a:avLst>
                  <a:gd name="adj" fmla="val 5286"/>
                </a:avLst>
              </a:prstGeom>
              <a:grpFill/>
              <a:ln w="12700">
                <a:miter lim="400000"/>
              </a:ln>
            </p:spPr>
            <p:txBody>
              <a:bodyPr anchor="ctr"/>
              <a:lstStyle/>
              <a:p>
                <a:pPr algn="ctr"/>
                <a:endParaRPr sz="2400">
                  <a:cs typeface="+mn-ea"/>
                  <a:sym typeface="+mn-lt"/>
                </a:endParaRPr>
              </a:p>
            </p:txBody>
          </p:sp>
          <p:sp>
            <p:nvSpPr>
              <p:cNvPr id="67" name="Freeform: Shape 16">
                <a:extLst>
                  <a:ext uri="{FF2B5EF4-FFF2-40B4-BE49-F238E27FC236}">
                    <a16:creationId xmlns:a16="http://schemas.microsoft.com/office/drawing/2014/main" xmlns="" id="{CFBB6A7B-EB80-4719-B5CE-F524CFD32822}"/>
                  </a:ext>
                </a:extLst>
              </p:cNvPr>
              <p:cNvSpPr/>
              <p:nvPr/>
            </p:nvSpPr>
            <p:spPr>
              <a:xfrm>
                <a:off x="5059954"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sz="2400">
                  <a:cs typeface="+mn-ea"/>
                  <a:sym typeface="+mn-lt"/>
                </a:endParaRPr>
              </a:p>
            </p:txBody>
          </p:sp>
          <p:sp>
            <p:nvSpPr>
              <p:cNvPr id="68" name="Straight Connector 17">
                <a:extLst>
                  <a:ext uri="{FF2B5EF4-FFF2-40B4-BE49-F238E27FC236}">
                    <a16:creationId xmlns:a16="http://schemas.microsoft.com/office/drawing/2014/main" xmlns="" id="{224D9D20-1374-407B-B8D9-635E1D8B2B20}"/>
                  </a:ext>
                </a:extLst>
              </p:cNvPr>
              <p:cNvSpPr/>
              <p:nvPr/>
            </p:nvSpPr>
            <p:spPr>
              <a:xfrm>
                <a:off x="4991992" y="5094585"/>
                <a:ext cx="422676" cy="1"/>
              </a:xfrm>
              <a:prstGeom prst="line">
                <a:avLst/>
              </a:prstGeom>
              <a:grpFill/>
              <a:ln w="12700">
                <a:solidFill>
                  <a:srgbClr val="FFFFFF"/>
                </a:solidFill>
                <a:miter lim="400000"/>
              </a:ln>
            </p:spPr>
            <p:txBody>
              <a:bodyPr anchor="ctr"/>
              <a:lstStyle/>
              <a:p>
                <a:pPr algn="ctr"/>
                <a:endParaRPr sz="2400">
                  <a:cs typeface="+mn-ea"/>
                  <a:sym typeface="+mn-lt"/>
                </a:endParaRPr>
              </a:p>
            </p:txBody>
          </p:sp>
        </p:grpSp>
        <p:sp>
          <p:nvSpPr>
            <p:cNvPr id="65" name="Rectangle 11">
              <a:extLst>
                <a:ext uri="{FF2B5EF4-FFF2-40B4-BE49-F238E27FC236}">
                  <a16:creationId xmlns:a16="http://schemas.microsoft.com/office/drawing/2014/main" xmlns="" id="{23094107-2101-4085-AB60-2D1622E5D41E}"/>
                </a:ext>
              </a:extLst>
            </p:cNvPr>
            <p:cNvSpPr/>
            <p:nvPr/>
          </p:nvSpPr>
          <p:spPr>
            <a:xfrm>
              <a:off x="7906003"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fontScale="85000" lnSpcReduction="20000"/>
            </a:bodyPr>
            <a:lstStyle/>
            <a:p>
              <a:pPr lvl="0" algn="ctr">
                <a:defRPr sz="1800">
                  <a:solidFill>
                    <a:srgbClr val="000000"/>
                  </a:solidFill>
                </a:defRPr>
              </a:pPr>
              <a:r>
                <a:rPr lang="en-US" altLang="zh-CN" sz="3733">
                  <a:solidFill>
                    <a:schemeClr val="bg1"/>
                  </a:solidFill>
                  <a:cs typeface="+mn-ea"/>
                  <a:sym typeface="+mn-lt"/>
                </a:rPr>
                <a:t>4</a:t>
              </a:r>
            </a:p>
          </p:txBody>
        </p:sp>
      </p:grpSp>
      <p:grpSp>
        <p:nvGrpSpPr>
          <p:cNvPr id="84" name="组合 83">
            <a:extLst>
              <a:ext uri="{FF2B5EF4-FFF2-40B4-BE49-F238E27FC236}">
                <a16:creationId xmlns:a16="http://schemas.microsoft.com/office/drawing/2014/main" xmlns="" id="{48B53BD9-622F-46D9-B989-4D0E0C1438A3}"/>
              </a:ext>
            </a:extLst>
          </p:cNvPr>
          <p:cNvGrpSpPr/>
          <p:nvPr/>
        </p:nvGrpSpPr>
        <p:grpSpPr>
          <a:xfrm>
            <a:off x="7619789" y="1954024"/>
            <a:ext cx="2930328" cy="3250376"/>
            <a:chOff x="5660212" y="1307705"/>
            <a:chExt cx="2197746" cy="2437782"/>
          </a:xfrm>
          <a:solidFill>
            <a:srgbClr val="C00000"/>
          </a:solidFill>
        </p:grpSpPr>
        <p:grpSp>
          <p:nvGrpSpPr>
            <p:cNvPr id="85" name="Group 3">
              <a:extLst>
                <a:ext uri="{FF2B5EF4-FFF2-40B4-BE49-F238E27FC236}">
                  <a16:creationId xmlns:a16="http://schemas.microsoft.com/office/drawing/2014/main" xmlns="" id="{D713C021-AD50-4D83-A7A6-2F75629CA870}"/>
                </a:ext>
              </a:extLst>
            </p:cNvPr>
            <p:cNvGrpSpPr/>
            <p:nvPr/>
          </p:nvGrpSpPr>
          <p:grpSpPr>
            <a:xfrm>
              <a:off x="5660212" y="1307705"/>
              <a:ext cx="2197746" cy="1905001"/>
              <a:chOff x="1934369" y="2296120"/>
              <a:chExt cx="2930327" cy="2540001"/>
            </a:xfrm>
            <a:grpFill/>
          </p:grpSpPr>
          <p:sp>
            <p:nvSpPr>
              <p:cNvPr id="91" name="Freeform: Shape 31">
                <a:extLst>
                  <a:ext uri="{FF2B5EF4-FFF2-40B4-BE49-F238E27FC236}">
                    <a16:creationId xmlns:a16="http://schemas.microsoft.com/office/drawing/2014/main" xmlns="" id="{C27553A6-D0BE-4CE0-9126-46DDBB0A0C4A}"/>
                  </a:ext>
                </a:extLst>
              </p:cNvPr>
              <p:cNvSpPr/>
              <p:nvPr/>
            </p:nvSpPr>
            <p:spPr>
              <a:xfrm>
                <a:off x="1934369" y="2296120"/>
                <a:ext cx="2930327" cy="2540001"/>
              </a:xfrm>
              <a:custGeom>
                <a:avLst/>
                <a:gdLst/>
                <a:ahLst/>
                <a:cxnLst>
                  <a:cxn ang="0">
                    <a:pos x="wd2" y="hd2"/>
                  </a:cxn>
                  <a:cxn ang="5400000">
                    <a:pos x="wd2" y="hd2"/>
                  </a:cxn>
                  <a:cxn ang="10800000">
                    <a:pos x="wd2" y="hd2"/>
                  </a:cxn>
                  <a:cxn ang="16200000">
                    <a:pos x="wd2" y="hd2"/>
                  </a:cxn>
                </a:cxnLst>
                <a:rect l="0" t="0" r="r" b="b"/>
                <a:pathLst>
                  <a:path w="21600" h="21600" extrusionOk="0">
                    <a:moveTo>
                      <a:pt x="10790" y="0"/>
                    </a:moveTo>
                    <a:lnTo>
                      <a:pt x="10790" y="35"/>
                    </a:lnTo>
                    <a:lnTo>
                      <a:pt x="0" y="21600"/>
                    </a:lnTo>
                    <a:lnTo>
                      <a:pt x="10790" y="21600"/>
                    </a:lnTo>
                    <a:lnTo>
                      <a:pt x="10808" y="21600"/>
                    </a:lnTo>
                    <a:lnTo>
                      <a:pt x="21600" y="21600"/>
                    </a:lnTo>
                    <a:lnTo>
                      <a:pt x="10808" y="35"/>
                    </a:lnTo>
                    <a:lnTo>
                      <a:pt x="10808" y="0"/>
                    </a:lnTo>
                    <a:lnTo>
                      <a:pt x="10799" y="17"/>
                    </a:lnTo>
                    <a:lnTo>
                      <a:pt x="10790" y="0"/>
                    </a:lnTo>
                    <a:close/>
                  </a:path>
                </a:pathLst>
              </a:custGeom>
              <a:grpFill/>
              <a:ln w="38100">
                <a:solidFill>
                  <a:schemeClr val="bg1"/>
                </a:solidFill>
                <a:miter lim="400000"/>
              </a:ln>
            </p:spPr>
            <p:txBody>
              <a:bodyPr anchor="ctr"/>
              <a:lstStyle/>
              <a:p>
                <a:pPr algn="ctr"/>
                <a:endParaRPr sz="2400">
                  <a:cs typeface="+mn-ea"/>
                  <a:sym typeface="+mn-lt"/>
                </a:endParaRPr>
              </a:p>
            </p:txBody>
          </p:sp>
          <p:sp>
            <p:nvSpPr>
              <p:cNvPr id="92" name="Freeform: Shape 32">
                <a:extLst>
                  <a:ext uri="{FF2B5EF4-FFF2-40B4-BE49-F238E27FC236}">
                    <a16:creationId xmlns:a16="http://schemas.microsoft.com/office/drawing/2014/main" xmlns="" id="{C4AB658E-4BAE-4298-898A-2B76EB3A2DF1}"/>
                  </a:ext>
                </a:extLst>
              </p:cNvPr>
              <p:cNvSpPr/>
              <p:nvPr/>
            </p:nvSpPr>
            <p:spPr>
              <a:xfrm>
                <a:off x="3299685" y="2806012"/>
                <a:ext cx="199694" cy="299542"/>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grpFill/>
              <a:ln w="12700">
                <a:miter lim="400000"/>
              </a:ln>
            </p:spPr>
            <p:txBody>
              <a:bodyPr anchor="ctr"/>
              <a:lstStyle/>
              <a:p>
                <a:pPr algn="ctr"/>
                <a:endParaRPr sz="2400">
                  <a:cs typeface="+mn-ea"/>
                  <a:sym typeface="+mn-lt"/>
                </a:endParaRPr>
              </a:p>
            </p:txBody>
          </p:sp>
        </p:grpSp>
        <p:grpSp>
          <p:nvGrpSpPr>
            <p:cNvPr id="86" name="Group 8">
              <a:extLst>
                <a:ext uri="{FF2B5EF4-FFF2-40B4-BE49-F238E27FC236}">
                  <a16:creationId xmlns:a16="http://schemas.microsoft.com/office/drawing/2014/main" xmlns="" id="{3E4138E4-ACB6-4051-AAE8-9BB4F3AAD2AE}"/>
                </a:ext>
              </a:extLst>
            </p:cNvPr>
            <p:cNvGrpSpPr/>
            <p:nvPr/>
          </p:nvGrpSpPr>
          <p:grpSpPr>
            <a:xfrm>
              <a:off x="7162745" y="3090030"/>
              <a:ext cx="476251" cy="655457"/>
              <a:chOff x="3937746" y="4672552"/>
              <a:chExt cx="635001" cy="873943"/>
            </a:xfrm>
            <a:grpFill/>
          </p:grpSpPr>
          <p:sp>
            <p:nvSpPr>
              <p:cNvPr id="88" name="Rectangle: Rounded Corners 18">
                <a:extLst>
                  <a:ext uri="{FF2B5EF4-FFF2-40B4-BE49-F238E27FC236}">
                    <a16:creationId xmlns:a16="http://schemas.microsoft.com/office/drawing/2014/main" xmlns="" id="{5979D2EF-47E4-4C2E-8D4F-4E224A37EA7D}"/>
                  </a:ext>
                </a:extLst>
              </p:cNvPr>
              <p:cNvSpPr/>
              <p:nvPr/>
            </p:nvSpPr>
            <p:spPr>
              <a:xfrm>
                <a:off x="3937746" y="4771830"/>
                <a:ext cx="635001" cy="774665"/>
              </a:xfrm>
              <a:prstGeom prst="roundRect">
                <a:avLst>
                  <a:gd name="adj" fmla="val 5286"/>
                </a:avLst>
              </a:prstGeom>
              <a:grpFill/>
              <a:ln w="12700">
                <a:miter lim="400000"/>
              </a:ln>
            </p:spPr>
            <p:txBody>
              <a:bodyPr anchor="ctr"/>
              <a:lstStyle/>
              <a:p>
                <a:pPr algn="ctr"/>
                <a:endParaRPr sz="2400">
                  <a:cs typeface="+mn-ea"/>
                  <a:sym typeface="+mn-lt"/>
                </a:endParaRPr>
              </a:p>
            </p:txBody>
          </p:sp>
          <p:sp>
            <p:nvSpPr>
              <p:cNvPr id="89" name="Freeform: Shape 19">
                <a:extLst>
                  <a:ext uri="{FF2B5EF4-FFF2-40B4-BE49-F238E27FC236}">
                    <a16:creationId xmlns:a16="http://schemas.microsoft.com/office/drawing/2014/main" xmlns="" id="{6CA325D3-1CC4-4416-A697-64686DF3B3A4}"/>
                  </a:ext>
                </a:extLst>
              </p:cNvPr>
              <p:cNvSpPr/>
              <p:nvPr/>
            </p:nvSpPr>
            <p:spPr>
              <a:xfrm>
                <a:off x="4101641"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sz="2400">
                  <a:cs typeface="+mn-ea"/>
                  <a:sym typeface="+mn-lt"/>
                </a:endParaRPr>
              </a:p>
            </p:txBody>
          </p:sp>
          <p:sp>
            <p:nvSpPr>
              <p:cNvPr id="90" name="Straight Connector 20">
                <a:extLst>
                  <a:ext uri="{FF2B5EF4-FFF2-40B4-BE49-F238E27FC236}">
                    <a16:creationId xmlns:a16="http://schemas.microsoft.com/office/drawing/2014/main" xmlns="" id="{B161713E-4191-40BF-852B-769F520737C8}"/>
                  </a:ext>
                </a:extLst>
              </p:cNvPr>
              <p:cNvSpPr/>
              <p:nvPr/>
            </p:nvSpPr>
            <p:spPr>
              <a:xfrm>
                <a:off x="4043909" y="5094585"/>
                <a:ext cx="422676" cy="1"/>
              </a:xfrm>
              <a:prstGeom prst="line">
                <a:avLst/>
              </a:prstGeom>
              <a:grpFill/>
              <a:ln w="12700">
                <a:solidFill>
                  <a:srgbClr val="FFFFFF"/>
                </a:solidFill>
                <a:miter lim="400000"/>
              </a:ln>
            </p:spPr>
            <p:txBody>
              <a:bodyPr anchor="ctr"/>
              <a:lstStyle/>
              <a:p>
                <a:pPr algn="ctr"/>
                <a:endParaRPr sz="2400">
                  <a:cs typeface="+mn-ea"/>
                  <a:sym typeface="+mn-lt"/>
                </a:endParaRPr>
              </a:p>
            </p:txBody>
          </p:sp>
        </p:grpSp>
        <p:sp>
          <p:nvSpPr>
            <p:cNvPr id="87" name="Rectangle 12">
              <a:extLst>
                <a:ext uri="{FF2B5EF4-FFF2-40B4-BE49-F238E27FC236}">
                  <a16:creationId xmlns:a16="http://schemas.microsoft.com/office/drawing/2014/main" xmlns="" id="{69C1B652-2F38-49DF-A4F3-76EBB30CF28E}"/>
                </a:ext>
              </a:extLst>
            </p:cNvPr>
            <p:cNvSpPr/>
            <p:nvPr/>
          </p:nvSpPr>
          <p:spPr>
            <a:xfrm>
              <a:off x="7187269"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fontScale="85000" lnSpcReduction="20000"/>
            </a:bodyPr>
            <a:lstStyle/>
            <a:p>
              <a:pPr lvl="0" algn="ctr">
                <a:defRPr sz="1800">
                  <a:solidFill>
                    <a:srgbClr val="000000"/>
                  </a:solidFill>
                </a:defRPr>
              </a:pPr>
              <a:r>
                <a:rPr lang="en-US" altLang="zh-CN" sz="3733">
                  <a:solidFill>
                    <a:schemeClr val="bg1"/>
                  </a:solidFill>
                  <a:cs typeface="+mn-ea"/>
                  <a:sym typeface="+mn-lt"/>
                </a:rPr>
                <a:t>3</a:t>
              </a:r>
            </a:p>
          </p:txBody>
        </p:sp>
      </p:grpSp>
      <p:grpSp>
        <p:nvGrpSpPr>
          <p:cNvPr id="93" name="组合 92">
            <a:extLst>
              <a:ext uri="{FF2B5EF4-FFF2-40B4-BE49-F238E27FC236}">
                <a16:creationId xmlns:a16="http://schemas.microsoft.com/office/drawing/2014/main" xmlns="" id="{CAF8D7DE-4AD5-4440-B535-109B64310642}"/>
              </a:ext>
            </a:extLst>
          </p:cNvPr>
          <p:cNvGrpSpPr/>
          <p:nvPr/>
        </p:nvGrpSpPr>
        <p:grpSpPr>
          <a:xfrm>
            <a:off x="7138314" y="2399320"/>
            <a:ext cx="2417963" cy="2805081"/>
            <a:chOff x="5366276" y="1641676"/>
            <a:chExt cx="1813472" cy="2103811"/>
          </a:xfrm>
          <a:solidFill>
            <a:srgbClr val="C00000"/>
          </a:solidFill>
        </p:grpSpPr>
        <p:grpSp>
          <p:nvGrpSpPr>
            <p:cNvPr id="94" name="Group 4">
              <a:extLst>
                <a:ext uri="{FF2B5EF4-FFF2-40B4-BE49-F238E27FC236}">
                  <a16:creationId xmlns:a16="http://schemas.microsoft.com/office/drawing/2014/main" xmlns="" id="{C29DCBF3-E502-48DF-B523-EE88F5655C86}"/>
                </a:ext>
              </a:extLst>
            </p:cNvPr>
            <p:cNvGrpSpPr/>
            <p:nvPr/>
          </p:nvGrpSpPr>
          <p:grpSpPr>
            <a:xfrm>
              <a:off x="5366276" y="1641676"/>
              <a:ext cx="1813472" cy="1571031"/>
              <a:chOff x="1542455" y="2741414"/>
              <a:chExt cx="2417962" cy="2094707"/>
            </a:xfrm>
            <a:grpFill/>
          </p:grpSpPr>
          <p:sp>
            <p:nvSpPr>
              <p:cNvPr id="100" name="Freeform: Shape 29">
                <a:extLst>
                  <a:ext uri="{FF2B5EF4-FFF2-40B4-BE49-F238E27FC236}">
                    <a16:creationId xmlns:a16="http://schemas.microsoft.com/office/drawing/2014/main" xmlns="" id="{C351E9C4-58C3-4B4A-81DD-DD6F3409F13B}"/>
                  </a:ext>
                </a:extLst>
              </p:cNvPr>
              <p:cNvSpPr/>
              <p:nvPr/>
            </p:nvSpPr>
            <p:spPr>
              <a:xfrm>
                <a:off x="1542455" y="2741414"/>
                <a:ext cx="2417962" cy="2094707"/>
              </a:xfrm>
              <a:custGeom>
                <a:avLst/>
                <a:gdLst/>
                <a:ahLst/>
                <a:cxnLst>
                  <a:cxn ang="0">
                    <a:pos x="wd2" y="hd2"/>
                  </a:cxn>
                  <a:cxn ang="5400000">
                    <a:pos x="wd2" y="hd2"/>
                  </a:cxn>
                  <a:cxn ang="10800000">
                    <a:pos x="wd2" y="hd2"/>
                  </a:cxn>
                  <a:cxn ang="16200000">
                    <a:pos x="wd2" y="hd2"/>
                  </a:cxn>
                </a:cxnLst>
                <a:rect l="0" t="0" r="r" b="b"/>
                <a:pathLst>
                  <a:path w="21600" h="21600" extrusionOk="0">
                    <a:moveTo>
                      <a:pt x="10796" y="0"/>
                    </a:moveTo>
                    <a:lnTo>
                      <a:pt x="10796" y="14"/>
                    </a:lnTo>
                    <a:lnTo>
                      <a:pt x="0" y="21600"/>
                    </a:lnTo>
                    <a:lnTo>
                      <a:pt x="10796" y="21600"/>
                    </a:lnTo>
                    <a:lnTo>
                      <a:pt x="10803" y="21600"/>
                    </a:lnTo>
                    <a:lnTo>
                      <a:pt x="21600" y="21600"/>
                    </a:lnTo>
                    <a:lnTo>
                      <a:pt x="10803" y="14"/>
                    </a:lnTo>
                    <a:lnTo>
                      <a:pt x="10803" y="0"/>
                    </a:lnTo>
                    <a:lnTo>
                      <a:pt x="10799" y="6"/>
                    </a:lnTo>
                    <a:lnTo>
                      <a:pt x="10796" y="0"/>
                    </a:lnTo>
                    <a:close/>
                  </a:path>
                </a:pathLst>
              </a:custGeom>
              <a:grpFill/>
              <a:ln w="38100">
                <a:solidFill>
                  <a:schemeClr val="bg1"/>
                </a:solidFill>
                <a:miter lim="400000"/>
              </a:ln>
            </p:spPr>
            <p:txBody>
              <a:bodyPr anchor="ctr"/>
              <a:lstStyle/>
              <a:p>
                <a:pPr algn="ctr"/>
                <a:endParaRPr sz="2400">
                  <a:cs typeface="+mn-ea"/>
                  <a:sym typeface="+mn-lt"/>
                </a:endParaRPr>
              </a:p>
            </p:txBody>
          </p:sp>
          <p:sp>
            <p:nvSpPr>
              <p:cNvPr id="101" name="Freeform: Shape 30">
                <a:extLst>
                  <a:ext uri="{FF2B5EF4-FFF2-40B4-BE49-F238E27FC236}">
                    <a16:creationId xmlns:a16="http://schemas.microsoft.com/office/drawing/2014/main" xmlns="" id="{97DD89B5-1348-4346-9D85-0D7DB4A8EBA7}"/>
                  </a:ext>
                </a:extLst>
              </p:cNvPr>
              <p:cNvSpPr/>
              <p:nvPr/>
            </p:nvSpPr>
            <p:spPr>
              <a:xfrm>
                <a:off x="2663755" y="3205638"/>
                <a:ext cx="175361" cy="253298"/>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grpFill/>
              <a:ln w="12700">
                <a:miter lim="400000"/>
              </a:ln>
            </p:spPr>
            <p:txBody>
              <a:bodyPr anchor="ctr"/>
              <a:lstStyle/>
              <a:p>
                <a:pPr algn="ctr"/>
                <a:endParaRPr sz="2400">
                  <a:cs typeface="+mn-ea"/>
                  <a:sym typeface="+mn-lt"/>
                </a:endParaRPr>
              </a:p>
            </p:txBody>
          </p:sp>
        </p:grpSp>
        <p:grpSp>
          <p:nvGrpSpPr>
            <p:cNvPr id="95" name="Group 7">
              <a:extLst>
                <a:ext uri="{FF2B5EF4-FFF2-40B4-BE49-F238E27FC236}">
                  <a16:creationId xmlns:a16="http://schemas.microsoft.com/office/drawing/2014/main" xmlns="" id="{F59CBE29-B0CC-4884-8BE4-0E87EF34755E}"/>
                </a:ext>
              </a:extLst>
            </p:cNvPr>
            <p:cNvGrpSpPr/>
            <p:nvPr/>
          </p:nvGrpSpPr>
          <p:grpSpPr>
            <a:xfrm>
              <a:off x="6442093" y="3090030"/>
              <a:ext cx="476251" cy="655457"/>
              <a:chOff x="2976877" y="4672552"/>
              <a:chExt cx="635001" cy="873942"/>
            </a:xfrm>
            <a:grpFill/>
          </p:grpSpPr>
          <p:sp>
            <p:nvSpPr>
              <p:cNvPr id="97" name="Rectangle: Rounded Corners 21">
                <a:extLst>
                  <a:ext uri="{FF2B5EF4-FFF2-40B4-BE49-F238E27FC236}">
                    <a16:creationId xmlns:a16="http://schemas.microsoft.com/office/drawing/2014/main" xmlns="" id="{60D3311F-E7F1-4189-A4E5-203CD64C9222}"/>
                  </a:ext>
                </a:extLst>
              </p:cNvPr>
              <p:cNvSpPr/>
              <p:nvPr/>
            </p:nvSpPr>
            <p:spPr>
              <a:xfrm>
                <a:off x="2976877" y="4768835"/>
                <a:ext cx="635001" cy="777659"/>
              </a:xfrm>
              <a:prstGeom prst="roundRect">
                <a:avLst>
                  <a:gd name="adj" fmla="val 5286"/>
                </a:avLst>
              </a:prstGeom>
              <a:grpFill/>
              <a:ln w="12700">
                <a:miter lim="400000"/>
              </a:ln>
            </p:spPr>
            <p:txBody>
              <a:bodyPr anchor="ctr"/>
              <a:lstStyle/>
              <a:p>
                <a:pPr algn="ctr"/>
                <a:endParaRPr sz="2400">
                  <a:cs typeface="+mn-ea"/>
                  <a:sym typeface="+mn-lt"/>
                </a:endParaRPr>
              </a:p>
            </p:txBody>
          </p:sp>
          <p:sp>
            <p:nvSpPr>
              <p:cNvPr id="98" name="Freeform: Shape 22">
                <a:extLst>
                  <a:ext uri="{FF2B5EF4-FFF2-40B4-BE49-F238E27FC236}">
                    <a16:creationId xmlns:a16="http://schemas.microsoft.com/office/drawing/2014/main" xmlns="" id="{5D56641F-12D0-468B-8890-D84761AFB251}"/>
                  </a:ext>
                </a:extLst>
              </p:cNvPr>
              <p:cNvSpPr/>
              <p:nvPr/>
            </p:nvSpPr>
            <p:spPr>
              <a:xfrm>
                <a:off x="3143329"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sz="2400">
                  <a:cs typeface="+mn-ea"/>
                  <a:sym typeface="+mn-lt"/>
                </a:endParaRPr>
              </a:p>
            </p:txBody>
          </p:sp>
          <p:sp>
            <p:nvSpPr>
              <p:cNvPr id="99" name="Straight Connector 23">
                <a:extLst>
                  <a:ext uri="{FF2B5EF4-FFF2-40B4-BE49-F238E27FC236}">
                    <a16:creationId xmlns:a16="http://schemas.microsoft.com/office/drawing/2014/main" xmlns="" id="{BE251892-E9B7-44F0-85F1-E7954B3809EB}"/>
                  </a:ext>
                </a:extLst>
              </p:cNvPr>
              <p:cNvSpPr/>
              <p:nvPr/>
            </p:nvSpPr>
            <p:spPr>
              <a:xfrm>
                <a:off x="3080482" y="5094585"/>
                <a:ext cx="422676" cy="1"/>
              </a:xfrm>
              <a:prstGeom prst="line">
                <a:avLst/>
              </a:prstGeom>
              <a:grpFill/>
              <a:ln w="12700">
                <a:solidFill>
                  <a:srgbClr val="FFFFFF"/>
                </a:solidFill>
                <a:miter lim="400000"/>
              </a:ln>
            </p:spPr>
            <p:txBody>
              <a:bodyPr anchor="ctr"/>
              <a:lstStyle/>
              <a:p>
                <a:pPr algn="ctr"/>
                <a:endParaRPr sz="2400">
                  <a:cs typeface="+mn-ea"/>
                  <a:sym typeface="+mn-lt"/>
                </a:endParaRPr>
              </a:p>
            </p:txBody>
          </p:sp>
        </p:grpSp>
        <p:sp>
          <p:nvSpPr>
            <p:cNvPr id="96" name="Rectangle 13">
              <a:extLst>
                <a:ext uri="{FF2B5EF4-FFF2-40B4-BE49-F238E27FC236}">
                  <a16:creationId xmlns:a16="http://schemas.microsoft.com/office/drawing/2014/main" xmlns="" id="{887B5239-9692-497F-80E9-AEBA68A7F742}"/>
                </a:ext>
              </a:extLst>
            </p:cNvPr>
            <p:cNvSpPr/>
            <p:nvPr/>
          </p:nvSpPr>
          <p:spPr>
            <a:xfrm>
              <a:off x="6465503" y="3407526"/>
              <a:ext cx="419531" cy="310840"/>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fontScale="85000" lnSpcReduction="20000"/>
            </a:bodyPr>
            <a:lstStyle/>
            <a:p>
              <a:pPr lvl="0" algn="ctr">
                <a:defRPr sz="1800">
                  <a:solidFill>
                    <a:srgbClr val="000000"/>
                  </a:solidFill>
                </a:defRPr>
              </a:pPr>
              <a:r>
                <a:rPr lang="en-US" altLang="zh-CN" sz="3733">
                  <a:solidFill>
                    <a:schemeClr val="bg1"/>
                  </a:solidFill>
                  <a:cs typeface="+mn-ea"/>
                  <a:sym typeface="+mn-lt"/>
                </a:rPr>
                <a:t>2</a:t>
              </a:r>
            </a:p>
          </p:txBody>
        </p:sp>
      </p:grpSp>
      <p:grpSp>
        <p:nvGrpSpPr>
          <p:cNvPr id="102" name="组合 101">
            <a:extLst>
              <a:ext uri="{FF2B5EF4-FFF2-40B4-BE49-F238E27FC236}">
                <a16:creationId xmlns:a16="http://schemas.microsoft.com/office/drawing/2014/main" xmlns="" id="{5BAC2B88-FED5-475A-885B-F8820AB0FF5B}"/>
              </a:ext>
            </a:extLst>
          </p:cNvPr>
          <p:cNvGrpSpPr/>
          <p:nvPr/>
        </p:nvGrpSpPr>
        <p:grpSpPr>
          <a:xfrm>
            <a:off x="6760846" y="2915706"/>
            <a:ext cx="1818085" cy="2289740"/>
            <a:chOff x="5058053" y="2028182"/>
            <a:chExt cx="1363564" cy="1717305"/>
          </a:xfrm>
          <a:solidFill>
            <a:srgbClr val="C00000"/>
          </a:solidFill>
        </p:grpSpPr>
        <p:grpSp>
          <p:nvGrpSpPr>
            <p:cNvPr id="103" name="Group 5">
              <a:extLst>
                <a:ext uri="{FF2B5EF4-FFF2-40B4-BE49-F238E27FC236}">
                  <a16:creationId xmlns:a16="http://schemas.microsoft.com/office/drawing/2014/main" xmlns="" id="{D725C259-8A3A-47A0-A116-32368394FD32}"/>
                </a:ext>
              </a:extLst>
            </p:cNvPr>
            <p:cNvGrpSpPr/>
            <p:nvPr/>
          </p:nvGrpSpPr>
          <p:grpSpPr>
            <a:xfrm>
              <a:off x="5058053" y="2028182"/>
              <a:ext cx="1363564" cy="1184524"/>
              <a:chOff x="1131491" y="3256756"/>
              <a:chExt cx="1818085" cy="1579365"/>
            </a:xfrm>
            <a:grpFill/>
          </p:grpSpPr>
          <p:sp>
            <p:nvSpPr>
              <p:cNvPr id="109" name="Freeform: Shape 27">
                <a:extLst>
                  <a:ext uri="{FF2B5EF4-FFF2-40B4-BE49-F238E27FC236}">
                    <a16:creationId xmlns:a16="http://schemas.microsoft.com/office/drawing/2014/main" xmlns="" id="{C881E76E-3AD9-4649-BDE5-0DB8B3C960C3}"/>
                  </a:ext>
                </a:extLst>
              </p:cNvPr>
              <p:cNvSpPr/>
              <p:nvPr/>
            </p:nvSpPr>
            <p:spPr>
              <a:xfrm>
                <a:off x="1131491" y="3256756"/>
                <a:ext cx="1818085" cy="1579365"/>
              </a:xfrm>
              <a:custGeom>
                <a:avLst/>
                <a:gdLst/>
                <a:ahLst/>
                <a:cxnLst>
                  <a:cxn ang="0">
                    <a:pos x="wd2" y="hd2"/>
                  </a:cxn>
                  <a:cxn ang="5400000">
                    <a:pos x="wd2" y="hd2"/>
                  </a:cxn>
                  <a:cxn ang="10800000">
                    <a:pos x="wd2" y="hd2"/>
                  </a:cxn>
                  <a:cxn ang="16200000">
                    <a:pos x="wd2" y="hd2"/>
                  </a:cxn>
                </a:cxnLst>
                <a:rect l="0" t="0" r="r" b="b"/>
                <a:pathLst>
                  <a:path w="21600" h="21600" extrusionOk="0">
                    <a:moveTo>
                      <a:pt x="10767" y="0"/>
                    </a:moveTo>
                    <a:lnTo>
                      <a:pt x="10767" y="128"/>
                    </a:lnTo>
                    <a:lnTo>
                      <a:pt x="0" y="21600"/>
                    </a:lnTo>
                    <a:lnTo>
                      <a:pt x="10767" y="21600"/>
                    </a:lnTo>
                    <a:lnTo>
                      <a:pt x="10831" y="21600"/>
                    </a:lnTo>
                    <a:lnTo>
                      <a:pt x="21600" y="21600"/>
                    </a:lnTo>
                    <a:lnTo>
                      <a:pt x="10831" y="128"/>
                    </a:lnTo>
                    <a:lnTo>
                      <a:pt x="10831" y="0"/>
                    </a:lnTo>
                    <a:lnTo>
                      <a:pt x="10800" y="62"/>
                    </a:lnTo>
                    <a:lnTo>
                      <a:pt x="10767" y="0"/>
                    </a:lnTo>
                    <a:close/>
                  </a:path>
                </a:pathLst>
              </a:custGeom>
              <a:grpFill/>
              <a:ln w="38100">
                <a:solidFill>
                  <a:schemeClr val="bg1"/>
                </a:solidFill>
                <a:miter lim="400000"/>
              </a:ln>
            </p:spPr>
            <p:txBody>
              <a:bodyPr anchor="ctr"/>
              <a:lstStyle/>
              <a:p>
                <a:pPr algn="ctr"/>
                <a:endParaRPr sz="2400">
                  <a:cs typeface="+mn-ea"/>
                  <a:sym typeface="+mn-lt"/>
                </a:endParaRPr>
              </a:p>
            </p:txBody>
          </p:sp>
          <p:sp>
            <p:nvSpPr>
              <p:cNvPr id="110" name="Freeform: Shape 28">
                <a:extLst>
                  <a:ext uri="{FF2B5EF4-FFF2-40B4-BE49-F238E27FC236}">
                    <a16:creationId xmlns:a16="http://schemas.microsoft.com/office/drawing/2014/main" xmlns="" id="{9D416398-B444-4462-B7B2-2A11BEB1E1D9}"/>
                  </a:ext>
                </a:extLst>
              </p:cNvPr>
              <p:cNvSpPr/>
              <p:nvPr/>
            </p:nvSpPr>
            <p:spPr>
              <a:xfrm>
                <a:off x="1940686" y="3635528"/>
                <a:ext cx="199695" cy="214514"/>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cubicBezTo>
                      <a:pt x="10365" y="0"/>
                      <a:pt x="9947" y="159"/>
                      <a:pt x="9591" y="489"/>
                    </a:cubicBezTo>
                    <a:cubicBezTo>
                      <a:pt x="9235" y="821"/>
                      <a:pt x="9066" y="1210"/>
                      <a:pt x="9066" y="1663"/>
                    </a:cubicBezTo>
                    <a:lnTo>
                      <a:pt x="9066" y="10029"/>
                    </a:lnTo>
                    <a:cubicBezTo>
                      <a:pt x="9066" y="10483"/>
                      <a:pt x="9235" y="10897"/>
                      <a:pt x="9591" y="11228"/>
                    </a:cubicBezTo>
                    <a:cubicBezTo>
                      <a:pt x="9947" y="11559"/>
                      <a:pt x="10365" y="11717"/>
                      <a:pt x="10853" y="11717"/>
                    </a:cubicBezTo>
                    <a:cubicBezTo>
                      <a:pt x="11339" y="11717"/>
                      <a:pt x="11759" y="11559"/>
                      <a:pt x="12114" y="11228"/>
                    </a:cubicBezTo>
                    <a:cubicBezTo>
                      <a:pt x="12470" y="10897"/>
                      <a:pt x="12666" y="10483"/>
                      <a:pt x="12666" y="10029"/>
                    </a:cubicBezTo>
                    <a:lnTo>
                      <a:pt x="12666" y="1663"/>
                    </a:lnTo>
                    <a:cubicBezTo>
                      <a:pt x="12666" y="1210"/>
                      <a:pt x="12470" y="821"/>
                      <a:pt x="12114" y="489"/>
                    </a:cubicBezTo>
                    <a:cubicBezTo>
                      <a:pt x="11759" y="158"/>
                      <a:pt x="11339" y="0"/>
                      <a:pt x="10853" y="0"/>
                    </a:cubicBezTo>
                    <a:close/>
                    <a:moveTo>
                      <a:pt x="5676" y="3229"/>
                    </a:moveTo>
                    <a:cubicBezTo>
                      <a:pt x="5184" y="3168"/>
                      <a:pt x="4738" y="3268"/>
                      <a:pt x="4336" y="3547"/>
                    </a:cubicBezTo>
                    <a:cubicBezTo>
                      <a:pt x="2967" y="4498"/>
                      <a:pt x="1884" y="5666"/>
                      <a:pt x="1130" y="7070"/>
                    </a:cubicBezTo>
                    <a:cubicBezTo>
                      <a:pt x="376" y="8473"/>
                      <a:pt x="0" y="9984"/>
                      <a:pt x="0" y="11571"/>
                    </a:cubicBezTo>
                    <a:cubicBezTo>
                      <a:pt x="0" y="12931"/>
                      <a:pt x="295" y="14221"/>
                      <a:pt x="867" y="15460"/>
                    </a:cubicBezTo>
                    <a:cubicBezTo>
                      <a:pt x="1439" y="16698"/>
                      <a:pt x="2215" y="17766"/>
                      <a:pt x="3180" y="18665"/>
                    </a:cubicBezTo>
                    <a:cubicBezTo>
                      <a:pt x="4145" y="19562"/>
                      <a:pt x="5292" y="20286"/>
                      <a:pt x="6622" y="20817"/>
                    </a:cubicBezTo>
                    <a:cubicBezTo>
                      <a:pt x="7952" y="21349"/>
                      <a:pt x="9338" y="21600"/>
                      <a:pt x="10800" y="21600"/>
                    </a:cubicBezTo>
                    <a:cubicBezTo>
                      <a:pt x="12261" y="21600"/>
                      <a:pt x="13648" y="21349"/>
                      <a:pt x="14978" y="20817"/>
                    </a:cubicBezTo>
                    <a:cubicBezTo>
                      <a:pt x="16309" y="20286"/>
                      <a:pt x="17455" y="19562"/>
                      <a:pt x="18420" y="18665"/>
                    </a:cubicBezTo>
                    <a:cubicBezTo>
                      <a:pt x="19385" y="17766"/>
                      <a:pt x="20162" y="16698"/>
                      <a:pt x="20733" y="15460"/>
                    </a:cubicBezTo>
                    <a:cubicBezTo>
                      <a:pt x="21305" y="14221"/>
                      <a:pt x="21600" y="12931"/>
                      <a:pt x="21600" y="11571"/>
                    </a:cubicBezTo>
                    <a:cubicBezTo>
                      <a:pt x="21600" y="9984"/>
                      <a:pt x="21225" y="8474"/>
                      <a:pt x="20470" y="7070"/>
                    </a:cubicBezTo>
                    <a:cubicBezTo>
                      <a:pt x="19716" y="5666"/>
                      <a:pt x="18658" y="4498"/>
                      <a:pt x="17291" y="3547"/>
                    </a:cubicBezTo>
                    <a:cubicBezTo>
                      <a:pt x="16897" y="3268"/>
                      <a:pt x="16447" y="3168"/>
                      <a:pt x="15950" y="3229"/>
                    </a:cubicBezTo>
                    <a:cubicBezTo>
                      <a:pt x="15454" y="3290"/>
                      <a:pt x="15058" y="3490"/>
                      <a:pt x="14768" y="3865"/>
                    </a:cubicBezTo>
                    <a:cubicBezTo>
                      <a:pt x="14468" y="4231"/>
                      <a:pt x="14356" y="4655"/>
                      <a:pt x="14426" y="5113"/>
                    </a:cubicBezTo>
                    <a:cubicBezTo>
                      <a:pt x="14496" y="5570"/>
                      <a:pt x="14715" y="5934"/>
                      <a:pt x="15109" y="6213"/>
                    </a:cubicBezTo>
                    <a:cubicBezTo>
                      <a:pt x="16026" y="6858"/>
                      <a:pt x="16738" y="7653"/>
                      <a:pt x="17238" y="8586"/>
                    </a:cubicBezTo>
                    <a:cubicBezTo>
                      <a:pt x="17739" y="9519"/>
                      <a:pt x="18000" y="10516"/>
                      <a:pt x="18000" y="11571"/>
                    </a:cubicBezTo>
                    <a:cubicBezTo>
                      <a:pt x="18000" y="12478"/>
                      <a:pt x="17801" y="13339"/>
                      <a:pt x="17422" y="14164"/>
                    </a:cubicBezTo>
                    <a:cubicBezTo>
                      <a:pt x="17043" y="14988"/>
                      <a:pt x="16545" y="15690"/>
                      <a:pt x="15898" y="16292"/>
                    </a:cubicBezTo>
                    <a:cubicBezTo>
                      <a:pt x="15251" y="16893"/>
                      <a:pt x="14470" y="17381"/>
                      <a:pt x="13585" y="17735"/>
                    </a:cubicBezTo>
                    <a:cubicBezTo>
                      <a:pt x="12700" y="18088"/>
                      <a:pt x="11774" y="18273"/>
                      <a:pt x="10800" y="18273"/>
                    </a:cubicBezTo>
                    <a:cubicBezTo>
                      <a:pt x="9826" y="18273"/>
                      <a:pt x="8900" y="18088"/>
                      <a:pt x="8015" y="17735"/>
                    </a:cubicBezTo>
                    <a:cubicBezTo>
                      <a:pt x="7129" y="17381"/>
                      <a:pt x="6348" y="16893"/>
                      <a:pt x="5702" y="16292"/>
                    </a:cubicBezTo>
                    <a:cubicBezTo>
                      <a:pt x="5055" y="15690"/>
                      <a:pt x="4557" y="14988"/>
                      <a:pt x="4178" y="14164"/>
                    </a:cubicBezTo>
                    <a:cubicBezTo>
                      <a:pt x="3798" y="13339"/>
                      <a:pt x="3600" y="12478"/>
                      <a:pt x="3600" y="11571"/>
                    </a:cubicBezTo>
                    <a:cubicBezTo>
                      <a:pt x="3600" y="10516"/>
                      <a:pt x="3861" y="9520"/>
                      <a:pt x="4362" y="8586"/>
                    </a:cubicBezTo>
                    <a:cubicBezTo>
                      <a:pt x="4864" y="7653"/>
                      <a:pt x="5573" y="6858"/>
                      <a:pt x="6491" y="6213"/>
                    </a:cubicBezTo>
                    <a:cubicBezTo>
                      <a:pt x="6884" y="5934"/>
                      <a:pt x="7104" y="5570"/>
                      <a:pt x="7174" y="5113"/>
                    </a:cubicBezTo>
                    <a:cubicBezTo>
                      <a:pt x="7244" y="4655"/>
                      <a:pt x="7132" y="4231"/>
                      <a:pt x="6832" y="3865"/>
                    </a:cubicBezTo>
                    <a:cubicBezTo>
                      <a:pt x="6542" y="3490"/>
                      <a:pt x="6168" y="3290"/>
                      <a:pt x="5676" y="3229"/>
                    </a:cubicBezTo>
                    <a:close/>
                  </a:path>
                </a:pathLst>
              </a:custGeom>
              <a:grpFill/>
              <a:ln w="12700">
                <a:miter lim="400000"/>
              </a:ln>
            </p:spPr>
            <p:txBody>
              <a:bodyPr anchor="ctr"/>
              <a:lstStyle/>
              <a:p>
                <a:pPr algn="ctr"/>
                <a:endParaRPr sz="2400">
                  <a:cs typeface="+mn-ea"/>
                  <a:sym typeface="+mn-lt"/>
                </a:endParaRPr>
              </a:p>
            </p:txBody>
          </p:sp>
        </p:grpSp>
        <p:grpSp>
          <p:nvGrpSpPr>
            <p:cNvPr id="104" name="Group 6">
              <a:extLst>
                <a:ext uri="{FF2B5EF4-FFF2-40B4-BE49-F238E27FC236}">
                  <a16:creationId xmlns:a16="http://schemas.microsoft.com/office/drawing/2014/main" xmlns="" id="{2CB6B787-F17C-4129-90B8-C98750806B57}"/>
                </a:ext>
              </a:extLst>
            </p:cNvPr>
            <p:cNvGrpSpPr/>
            <p:nvPr/>
          </p:nvGrpSpPr>
          <p:grpSpPr>
            <a:xfrm>
              <a:off x="5721440" y="3090030"/>
              <a:ext cx="476251" cy="655457"/>
              <a:chOff x="2016007" y="4672552"/>
              <a:chExt cx="635001" cy="873943"/>
            </a:xfrm>
            <a:grpFill/>
          </p:grpSpPr>
          <p:sp>
            <p:nvSpPr>
              <p:cNvPr id="106" name="Rectangle: Rounded Corners 24">
                <a:extLst>
                  <a:ext uri="{FF2B5EF4-FFF2-40B4-BE49-F238E27FC236}">
                    <a16:creationId xmlns:a16="http://schemas.microsoft.com/office/drawing/2014/main" xmlns="" id="{88C1DEB3-B56C-4005-A97C-9EA26E459895}"/>
                  </a:ext>
                </a:extLst>
              </p:cNvPr>
              <p:cNvSpPr/>
              <p:nvPr/>
            </p:nvSpPr>
            <p:spPr>
              <a:xfrm>
                <a:off x="2016007" y="4750871"/>
                <a:ext cx="635001" cy="795624"/>
              </a:xfrm>
              <a:prstGeom prst="roundRect">
                <a:avLst>
                  <a:gd name="adj" fmla="val 5286"/>
                </a:avLst>
              </a:prstGeom>
              <a:grpFill/>
              <a:ln w="12700">
                <a:miter lim="400000"/>
              </a:ln>
            </p:spPr>
            <p:txBody>
              <a:bodyPr anchor="ctr"/>
              <a:lstStyle/>
              <a:p>
                <a:pPr algn="ctr"/>
                <a:endParaRPr sz="2400">
                  <a:cs typeface="+mn-ea"/>
                  <a:sym typeface="+mn-lt"/>
                </a:endParaRPr>
              </a:p>
            </p:txBody>
          </p:sp>
          <p:sp>
            <p:nvSpPr>
              <p:cNvPr id="107" name="Freeform: Shape 25">
                <a:extLst>
                  <a:ext uri="{FF2B5EF4-FFF2-40B4-BE49-F238E27FC236}">
                    <a16:creationId xmlns:a16="http://schemas.microsoft.com/office/drawing/2014/main" xmlns="" id="{F58D33AC-2366-48A3-853C-F7B687CBD894}"/>
                  </a:ext>
                </a:extLst>
              </p:cNvPr>
              <p:cNvSpPr/>
              <p:nvPr/>
            </p:nvSpPr>
            <p:spPr>
              <a:xfrm>
                <a:off x="2185016"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grpFill/>
              <a:ln w="12700">
                <a:miter lim="400000"/>
              </a:ln>
            </p:spPr>
            <p:txBody>
              <a:bodyPr anchor="ctr"/>
              <a:lstStyle/>
              <a:p>
                <a:pPr algn="ctr"/>
                <a:endParaRPr sz="2400">
                  <a:cs typeface="+mn-ea"/>
                  <a:sym typeface="+mn-lt"/>
                </a:endParaRPr>
              </a:p>
            </p:txBody>
          </p:sp>
          <p:sp>
            <p:nvSpPr>
              <p:cNvPr id="108" name="Straight Connector 26">
                <a:extLst>
                  <a:ext uri="{FF2B5EF4-FFF2-40B4-BE49-F238E27FC236}">
                    <a16:creationId xmlns:a16="http://schemas.microsoft.com/office/drawing/2014/main" xmlns="" id="{E6734071-3BCA-4654-B35C-AF5FBC1CDA0E}"/>
                  </a:ext>
                </a:extLst>
              </p:cNvPr>
              <p:cNvSpPr/>
              <p:nvPr/>
            </p:nvSpPr>
            <p:spPr>
              <a:xfrm>
                <a:off x="2122169" y="5094585"/>
                <a:ext cx="422676" cy="1"/>
              </a:xfrm>
              <a:prstGeom prst="line">
                <a:avLst/>
              </a:prstGeom>
              <a:grpFill/>
              <a:ln w="12700">
                <a:solidFill>
                  <a:srgbClr val="FFFFFF"/>
                </a:solidFill>
                <a:miter lim="400000"/>
              </a:ln>
            </p:spPr>
            <p:txBody>
              <a:bodyPr anchor="ctr"/>
              <a:lstStyle/>
              <a:p>
                <a:pPr algn="ctr"/>
                <a:endParaRPr sz="2400">
                  <a:cs typeface="+mn-ea"/>
                  <a:sym typeface="+mn-lt"/>
                </a:endParaRPr>
              </a:p>
            </p:txBody>
          </p:sp>
        </p:grpSp>
        <p:sp>
          <p:nvSpPr>
            <p:cNvPr id="105" name="Rectangle 14">
              <a:extLst>
                <a:ext uri="{FF2B5EF4-FFF2-40B4-BE49-F238E27FC236}">
                  <a16:creationId xmlns:a16="http://schemas.microsoft.com/office/drawing/2014/main" xmlns="" id="{DD236D57-F5B2-420D-B76D-2B4D18085277}"/>
                </a:ext>
              </a:extLst>
            </p:cNvPr>
            <p:cNvSpPr/>
            <p:nvPr/>
          </p:nvSpPr>
          <p:spPr>
            <a:xfrm>
              <a:off x="5759478" y="3414696"/>
              <a:ext cx="400175" cy="296498"/>
            </a:xfrm>
            <a:prstGeom prst="rect">
              <a:avLst/>
            </a:prstGeom>
            <a:grpFill/>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0" tIns="0" rIns="0" bIns="0" anchor="ctr">
              <a:normAutofit fontScale="85000" lnSpcReduction="20000"/>
            </a:bodyPr>
            <a:lstStyle/>
            <a:p>
              <a:pPr lvl="0" algn="ctr">
                <a:defRPr sz="1800">
                  <a:solidFill>
                    <a:srgbClr val="000000"/>
                  </a:solidFill>
                </a:defRPr>
              </a:pPr>
              <a:r>
                <a:rPr lang="en-US" altLang="zh-CN" sz="3733">
                  <a:solidFill>
                    <a:schemeClr val="bg1"/>
                  </a:solidFill>
                  <a:cs typeface="+mn-ea"/>
                  <a:sym typeface="+mn-lt"/>
                </a:rPr>
                <a:t>1</a:t>
              </a:r>
            </a:p>
          </p:txBody>
        </p:sp>
      </p:grpSp>
      <p:grpSp>
        <p:nvGrpSpPr>
          <p:cNvPr id="111" name="组合 110">
            <a:extLst>
              <a:ext uri="{FF2B5EF4-FFF2-40B4-BE49-F238E27FC236}">
                <a16:creationId xmlns:a16="http://schemas.microsoft.com/office/drawing/2014/main" xmlns="" id="{6CA17DD1-E516-4D6C-B300-115A8020FDCE}"/>
              </a:ext>
            </a:extLst>
          </p:cNvPr>
          <p:cNvGrpSpPr/>
          <p:nvPr/>
        </p:nvGrpSpPr>
        <p:grpSpPr>
          <a:xfrm>
            <a:off x="1020617" y="2564835"/>
            <a:ext cx="2775419" cy="1010167"/>
            <a:chOff x="702158" y="1786466"/>
            <a:chExt cx="2081564" cy="757625"/>
          </a:xfrm>
        </p:grpSpPr>
        <p:sp>
          <p:nvSpPr>
            <p:cNvPr id="112" name="TextBox 36">
              <a:extLst>
                <a:ext uri="{FF2B5EF4-FFF2-40B4-BE49-F238E27FC236}">
                  <a16:creationId xmlns:a16="http://schemas.microsoft.com/office/drawing/2014/main" xmlns="" id="{379FD3FB-FF96-4C79-8C8C-9EC127222F4D}"/>
                </a:ext>
              </a:extLst>
            </p:cNvPr>
            <p:cNvSpPr txBox="1"/>
            <p:nvPr/>
          </p:nvSpPr>
          <p:spPr>
            <a:xfrm>
              <a:off x="702158" y="1786466"/>
              <a:ext cx="330620" cy="507831"/>
            </a:xfrm>
            <a:prstGeom prst="rect">
              <a:avLst/>
            </a:prstGeom>
            <a:noFill/>
          </p:spPr>
          <p:txBody>
            <a:bodyPr wrap="none" lIns="0" tIns="0" rIns="0" bIns="0">
              <a:normAutofit fontScale="92500" lnSpcReduction="20000"/>
            </a:bodyPr>
            <a:lstStyle/>
            <a:p>
              <a:pPr algn="ctr"/>
              <a:r>
                <a:rPr lang="id-ID" sz="5867" spc="-400">
                  <a:solidFill>
                    <a:srgbClr val="C00000"/>
                  </a:solidFill>
                  <a:latin typeface="微软雅黑" panose="020B0503020204020204" pitchFamily="34" charset="-122"/>
                  <a:ea typeface="微软雅黑" panose="020B0503020204020204" pitchFamily="34" charset="-122"/>
                  <a:cs typeface="+mn-ea"/>
                  <a:sym typeface="+mn-lt"/>
                </a:rPr>
                <a:t>01</a:t>
              </a:r>
            </a:p>
          </p:txBody>
        </p:sp>
        <p:grpSp>
          <p:nvGrpSpPr>
            <p:cNvPr id="113" name="Group 42">
              <a:extLst>
                <a:ext uri="{FF2B5EF4-FFF2-40B4-BE49-F238E27FC236}">
                  <a16:creationId xmlns:a16="http://schemas.microsoft.com/office/drawing/2014/main" xmlns="" id="{F20EBC3C-D28F-40D4-A4D6-CE76BA866CC4}"/>
                </a:ext>
              </a:extLst>
            </p:cNvPr>
            <p:cNvGrpSpPr/>
            <p:nvPr/>
          </p:nvGrpSpPr>
          <p:grpSpPr>
            <a:xfrm>
              <a:off x="1176858" y="1794231"/>
              <a:ext cx="1606864" cy="749860"/>
              <a:chOff x="313717" y="1675964"/>
              <a:chExt cx="2514631" cy="1076522"/>
            </a:xfrm>
          </p:grpSpPr>
          <p:sp>
            <p:nvSpPr>
              <p:cNvPr id="114" name="TextBox 58">
                <a:extLst>
                  <a:ext uri="{FF2B5EF4-FFF2-40B4-BE49-F238E27FC236}">
                    <a16:creationId xmlns:a16="http://schemas.microsoft.com/office/drawing/2014/main" xmlns="" id="{C59CC834-ED7A-447F-A1DB-C1ACC1A8E0EF}"/>
                  </a:ext>
                </a:extLst>
              </p:cNvPr>
              <p:cNvSpPr txBox="1">
                <a:spLocks/>
              </p:cNvSpPr>
              <p:nvPr/>
            </p:nvSpPr>
            <p:spPr>
              <a:xfrm>
                <a:off x="326726" y="1675964"/>
                <a:ext cx="2501622" cy="362032"/>
              </a:xfrm>
              <a:prstGeom prst="rect">
                <a:avLst/>
              </a:prstGeom>
            </p:spPr>
            <p:txBody>
              <a:bodyPr vert="horz" wrap="none" lIns="0" tIns="0" rIns="0" bIns="0" anchor="ctr" anchorCtr="0">
                <a:normAutofit lnSpcReduction="10000"/>
              </a:bodyPr>
              <a:lstStyle/>
              <a:p>
                <a:pPr>
                  <a:spcBef>
                    <a:spcPct val="0"/>
                  </a:spcBef>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产品</a:t>
                </a:r>
                <a:r>
                  <a:rPr lang="en-US" altLang="zh-CN" sz="2400" b="1" dirty="0">
                    <a:solidFill>
                      <a:srgbClr val="C00000"/>
                    </a:solidFill>
                    <a:latin typeface="微软雅黑" panose="020B0503020204020204" pitchFamily="34" charset="-122"/>
                    <a:ea typeface="微软雅黑" panose="020B0503020204020204" pitchFamily="34" charset="-122"/>
                    <a:cs typeface="+mn-ea"/>
                    <a:sym typeface="+mn-lt"/>
                  </a:rPr>
                  <a:t>A</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115" name="TextBox 59">
                <a:extLst>
                  <a:ext uri="{FF2B5EF4-FFF2-40B4-BE49-F238E27FC236}">
                    <a16:creationId xmlns:a16="http://schemas.microsoft.com/office/drawing/2014/main" xmlns="" id="{2C6D203C-99E0-45AD-8580-F47F17F2EB35}"/>
                  </a:ext>
                </a:extLst>
              </p:cNvPr>
              <p:cNvSpPr txBox="1">
                <a:spLocks/>
              </p:cNvSpPr>
              <p:nvPr/>
            </p:nvSpPr>
            <p:spPr>
              <a:xfrm>
                <a:off x="313717" y="2037995"/>
                <a:ext cx="2501622" cy="714491"/>
              </a:xfrm>
              <a:prstGeom prst="rect">
                <a:avLst/>
              </a:prstGeom>
            </p:spPr>
            <p:txBody>
              <a:bodyPr vert="horz" wrap="square" lIns="0" tIns="0" rIns="0" bIns="0" anchor="t" anchorCtr="0">
                <a:normAutofit fontScale="92500" lnSpcReduction="20000"/>
              </a:bodyPr>
              <a:lstStyle/>
              <a:p>
                <a:pPr defTabSz="1219139">
                  <a:lnSpc>
                    <a:spcPct val="120000"/>
                  </a:lnSpc>
                </a:pPr>
                <a:r>
                  <a:rPr lang="zh-CN" altLang="en-US" sz="1467" dirty="0">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grpSp>
        <p:nvGrpSpPr>
          <p:cNvPr id="116" name="组合 115">
            <a:extLst>
              <a:ext uri="{FF2B5EF4-FFF2-40B4-BE49-F238E27FC236}">
                <a16:creationId xmlns:a16="http://schemas.microsoft.com/office/drawing/2014/main" xmlns="" id="{DCAA94B7-2D5E-4B24-9210-43986A1FAF3A}"/>
              </a:ext>
            </a:extLst>
          </p:cNvPr>
          <p:cNvGrpSpPr/>
          <p:nvPr/>
        </p:nvGrpSpPr>
        <p:grpSpPr>
          <a:xfrm>
            <a:off x="986151" y="4169837"/>
            <a:ext cx="2843136" cy="1010168"/>
            <a:chOff x="676309" y="2990218"/>
            <a:chExt cx="2132352" cy="757626"/>
          </a:xfrm>
        </p:grpSpPr>
        <p:sp>
          <p:nvSpPr>
            <p:cNvPr id="117" name="TextBox 38">
              <a:extLst>
                <a:ext uri="{FF2B5EF4-FFF2-40B4-BE49-F238E27FC236}">
                  <a16:creationId xmlns:a16="http://schemas.microsoft.com/office/drawing/2014/main" xmlns="" id="{1DF7EBCF-8D17-4ADD-B9A1-2D0880F74749}"/>
                </a:ext>
              </a:extLst>
            </p:cNvPr>
            <p:cNvSpPr txBox="1"/>
            <p:nvPr/>
          </p:nvSpPr>
          <p:spPr>
            <a:xfrm>
              <a:off x="676309" y="2990218"/>
              <a:ext cx="382316" cy="507831"/>
            </a:xfrm>
            <a:prstGeom prst="rect">
              <a:avLst/>
            </a:prstGeom>
            <a:noFill/>
          </p:spPr>
          <p:txBody>
            <a:bodyPr wrap="none" lIns="0" tIns="0" rIns="0" bIns="0">
              <a:normAutofit fontScale="92500" lnSpcReduction="20000"/>
            </a:bodyPr>
            <a:lstStyle/>
            <a:p>
              <a:pPr algn="ctr"/>
              <a:r>
                <a:rPr lang="id-ID" sz="5867" spc="-400">
                  <a:solidFill>
                    <a:srgbClr val="C00000"/>
                  </a:solidFill>
                  <a:latin typeface="微软雅黑" panose="020B0503020204020204" pitchFamily="34" charset="-122"/>
                  <a:ea typeface="微软雅黑" panose="020B0503020204020204" pitchFamily="34" charset="-122"/>
                  <a:cs typeface="+mn-ea"/>
                  <a:sym typeface="+mn-lt"/>
                </a:rPr>
                <a:t>02</a:t>
              </a:r>
            </a:p>
          </p:txBody>
        </p:sp>
        <p:grpSp>
          <p:nvGrpSpPr>
            <p:cNvPr id="118" name="Group 44">
              <a:extLst>
                <a:ext uri="{FF2B5EF4-FFF2-40B4-BE49-F238E27FC236}">
                  <a16:creationId xmlns:a16="http://schemas.microsoft.com/office/drawing/2014/main" xmlns="" id="{F534D77D-8E9A-4AC7-B30F-0CD3CC98860D}"/>
                </a:ext>
              </a:extLst>
            </p:cNvPr>
            <p:cNvGrpSpPr/>
            <p:nvPr/>
          </p:nvGrpSpPr>
          <p:grpSpPr>
            <a:xfrm>
              <a:off x="1176858" y="2997984"/>
              <a:ext cx="1631803" cy="749860"/>
              <a:chOff x="313717" y="1675964"/>
              <a:chExt cx="2553659" cy="1076522"/>
            </a:xfrm>
          </p:grpSpPr>
          <p:sp>
            <p:nvSpPr>
              <p:cNvPr id="119" name="TextBox 54">
                <a:extLst>
                  <a:ext uri="{FF2B5EF4-FFF2-40B4-BE49-F238E27FC236}">
                    <a16:creationId xmlns:a16="http://schemas.microsoft.com/office/drawing/2014/main" xmlns="" id="{7C22EB4F-1A55-4C46-B3F3-417294FE3550}"/>
                  </a:ext>
                </a:extLst>
              </p:cNvPr>
              <p:cNvSpPr txBox="1">
                <a:spLocks/>
              </p:cNvSpPr>
              <p:nvPr/>
            </p:nvSpPr>
            <p:spPr>
              <a:xfrm>
                <a:off x="365754" y="1675964"/>
                <a:ext cx="2501622" cy="362032"/>
              </a:xfrm>
              <a:prstGeom prst="rect">
                <a:avLst/>
              </a:prstGeom>
            </p:spPr>
            <p:txBody>
              <a:bodyPr vert="horz" wrap="none" lIns="0" tIns="0" rIns="0" bIns="0" anchor="ctr" anchorCtr="0">
                <a:normAutofit lnSpcReduction="10000"/>
              </a:bodyPr>
              <a:lstStyle/>
              <a:p>
                <a:pPr>
                  <a:spcBef>
                    <a:spcPct val="0"/>
                  </a:spcBef>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产品</a:t>
                </a:r>
                <a:r>
                  <a:rPr lang="en-US" altLang="zh-CN" sz="2400" b="1" dirty="0">
                    <a:solidFill>
                      <a:srgbClr val="C00000"/>
                    </a:solidFill>
                    <a:latin typeface="微软雅黑" panose="020B0503020204020204" pitchFamily="34" charset="-122"/>
                    <a:ea typeface="微软雅黑" panose="020B0503020204020204" pitchFamily="34" charset="-122"/>
                    <a:cs typeface="+mn-ea"/>
                    <a:sym typeface="+mn-lt"/>
                  </a:rPr>
                  <a:t>B</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120" name="TextBox 55">
                <a:extLst>
                  <a:ext uri="{FF2B5EF4-FFF2-40B4-BE49-F238E27FC236}">
                    <a16:creationId xmlns:a16="http://schemas.microsoft.com/office/drawing/2014/main" xmlns="" id="{DF676930-2024-4ABE-8886-F890D5256665}"/>
                  </a:ext>
                </a:extLst>
              </p:cNvPr>
              <p:cNvSpPr txBox="1">
                <a:spLocks/>
              </p:cNvSpPr>
              <p:nvPr/>
            </p:nvSpPr>
            <p:spPr>
              <a:xfrm>
                <a:off x="313717" y="2037995"/>
                <a:ext cx="2501622" cy="714491"/>
              </a:xfrm>
              <a:prstGeom prst="rect">
                <a:avLst/>
              </a:prstGeom>
            </p:spPr>
            <p:txBody>
              <a:bodyPr vert="horz" wrap="square" lIns="0" tIns="0" rIns="0" bIns="0" anchor="t" anchorCtr="0">
                <a:normAutofit fontScale="92500" lnSpcReduction="20000"/>
              </a:bodyPr>
              <a:lstStyle/>
              <a:p>
                <a:pPr defTabSz="1219139">
                  <a:lnSpc>
                    <a:spcPct val="120000"/>
                  </a:lnSpc>
                </a:pPr>
                <a:r>
                  <a:rPr lang="zh-CN" altLang="en-US" sz="1467" dirty="0">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grpSp>
        <p:nvGrpSpPr>
          <p:cNvPr id="121" name="组合 120">
            <a:extLst>
              <a:ext uri="{FF2B5EF4-FFF2-40B4-BE49-F238E27FC236}">
                <a16:creationId xmlns:a16="http://schemas.microsoft.com/office/drawing/2014/main" xmlns="" id="{C3A59057-B00A-437E-B7E2-4E9A115C5C8D}"/>
              </a:ext>
            </a:extLst>
          </p:cNvPr>
          <p:cNvGrpSpPr/>
          <p:nvPr/>
        </p:nvGrpSpPr>
        <p:grpSpPr>
          <a:xfrm>
            <a:off x="4174897" y="2564835"/>
            <a:ext cx="2820183" cy="1061284"/>
            <a:chOff x="3067868" y="1786466"/>
            <a:chExt cx="2115137" cy="795963"/>
          </a:xfrm>
        </p:grpSpPr>
        <p:sp>
          <p:nvSpPr>
            <p:cNvPr id="122" name="TextBox 39">
              <a:extLst>
                <a:ext uri="{FF2B5EF4-FFF2-40B4-BE49-F238E27FC236}">
                  <a16:creationId xmlns:a16="http://schemas.microsoft.com/office/drawing/2014/main" xmlns="" id="{0194E05A-0E86-466D-8A39-74BFEA2E41C2}"/>
                </a:ext>
              </a:extLst>
            </p:cNvPr>
            <p:cNvSpPr txBox="1"/>
            <p:nvPr/>
          </p:nvSpPr>
          <p:spPr>
            <a:xfrm>
              <a:off x="3067868" y="1786466"/>
              <a:ext cx="394339" cy="507831"/>
            </a:xfrm>
            <a:prstGeom prst="rect">
              <a:avLst/>
            </a:prstGeom>
            <a:noFill/>
          </p:spPr>
          <p:txBody>
            <a:bodyPr wrap="none" lIns="0" tIns="0" rIns="0" bIns="0">
              <a:normAutofit fontScale="92500" lnSpcReduction="20000"/>
            </a:bodyPr>
            <a:lstStyle/>
            <a:p>
              <a:pPr algn="ctr"/>
              <a:r>
                <a:rPr lang="id-ID" sz="5867" spc="-400">
                  <a:solidFill>
                    <a:srgbClr val="C00000"/>
                  </a:solidFill>
                  <a:latin typeface="微软雅黑" panose="020B0503020204020204" pitchFamily="34" charset="-122"/>
                  <a:ea typeface="微软雅黑" panose="020B0503020204020204" pitchFamily="34" charset="-122"/>
                  <a:cs typeface="+mn-ea"/>
                  <a:sym typeface="+mn-lt"/>
                </a:rPr>
                <a:t>03</a:t>
              </a:r>
            </a:p>
          </p:txBody>
        </p:sp>
        <p:grpSp>
          <p:nvGrpSpPr>
            <p:cNvPr id="123" name="Group 45">
              <a:extLst>
                <a:ext uri="{FF2B5EF4-FFF2-40B4-BE49-F238E27FC236}">
                  <a16:creationId xmlns:a16="http://schemas.microsoft.com/office/drawing/2014/main" xmlns="" id="{5692707A-2F85-416C-9E08-671BEAD5F3D4}"/>
                </a:ext>
              </a:extLst>
            </p:cNvPr>
            <p:cNvGrpSpPr/>
            <p:nvPr/>
          </p:nvGrpSpPr>
          <p:grpSpPr>
            <a:xfrm>
              <a:off x="3536762" y="1794231"/>
              <a:ext cx="1646243" cy="788198"/>
              <a:chOff x="710080" y="1675964"/>
              <a:chExt cx="2576256" cy="1131561"/>
            </a:xfrm>
          </p:grpSpPr>
          <p:sp>
            <p:nvSpPr>
              <p:cNvPr id="124" name="TextBox 52">
                <a:extLst>
                  <a:ext uri="{FF2B5EF4-FFF2-40B4-BE49-F238E27FC236}">
                    <a16:creationId xmlns:a16="http://schemas.microsoft.com/office/drawing/2014/main" xmlns="" id="{387ACC03-0AB3-49BD-9761-47E803A253D9}"/>
                  </a:ext>
                </a:extLst>
              </p:cNvPr>
              <p:cNvSpPr txBox="1">
                <a:spLocks/>
              </p:cNvSpPr>
              <p:nvPr/>
            </p:nvSpPr>
            <p:spPr>
              <a:xfrm>
                <a:off x="784714" y="1675964"/>
                <a:ext cx="2501622" cy="362032"/>
              </a:xfrm>
              <a:prstGeom prst="rect">
                <a:avLst/>
              </a:prstGeom>
            </p:spPr>
            <p:txBody>
              <a:bodyPr vert="horz" wrap="none" lIns="0" tIns="0" rIns="0" bIns="0" anchor="ctr" anchorCtr="0">
                <a:normAutofit lnSpcReduction="10000"/>
              </a:bodyPr>
              <a:lstStyle/>
              <a:p>
                <a:pPr>
                  <a:spcBef>
                    <a:spcPct val="0"/>
                  </a:spcBef>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产品</a:t>
                </a:r>
                <a:r>
                  <a:rPr lang="en-US" altLang="zh-CN" sz="2400" b="1" dirty="0">
                    <a:solidFill>
                      <a:srgbClr val="C00000"/>
                    </a:solidFill>
                    <a:latin typeface="微软雅黑" panose="020B0503020204020204" pitchFamily="34" charset="-122"/>
                    <a:ea typeface="微软雅黑" panose="020B0503020204020204" pitchFamily="34" charset="-122"/>
                    <a:cs typeface="+mn-ea"/>
                    <a:sym typeface="+mn-lt"/>
                  </a:rPr>
                  <a:t>C</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125" name="TextBox 53">
                <a:extLst>
                  <a:ext uri="{FF2B5EF4-FFF2-40B4-BE49-F238E27FC236}">
                    <a16:creationId xmlns:a16="http://schemas.microsoft.com/office/drawing/2014/main" xmlns="" id="{B2211182-1370-444F-A489-0848EE414294}"/>
                  </a:ext>
                </a:extLst>
              </p:cNvPr>
              <p:cNvSpPr txBox="1">
                <a:spLocks/>
              </p:cNvSpPr>
              <p:nvPr/>
            </p:nvSpPr>
            <p:spPr>
              <a:xfrm>
                <a:off x="710080" y="2093035"/>
                <a:ext cx="2501622" cy="714490"/>
              </a:xfrm>
              <a:prstGeom prst="rect">
                <a:avLst/>
              </a:prstGeom>
            </p:spPr>
            <p:txBody>
              <a:bodyPr vert="horz" wrap="square" lIns="0" tIns="0" rIns="0" bIns="0" anchor="t" anchorCtr="0">
                <a:normAutofit fontScale="92500" lnSpcReduction="20000"/>
              </a:bodyPr>
              <a:lstStyle/>
              <a:p>
                <a:pPr defTabSz="1219139">
                  <a:lnSpc>
                    <a:spcPct val="120000"/>
                  </a:lnSpc>
                </a:pPr>
                <a:r>
                  <a:rPr lang="zh-CN" altLang="en-US" sz="1467" dirty="0">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grpSp>
        <p:nvGrpSpPr>
          <p:cNvPr id="126" name="组合 125">
            <a:extLst>
              <a:ext uri="{FF2B5EF4-FFF2-40B4-BE49-F238E27FC236}">
                <a16:creationId xmlns:a16="http://schemas.microsoft.com/office/drawing/2014/main" xmlns="" id="{B6FEED8A-D683-4F5A-975E-79037121BF48}"/>
              </a:ext>
            </a:extLst>
          </p:cNvPr>
          <p:cNvGrpSpPr/>
          <p:nvPr/>
        </p:nvGrpSpPr>
        <p:grpSpPr>
          <a:xfrm>
            <a:off x="4183715" y="4169835"/>
            <a:ext cx="2800278" cy="1022273"/>
            <a:chOff x="3074483" y="2990219"/>
            <a:chExt cx="2100209" cy="766705"/>
          </a:xfrm>
        </p:grpSpPr>
        <p:sp>
          <p:nvSpPr>
            <p:cNvPr id="127" name="TextBox 41">
              <a:extLst>
                <a:ext uri="{FF2B5EF4-FFF2-40B4-BE49-F238E27FC236}">
                  <a16:creationId xmlns:a16="http://schemas.microsoft.com/office/drawing/2014/main" xmlns="" id="{768F194D-AA63-4D51-BF4F-072EA1C66438}"/>
                </a:ext>
              </a:extLst>
            </p:cNvPr>
            <p:cNvSpPr txBox="1"/>
            <p:nvPr/>
          </p:nvSpPr>
          <p:spPr>
            <a:xfrm>
              <a:off x="3074483" y="2990219"/>
              <a:ext cx="381113" cy="507831"/>
            </a:xfrm>
            <a:prstGeom prst="rect">
              <a:avLst/>
            </a:prstGeom>
            <a:noFill/>
          </p:spPr>
          <p:txBody>
            <a:bodyPr wrap="none" lIns="0" tIns="0" rIns="0" bIns="0">
              <a:normAutofit fontScale="92500" lnSpcReduction="20000"/>
            </a:bodyPr>
            <a:lstStyle/>
            <a:p>
              <a:pPr algn="ctr"/>
              <a:r>
                <a:rPr lang="id-ID" sz="5867" spc="-400">
                  <a:solidFill>
                    <a:srgbClr val="C00000"/>
                  </a:solidFill>
                  <a:latin typeface="微软雅黑" panose="020B0503020204020204" pitchFamily="34" charset="-122"/>
                  <a:ea typeface="微软雅黑" panose="020B0503020204020204" pitchFamily="34" charset="-122"/>
                  <a:cs typeface="+mn-ea"/>
                  <a:sym typeface="+mn-lt"/>
                </a:rPr>
                <a:t>04</a:t>
              </a:r>
            </a:p>
          </p:txBody>
        </p:sp>
        <p:grpSp>
          <p:nvGrpSpPr>
            <p:cNvPr id="128" name="Group 47">
              <a:extLst>
                <a:ext uri="{FF2B5EF4-FFF2-40B4-BE49-F238E27FC236}">
                  <a16:creationId xmlns:a16="http://schemas.microsoft.com/office/drawing/2014/main" xmlns="" id="{D5A5F435-3156-4B8B-8BFA-1F3B7C3B615E}"/>
                </a:ext>
              </a:extLst>
            </p:cNvPr>
            <p:cNvGrpSpPr/>
            <p:nvPr/>
          </p:nvGrpSpPr>
          <p:grpSpPr>
            <a:xfrm>
              <a:off x="3542889" y="2997984"/>
              <a:ext cx="1631803" cy="758940"/>
              <a:chOff x="719668" y="1675964"/>
              <a:chExt cx="2553659" cy="1089558"/>
            </a:xfrm>
          </p:grpSpPr>
          <p:sp>
            <p:nvSpPr>
              <p:cNvPr id="129" name="TextBox 48">
                <a:extLst>
                  <a:ext uri="{FF2B5EF4-FFF2-40B4-BE49-F238E27FC236}">
                    <a16:creationId xmlns:a16="http://schemas.microsoft.com/office/drawing/2014/main" xmlns="" id="{44C176B0-5013-4705-B8F0-294664545466}"/>
                  </a:ext>
                </a:extLst>
              </p:cNvPr>
              <p:cNvSpPr txBox="1">
                <a:spLocks/>
              </p:cNvSpPr>
              <p:nvPr/>
            </p:nvSpPr>
            <p:spPr>
              <a:xfrm>
                <a:off x="771705" y="1675964"/>
                <a:ext cx="2501622" cy="362032"/>
              </a:xfrm>
              <a:prstGeom prst="rect">
                <a:avLst/>
              </a:prstGeom>
            </p:spPr>
            <p:txBody>
              <a:bodyPr vert="horz" wrap="none" lIns="0" tIns="0" rIns="0" bIns="0" anchor="ctr" anchorCtr="0">
                <a:normAutofit lnSpcReduction="10000"/>
              </a:bodyPr>
              <a:lstStyle/>
              <a:p>
                <a:pPr>
                  <a:spcBef>
                    <a:spcPct val="0"/>
                  </a:spcBef>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产品</a:t>
                </a:r>
                <a:r>
                  <a:rPr lang="en-US" altLang="zh-CN" sz="2400" b="1" dirty="0">
                    <a:solidFill>
                      <a:srgbClr val="C00000"/>
                    </a:solidFill>
                    <a:latin typeface="微软雅黑" panose="020B0503020204020204" pitchFamily="34" charset="-122"/>
                    <a:ea typeface="微软雅黑" panose="020B0503020204020204" pitchFamily="34" charset="-122"/>
                    <a:cs typeface="+mn-ea"/>
                    <a:sym typeface="+mn-lt"/>
                  </a:rPr>
                  <a:t>D</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130" name="TextBox 49">
                <a:extLst>
                  <a:ext uri="{FF2B5EF4-FFF2-40B4-BE49-F238E27FC236}">
                    <a16:creationId xmlns:a16="http://schemas.microsoft.com/office/drawing/2014/main" xmlns="" id="{83F2EBCE-39BB-43A7-9447-4E1A671692B5}"/>
                  </a:ext>
                </a:extLst>
              </p:cNvPr>
              <p:cNvSpPr txBox="1">
                <a:spLocks/>
              </p:cNvSpPr>
              <p:nvPr/>
            </p:nvSpPr>
            <p:spPr>
              <a:xfrm>
                <a:off x="719668" y="2039265"/>
                <a:ext cx="2501622" cy="726257"/>
              </a:xfrm>
              <a:prstGeom prst="rect">
                <a:avLst/>
              </a:prstGeom>
            </p:spPr>
            <p:txBody>
              <a:bodyPr vert="horz" wrap="square" lIns="0" tIns="0" rIns="0" bIns="0" anchor="t" anchorCtr="0">
                <a:normAutofit fontScale="92500" lnSpcReduction="20000"/>
              </a:bodyPr>
              <a:lstStyle/>
              <a:p>
                <a:pPr defTabSz="1219139">
                  <a:lnSpc>
                    <a:spcPct val="120000"/>
                  </a:lnSpc>
                </a:pPr>
                <a:r>
                  <a:rPr lang="zh-CN" altLang="en-US" sz="1467" dirty="0">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spTree>
    <p:extLst>
      <p:ext uri="{BB962C8B-B14F-4D97-AF65-F5344CB8AC3E}">
        <p14:creationId xmlns:p14="http://schemas.microsoft.com/office/powerpoint/2010/main" val="21306602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4" fill="hold" nodeType="afterEffect" p14:presetBounceEnd="60000">
                                      <p:stCondLst>
                                        <p:cond delay="0"/>
                                      </p:stCondLst>
                                      <p:childTnLst>
                                        <p:set>
                                          <p:cBhvr>
                                            <p:cTn id="17" dur="1" fill="hold">
                                              <p:stCondLst>
                                                <p:cond delay="0"/>
                                              </p:stCondLst>
                                            </p:cTn>
                                            <p:tgtEl>
                                              <p:spTgt spid="102"/>
                                            </p:tgtEl>
                                            <p:attrNameLst>
                                              <p:attrName>style.visibility</p:attrName>
                                            </p:attrNameLst>
                                          </p:cBhvr>
                                          <p:to>
                                            <p:strVal val="visible"/>
                                          </p:to>
                                        </p:set>
                                        <p:anim calcmode="lin" valueType="num" p14:bounceEnd="60000">
                                          <p:cBhvr additive="base">
                                            <p:cTn id="18" dur="500" fill="hold"/>
                                            <p:tgtEl>
                                              <p:spTgt spid="102"/>
                                            </p:tgtEl>
                                            <p:attrNameLst>
                                              <p:attrName>ppt_x</p:attrName>
                                            </p:attrNameLst>
                                          </p:cBhvr>
                                          <p:tavLst>
                                            <p:tav tm="0">
                                              <p:val>
                                                <p:strVal val="#ppt_x"/>
                                              </p:val>
                                            </p:tav>
                                            <p:tav tm="100000">
                                              <p:val>
                                                <p:strVal val="#ppt_x"/>
                                              </p:val>
                                            </p:tav>
                                          </p:tavLst>
                                        </p:anim>
                                        <p:anim calcmode="lin" valueType="num" p14:bounceEnd="60000">
                                          <p:cBhvr additive="base">
                                            <p:cTn id="19" dur="500" fill="hold"/>
                                            <p:tgtEl>
                                              <p:spTgt spid="10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14:presetBounceEnd="60000">
                                      <p:stCondLst>
                                        <p:cond delay="0"/>
                                      </p:stCondLst>
                                      <p:childTnLst>
                                        <p:set>
                                          <p:cBhvr>
                                            <p:cTn id="22" dur="1" fill="hold">
                                              <p:stCondLst>
                                                <p:cond delay="0"/>
                                              </p:stCondLst>
                                            </p:cTn>
                                            <p:tgtEl>
                                              <p:spTgt spid="93"/>
                                            </p:tgtEl>
                                            <p:attrNameLst>
                                              <p:attrName>style.visibility</p:attrName>
                                            </p:attrNameLst>
                                          </p:cBhvr>
                                          <p:to>
                                            <p:strVal val="visible"/>
                                          </p:to>
                                        </p:set>
                                        <p:anim calcmode="lin" valueType="num" p14:bounceEnd="60000">
                                          <p:cBhvr additive="base">
                                            <p:cTn id="23" dur="500" fill="hold"/>
                                            <p:tgtEl>
                                              <p:spTgt spid="93"/>
                                            </p:tgtEl>
                                            <p:attrNameLst>
                                              <p:attrName>ppt_x</p:attrName>
                                            </p:attrNameLst>
                                          </p:cBhvr>
                                          <p:tavLst>
                                            <p:tav tm="0">
                                              <p:val>
                                                <p:strVal val="#ppt_x"/>
                                              </p:val>
                                            </p:tav>
                                            <p:tav tm="100000">
                                              <p:val>
                                                <p:strVal val="#ppt_x"/>
                                              </p:val>
                                            </p:tav>
                                          </p:tavLst>
                                        </p:anim>
                                        <p:anim calcmode="lin" valueType="num" p14:bounceEnd="60000">
                                          <p:cBhvr additive="base">
                                            <p:cTn id="24" dur="500" fill="hold"/>
                                            <p:tgtEl>
                                              <p:spTgt spid="93"/>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14:presetBounceEnd="60000">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14:bounceEnd="60000">
                                          <p:cBhvr additive="base">
                                            <p:cTn id="28" dur="500" fill="hold"/>
                                            <p:tgtEl>
                                              <p:spTgt spid="84"/>
                                            </p:tgtEl>
                                            <p:attrNameLst>
                                              <p:attrName>ppt_x</p:attrName>
                                            </p:attrNameLst>
                                          </p:cBhvr>
                                          <p:tavLst>
                                            <p:tav tm="0">
                                              <p:val>
                                                <p:strVal val="#ppt_x"/>
                                              </p:val>
                                            </p:tav>
                                            <p:tav tm="100000">
                                              <p:val>
                                                <p:strVal val="#ppt_x"/>
                                              </p:val>
                                            </p:tav>
                                          </p:tavLst>
                                        </p:anim>
                                        <p:anim calcmode="lin" valueType="num" p14:bounceEnd="60000">
                                          <p:cBhvr additive="base">
                                            <p:cTn id="29" dur="500" fill="hold"/>
                                            <p:tgtEl>
                                              <p:spTgt spid="84"/>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14:presetBounceEnd="60000">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14:bounceEnd="60000">
                                          <p:cBhvr additive="base">
                                            <p:cTn id="33" dur="500" fill="hold"/>
                                            <p:tgtEl>
                                              <p:spTgt spid="62"/>
                                            </p:tgtEl>
                                            <p:attrNameLst>
                                              <p:attrName>ppt_x</p:attrName>
                                            </p:attrNameLst>
                                          </p:cBhvr>
                                          <p:tavLst>
                                            <p:tav tm="0">
                                              <p:val>
                                                <p:strVal val="#ppt_x"/>
                                              </p:val>
                                            </p:tav>
                                            <p:tav tm="100000">
                                              <p:val>
                                                <p:strVal val="#ppt_x"/>
                                              </p:val>
                                            </p:tav>
                                          </p:tavLst>
                                        </p:anim>
                                        <p:anim calcmode="lin" valueType="num" p14:bounceEnd="60000">
                                          <p:cBhvr additive="base">
                                            <p:cTn id="34" dur="500" fill="hold"/>
                                            <p:tgtEl>
                                              <p:spTgt spid="62"/>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additive="base">
                                            <p:cTn id="38" dur="500" fill="hold"/>
                                            <p:tgtEl>
                                              <p:spTgt spid="111"/>
                                            </p:tgtEl>
                                            <p:attrNameLst>
                                              <p:attrName>ppt_x</p:attrName>
                                            </p:attrNameLst>
                                          </p:cBhvr>
                                          <p:tavLst>
                                            <p:tav tm="0">
                                              <p:val>
                                                <p:strVal val="0-#ppt_w/2"/>
                                              </p:val>
                                            </p:tav>
                                            <p:tav tm="100000">
                                              <p:val>
                                                <p:strVal val="#ppt_x"/>
                                              </p:val>
                                            </p:tav>
                                          </p:tavLst>
                                        </p:anim>
                                        <p:anim calcmode="lin" valueType="num">
                                          <p:cBhvr additive="base">
                                            <p:cTn id="39" dur="500" fill="hold"/>
                                            <p:tgtEl>
                                              <p:spTgt spid="111"/>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116"/>
                                            </p:tgtEl>
                                            <p:attrNameLst>
                                              <p:attrName>style.visibility</p:attrName>
                                            </p:attrNameLst>
                                          </p:cBhvr>
                                          <p:to>
                                            <p:strVal val="visible"/>
                                          </p:to>
                                        </p:set>
                                        <p:anim calcmode="lin" valueType="num">
                                          <p:cBhvr additive="base">
                                            <p:cTn id="42" dur="500" fill="hold"/>
                                            <p:tgtEl>
                                              <p:spTgt spid="116"/>
                                            </p:tgtEl>
                                            <p:attrNameLst>
                                              <p:attrName>ppt_x</p:attrName>
                                            </p:attrNameLst>
                                          </p:cBhvr>
                                          <p:tavLst>
                                            <p:tav tm="0">
                                              <p:val>
                                                <p:strVal val="0-#ppt_w/2"/>
                                              </p:val>
                                            </p:tav>
                                            <p:tav tm="100000">
                                              <p:val>
                                                <p:strVal val="#ppt_x"/>
                                              </p:val>
                                            </p:tav>
                                          </p:tavLst>
                                        </p:anim>
                                        <p:anim calcmode="lin" valueType="num">
                                          <p:cBhvr additive="base">
                                            <p:cTn id="43" dur="500" fill="hold"/>
                                            <p:tgtEl>
                                              <p:spTgt spid="11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121"/>
                                            </p:tgtEl>
                                            <p:attrNameLst>
                                              <p:attrName>style.visibility</p:attrName>
                                            </p:attrNameLst>
                                          </p:cBhvr>
                                          <p:to>
                                            <p:strVal val="visible"/>
                                          </p:to>
                                        </p:set>
                                        <p:anim calcmode="lin" valueType="num">
                                          <p:cBhvr additive="base">
                                            <p:cTn id="46" dur="500" fill="hold"/>
                                            <p:tgtEl>
                                              <p:spTgt spid="121"/>
                                            </p:tgtEl>
                                            <p:attrNameLst>
                                              <p:attrName>ppt_x</p:attrName>
                                            </p:attrNameLst>
                                          </p:cBhvr>
                                          <p:tavLst>
                                            <p:tav tm="0">
                                              <p:val>
                                                <p:strVal val="0-#ppt_w/2"/>
                                              </p:val>
                                            </p:tav>
                                            <p:tav tm="100000">
                                              <p:val>
                                                <p:strVal val="#ppt_x"/>
                                              </p:val>
                                            </p:tav>
                                          </p:tavLst>
                                        </p:anim>
                                        <p:anim calcmode="lin" valueType="num">
                                          <p:cBhvr additive="base">
                                            <p:cTn id="47" dur="500" fill="hold"/>
                                            <p:tgtEl>
                                              <p:spTgt spid="121"/>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26"/>
                                            </p:tgtEl>
                                            <p:attrNameLst>
                                              <p:attrName>style.visibility</p:attrName>
                                            </p:attrNameLst>
                                          </p:cBhvr>
                                          <p:to>
                                            <p:strVal val="visible"/>
                                          </p:to>
                                        </p:set>
                                        <p:anim calcmode="lin" valueType="num">
                                          <p:cBhvr additive="base">
                                            <p:cTn id="50" dur="500" fill="hold"/>
                                            <p:tgtEl>
                                              <p:spTgt spid="126"/>
                                            </p:tgtEl>
                                            <p:attrNameLst>
                                              <p:attrName>ppt_x</p:attrName>
                                            </p:attrNameLst>
                                          </p:cBhvr>
                                          <p:tavLst>
                                            <p:tav tm="0">
                                              <p:val>
                                                <p:strVal val="0-#ppt_w/2"/>
                                              </p:val>
                                            </p:tav>
                                            <p:tav tm="100000">
                                              <p:val>
                                                <p:strVal val="#ppt_x"/>
                                              </p:val>
                                            </p:tav>
                                          </p:tavLst>
                                        </p:anim>
                                        <p:anim calcmode="lin" valueType="num">
                                          <p:cBhvr additive="base">
                                            <p:cTn id="51"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02"/>
                                            </p:tgtEl>
                                            <p:attrNameLst>
                                              <p:attrName>style.visibility</p:attrName>
                                            </p:attrNameLst>
                                          </p:cBhvr>
                                          <p:to>
                                            <p:strVal val="visible"/>
                                          </p:to>
                                        </p:set>
                                        <p:anim calcmode="lin" valueType="num">
                                          <p:cBhvr additive="base">
                                            <p:cTn id="18" dur="500" fill="hold"/>
                                            <p:tgtEl>
                                              <p:spTgt spid="102"/>
                                            </p:tgtEl>
                                            <p:attrNameLst>
                                              <p:attrName>ppt_x</p:attrName>
                                            </p:attrNameLst>
                                          </p:cBhvr>
                                          <p:tavLst>
                                            <p:tav tm="0">
                                              <p:val>
                                                <p:strVal val="#ppt_x"/>
                                              </p:val>
                                            </p:tav>
                                            <p:tav tm="100000">
                                              <p:val>
                                                <p:strVal val="#ppt_x"/>
                                              </p:val>
                                            </p:tav>
                                          </p:tavLst>
                                        </p:anim>
                                        <p:anim calcmode="lin" valueType="num">
                                          <p:cBhvr additive="base">
                                            <p:cTn id="19" dur="500" fill="hold"/>
                                            <p:tgtEl>
                                              <p:spTgt spid="10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 calcmode="lin" valueType="num">
                                          <p:cBhvr additive="base">
                                            <p:cTn id="23" dur="500" fill="hold"/>
                                            <p:tgtEl>
                                              <p:spTgt spid="93"/>
                                            </p:tgtEl>
                                            <p:attrNameLst>
                                              <p:attrName>ppt_x</p:attrName>
                                            </p:attrNameLst>
                                          </p:cBhvr>
                                          <p:tavLst>
                                            <p:tav tm="0">
                                              <p:val>
                                                <p:strVal val="#ppt_x"/>
                                              </p:val>
                                            </p:tav>
                                            <p:tav tm="100000">
                                              <p:val>
                                                <p:strVal val="#ppt_x"/>
                                              </p:val>
                                            </p:tav>
                                          </p:tavLst>
                                        </p:anim>
                                        <p:anim calcmode="lin" valueType="num">
                                          <p:cBhvr additive="base">
                                            <p:cTn id="24" dur="500" fill="hold"/>
                                            <p:tgtEl>
                                              <p:spTgt spid="93"/>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additive="base">
                                            <p:cTn id="33" dur="500" fill="hold"/>
                                            <p:tgtEl>
                                              <p:spTgt spid="62"/>
                                            </p:tgtEl>
                                            <p:attrNameLst>
                                              <p:attrName>ppt_x</p:attrName>
                                            </p:attrNameLst>
                                          </p:cBhvr>
                                          <p:tavLst>
                                            <p:tav tm="0">
                                              <p:val>
                                                <p:strVal val="#ppt_x"/>
                                              </p:val>
                                            </p:tav>
                                            <p:tav tm="100000">
                                              <p:val>
                                                <p:strVal val="#ppt_x"/>
                                              </p:val>
                                            </p:tav>
                                          </p:tavLst>
                                        </p:anim>
                                        <p:anim calcmode="lin" valueType="num">
                                          <p:cBhvr additive="base">
                                            <p:cTn id="34" dur="500" fill="hold"/>
                                            <p:tgtEl>
                                              <p:spTgt spid="62"/>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additive="base">
                                            <p:cTn id="38" dur="500" fill="hold"/>
                                            <p:tgtEl>
                                              <p:spTgt spid="111"/>
                                            </p:tgtEl>
                                            <p:attrNameLst>
                                              <p:attrName>ppt_x</p:attrName>
                                            </p:attrNameLst>
                                          </p:cBhvr>
                                          <p:tavLst>
                                            <p:tav tm="0">
                                              <p:val>
                                                <p:strVal val="0-#ppt_w/2"/>
                                              </p:val>
                                            </p:tav>
                                            <p:tav tm="100000">
                                              <p:val>
                                                <p:strVal val="#ppt_x"/>
                                              </p:val>
                                            </p:tav>
                                          </p:tavLst>
                                        </p:anim>
                                        <p:anim calcmode="lin" valueType="num">
                                          <p:cBhvr additive="base">
                                            <p:cTn id="39" dur="500" fill="hold"/>
                                            <p:tgtEl>
                                              <p:spTgt spid="111"/>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116"/>
                                            </p:tgtEl>
                                            <p:attrNameLst>
                                              <p:attrName>style.visibility</p:attrName>
                                            </p:attrNameLst>
                                          </p:cBhvr>
                                          <p:to>
                                            <p:strVal val="visible"/>
                                          </p:to>
                                        </p:set>
                                        <p:anim calcmode="lin" valueType="num">
                                          <p:cBhvr additive="base">
                                            <p:cTn id="42" dur="500" fill="hold"/>
                                            <p:tgtEl>
                                              <p:spTgt spid="116"/>
                                            </p:tgtEl>
                                            <p:attrNameLst>
                                              <p:attrName>ppt_x</p:attrName>
                                            </p:attrNameLst>
                                          </p:cBhvr>
                                          <p:tavLst>
                                            <p:tav tm="0">
                                              <p:val>
                                                <p:strVal val="0-#ppt_w/2"/>
                                              </p:val>
                                            </p:tav>
                                            <p:tav tm="100000">
                                              <p:val>
                                                <p:strVal val="#ppt_x"/>
                                              </p:val>
                                            </p:tav>
                                          </p:tavLst>
                                        </p:anim>
                                        <p:anim calcmode="lin" valueType="num">
                                          <p:cBhvr additive="base">
                                            <p:cTn id="43" dur="500" fill="hold"/>
                                            <p:tgtEl>
                                              <p:spTgt spid="11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121"/>
                                            </p:tgtEl>
                                            <p:attrNameLst>
                                              <p:attrName>style.visibility</p:attrName>
                                            </p:attrNameLst>
                                          </p:cBhvr>
                                          <p:to>
                                            <p:strVal val="visible"/>
                                          </p:to>
                                        </p:set>
                                        <p:anim calcmode="lin" valueType="num">
                                          <p:cBhvr additive="base">
                                            <p:cTn id="46" dur="500" fill="hold"/>
                                            <p:tgtEl>
                                              <p:spTgt spid="121"/>
                                            </p:tgtEl>
                                            <p:attrNameLst>
                                              <p:attrName>ppt_x</p:attrName>
                                            </p:attrNameLst>
                                          </p:cBhvr>
                                          <p:tavLst>
                                            <p:tav tm="0">
                                              <p:val>
                                                <p:strVal val="0-#ppt_w/2"/>
                                              </p:val>
                                            </p:tav>
                                            <p:tav tm="100000">
                                              <p:val>
                                                <p:strVal val="#ppt_x"/>
                                              </p:val>
                                            </p:tav>
                                          </p:tavLst>
                                        </p:anim>
                                        <p:anim calcmode="lin" valueType="num">
                                          <p:cBhvr additive="base">
                                            <p:cTn id="47" dur="500" fill="hold"/>
                                            <p:tgtEl>
                                              <p:spTgt spid="121"/>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26"/>
                                            </p:tgtEl>
                                            <p:attrNameLst>
                                              <p:attrName>style.visibility</p:attrName>
                                            </p:attrNameLst>
                                          </p:cBhvr>
                                          <p:to>
                                            <p:strVal val="visible"/>
                                          </p:to>
                                        </p:set>
                                        <p:anim calcmode="lin" valueType="num">
                                          <p:cBhvr additive="base">
                                            <p:cTn id="50" dur="500" fill="hold"/>
                                            <p:tgtEl>
                                              <p:spTgt spid="126"/>
                                            </p:tgtEl>
                                            <p:attrNameLst>
                                              <p:attrName>ppt_x</p:attrName>
                                            </p:attrNameLst>
                                          </p:cBhvr>
                                          <p:tavLst>
                                            <p:tav tm="0">
                                              <p:val>
                                                <p:strVal val="0-#ppt_w/2"/>
                                              </p:val>
                                            </p:tav>
                                            <p:tav tm="100000">
                                              <p:val>
                                                <p:strVal val="#ppt_x"/>
                                              </p:val>
                                            </p:tav>
                                          </p:tavLst>
                                        </p:anim>
                                        <p:anim calcmode="lin" valueType="num">
                                          <p:cBhvr additive="base">
                                            <p:cTn id="51"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年度销售大事记</a:t>
            </a:r>
          </a:p>
        </p:txBody>
      </p:sp>
      <p:sp>
        <p:nvSpPr>
          <p:cNvPr id="10" name="矩形 9">
            <a:extLst>
              <a:ext uri="{FF2B5EF4-FFF2-40B4-BE49-F238E27FC236}">
                <a16:creationId xmlns:a16="http://schemas.microsoft.com/office/drawing/2014/main" xmlns="" id="{B01753F1-FBC8-4309-AB36-59D9353023CA}"/>
              </a:ext>
            </a:extLst>
          </p:cNvPr>
          <p:cNvSpPr/>
          <p:nvPr/>
        </p:nvSpPr>
        <p:spPr>
          <a:xfrm>
            <a:off x="1004927" y="1406759"/>
            <a:ext cx="3750178" cy="2313868"/>
          </a:xfrm>
          <a:prstGeom prst="rect">
            <a:avLst/>
          </a:prstGeom>
          <a:gradFill flip="none" rotWithShape="1">
            <a:gsLst>
              <a:gs pos="0">
                <a:srgbClr val="FFFFFF"/>
              </a:gs>
              <a:gs pos="100000">
                <a:srgbClr val="E0E0E0"/>
              </a:gs>
            </a:gsLst>
            <a:lin ang="5400000" scaled="1"/>
            <a:tileRect/>
          </a:gradFill>
          <a:ln w="31750" cap="flat" cmpd="sng" algn="ctr">
            <a:gradFill>
              <a:gsLst>
                <a:gs pos="0">
                  <a:srgbClr val="FFFFFF">
                    <a:lumMod val="85000"/>
                  </a:srgbClr>
                </a:gs>
                <a:gs pos="100000">
                  <a:srgbClr val="FFFFFF"/>
                </a:gs>
              </a:gsLst>
              <a:lin ang="0" scaled="0"/>
            </a:gradFill>
            <a:prstDash val="solid"/>
          </a:ln>
          <a:effectLst>
            <a:outerShdw blurRad="241300" dist="177800" dir="8100000" algn="tr" rotWithShape="0">
              <a:prstClr val="black">
                <a:alpha val="30000"/>
              </a:prstClr>
            </a:outerShdw>
          </a:effectLst>
        </p:spPr>
        <p:txBody>
          <a:bodyPr lIns="101764" tIns="50880" rIns="101764" bIns="508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grpSp>
        <p:nvGrpSpPr>
          <p:cNvPr id="12" name="组合 11">
            <a:extLst>
              <a:ext uri="{FF2B5EF4-FFF2-40B4-BE49-F238E27FC236}">
                <a16:creationId xmlns:a16="http://schemas.microsoft.com/office/drawing/2014/main" xmlns="" id="{6010CE1D-59CE-46B2-8370-36202BC42465}"/>
              </a:ext>
            </a:extLst>
          </p:cNvPr>
          <p:cNvGrpSpPr/>
          <p:nvPr/>
        </p:nvGrpSpPr>
        <p:grpSpPr>
          <a:xfrm>
            <a:off x="1561103" y="1721867"/>
            <a:ext cx="863221" cy="1576210"/>
            <a:chOff x="4520877" y="1419567"/>
            <a:chExt cx="752470" cy="1373983"/>
          </a:xfrm>
        </p:grpSpPr>
        <p:cxnSp>
          <p:nvCxnSpPr>
            <p:cNvPr id="13" name="MH_Other_1">
              <a:extLst>
                <a:ext uri="{FF2B5EF4-FFF2-40B4-BE49-F238E27FC236}">
                  <a16:creationId xmlns:a16="http://schemas.microsoft.com/office/drawing/2014/main" xmlns="" id="{25EF3A61-831B-4D4B-9CB2-C3D6B9FBC155}"/>
                </a:ext>
              </a:extLst>
            </p:cNvPr>
            <p:cNvCxnSpPr>
              <a:cxnSpLocks noChangeShapeType="1"/>
            </p:cNvCxnSpPr>
            <p:nvPr>
              <p:custDataLst>
                <p:tags r:id="rId15"/>
              </p:custDataLst>
            </p:nvPr>
          </p:nvCxnSpPr>
          <p:spPr bwMode="auto">
            <a:xfrm>
              <a:off x="4855835" y="1419569"/>
              <a:ext cx="0" cy="1373981"/>
            </a:xfrm>
            <a:prstGeom prst="line">
              <a:avLst/>
            </a:prstGeom>
            <a:noFill/>
            <a:ln w="6350" cap="rnd" algn="ctr">
              <a:solidFill>
                <a:srgbClr val="BCBCBC"/>
              </a:solidFill>
              <a:prstDash val="sysDash"/>
              <a:miter lim="800000"/>
              <a:headEnd/>
              <a:tailEnd/>
            </a:ln>
            <a:extLst>
              <a:ext uri="{909E8E84-426E-40DD-AFC4-6F175D3DCCD1}">
                <a14:hiddenFill xmlns:a14="http://schemas.microsoft.com/office/drawing/2010/main">
                  <a:noFill/>
                </a14:hiddenFill>
              </a:ext>
            </a:extLst>
          </p:spPr>
        </p:cxnSp>
        <p:cxnSp>
          <p:nvCxnSpPr>
            <p:cNvPr id="14" name="MH_Other_2">
              <a:extLst>
                <a:ext uri="{FF2B5EF4-FFF2-40B4-BE49-F238E27FC236}">
                  <a16:creationId xmlns:a16="http://schemas.microsoft.com/office/drawing/2014/main" xmlns="" id="{DC714931-938F-4D49-93EA-90669636905E}"/>
                </a:ext>
              </a:extLst>
            </p:cNvPr>
            <p:cNvCxnSpPr>
              <a:cxnSpLocks noChangeShapeType="1"/>
            </p:cNvCxnSpPr>
            <p:nvPr>
              <p:custDataLst>
                <p:tags r:id="rId16"/>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15" name="MH_Other_3">
              <a:extLst>
                <a:ext uri="{FF2B5EF4-FFF2-40B4-BE49-F238E27FC236}">
                  <a16:creationId xmlns:a16="http://schemas.microsoft.com/office/drawing/2014/main" xmlns="" id="{C191436E-3802-451D-8A6A-701A7757CCA7}"/>
                </a:ext>
              </a:extLst>
            </p:cNvPr>
            <p:cNvCxnSpPr>
              <a:cxnSpLocks noChangeShapeType="1"/>
            </p:cNvCxnSpPr>
            <p:nvPr>
              <p:custDataLst>
                <p:tags r:id="rId17"/>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16" name="MH_Other_9">
              <a:extLst>
                <a:ext uri="{FF2B5EF4-FFF2-40B4-BE49-F238E27FC236}">
                  <a16:creationId xmlns:a16="http://schemas.microsoft.com/office/drawing/2014/main" xmlns="" id="{5D82BA35-D630-4FCE-8D28-E1C9B4C2F017}"/>
                </a:ext>
              </a:extLst>
            </p:cNvPr>
            <p:cNvCxnSpPr>
              <a:cxnSpLocks noChangeShapeType="1"/>
            </p:cNvCxnSpPr>
            <p:nvPr>
              <p:custDataLst>
                <p:tags r:id="rId18"/>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7" name="MH_Other_10">
              <a:extLst>
                <a:ext uri="{FF2B5EF4-FFF2-40B4-BE49-F238E27FC236}">
                  <a16:creationId xmlns:a16="http://schemas.microsoft.com/office/drawing/2014/main" xmlns="" id="{37739C2B-4504-44E1-9E52-293E7525ADF3}"/>
                </a:ext>
              </a:extLst>
            </p:cNvPr>
            <p:cNvCxnSpPr>
              <a:cxnSpLocks noChangeShapeType="1"/>
            </p:cNvCxnSpPr>
            <p:nvPr>
              <p:custDataLst>
                <p:tags r:id="rId19"/>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8" name="MH_Other_11">
              <a:extLst>
                <a:ext uri="{FF2B5EF4-FFF2-40B4-BE49-F238E27FC236}">
                  <a16:creationId xmlns:a16="http://schemas.microsoft.com/office/drawing/2014/main" xmlns="" id="{924AF521-2151-4E9C-B814-DA316B171009}"/>
                </a:ext>
              </a:extLst>
            </p:cNvPr>
            <p:cNvCxnSpPr>
              <a:cxnSpLocks noChangeShapeType="1"/>
            </p:cNvCxnSpPr>
            <p:nvPr>
              <p:custDataLst>
                <p:tags r:id="rId20"/>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19" name="MH_Desc_1">
            <a:extLst>
              <a:ext uri="{FF2B5EF4-FFF2-40B4-BE49-F238E27FC236}">
                <a16:creationId xmlns:a16="http://schemas.microsoft.com/office/drawing/2014/main" xmlns="" id="{E78998E5-636E-4EEA-8E47-472F254BDD83}"/>
              </a:ext>
            </a:extLst>
          </p:cNvPr>
          <p:cNvSpPr txBox="1">
            <a:spLocks noChangeArrowheads="1"/>
          </p:cNvSpPr>
          <p:nvPr>
            <p:custDataLst>
              <p:tags r:id="rId1"/>
            </p:custDataLst>
          </p:nvPr>
        </p:nvSpPr>
        <p:spPr bwMode="auto">
          <a:xfrm>
            <a:off x="5749656" y="2047303"/>
            <a:ext cx="5943018" cy="11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171450" indent="-171450" defTabSz="685800">
              <a:lnSpc>
                <a:spcPct val="120000"/>
              </a:lnSpc>
              <a:buFont typeface="Wingdings" panose="05000000000000000000" pitchFamily="2" charset="2"/>
              <a:buChar char="u"/>
            </a:pPr>
            <a:r>
              <a:rPr lang="zh-CN" altLang="en-US" sz="1600">
                <a:solidFill>
                  <a:schemeClr val="tx1">
                    <a:lumMod val="75000"/>
                    <a:lumOff val="25000"/>
                  </a:schemeClr>
                </a:solidFill>
                <a:latin typeface="微软雅黑" pitchFamily="34" charset="-122"/>
              </a:rPr>
              <a:t>制度的实际约束力不够</a:t>
            </a:r>
          </a:p>
          <a:p>
            <a:pPr marL="171450" indent="-171450" defTabSz="685800">
              <a:lnSpc>
                <a:spcPct val="120000"/>
              </a:lnSpc>
              <a:buFont typeface="Wingdings" panose="05000000000000000000" pitchFamily="2" charset="2"/>
              <a:buChar char="u"/>
            </a:pPr>
            <a:r>
              <a:rPr lang="zh-CN" altLang="en-US" sz="1600">
                <a:solidFill>
                  <a:schemeClr val="tx1">
                    <a:lumMod val="75000"/>
                    <a:lumOff val="25000"/>
                  </a:schemeClr>
                </a:solidFill>
                <a:latin typeface="微软雅黑" pitchFamily="34" charset="-122"/>
              </a:rPr>
              <a:t>日常费用跨期罚没和拒报未实施</a:t>
            </a:r>
          </a:p>
          <a:p>
            <a:pPr marL="171450" indent="-171450" defTabSz="685800">
              <a:lnSpc>
                <a:spcPct val="120000"/>
              </a:lnSpc>
              <a:buFont typeface="Wingdings" panose="05000000000000000000" pitchFamily="2" charset="2"/>
              <a:buChar char="u"/>
            </a:pPr>
            <a:r>
              <a:rPr lang="zh-CN" altLang="en-US" sz="1600">
                <a:solidFill>
                  <a:schemeClr val="tx1">
                    <a:lumMod val="75000"/>
                    <a:lumOff val="25000"/>
                  </a:schemeClr>
                </a:solidFill>
                <a:latin typeface="微软雅黑" pitchFamily="34" charset="-122"/>
              </a:rPr>
              <a:t>内呈报告日期晚于报销事项发生日期偶有发生</a:t>
            </a:r>
          </a:p>
        </p:txBody>
      </p:sp>
      <p:sp>
        <p:nvSpPr>
          <p:cNvPr id="20" name="MH_SubTitle_1">
            <a:extLst>
              <a:ext uri="{FF2B5EF4-FFF2-40B4-BE49-F238E27FC236}">
                <a16:creationId xmlns:a16="http://schemas.microsoft.com/office/drawing/2014/main" xmlns="" id="{D3A9E2C1-6432-4FB5-A8DC-FD2C1134C35A}"/>
              </a:ext>
            </a:extLst>
          </p:cNvPr>
          <p:cNvSpPr txBox="1">
            <a:spLocks noChangeArrowheads="1"/>
          </p:cNvSpPr>
          <p:nvPr>
            <p:custDataLst>
              <p:tags r:id="rId2"/>
            </p:custDataLst>
          </p:nvPr>
        </p:nvSpPr>
        <p:spPr bwMode="auto">
          <a:xfrm>
            <a:off x="2703648" y="2366521"/>
            <a:ext cx="2016836" cy="315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defRPr/>
            </a:pPr>
            <a:r>
              <a:rPr lang="zh-CN" altLang="en-US" sz="2000" b="1">
                <a:solidFill>
                  <a:srgbClr val="C00000"/>
                </a:solidFill>
                <a:latin typeface="Arial"/>
                <a:ea typeface="微软雅黑"/>
              </a:rPr>
              <a:t>新客户开发</a:t>
            </a:r>
            <a:endParaRPr lang="zh-CN" altLang="en-US" sz="2000" b="1" dirty="0">
              <a:solidFill>
                <a:srgbClr val="C00000"/>
              </a:solidFill>
              <a:latin typeface="Arial"/>
              <a:ea typeface="微软雅黑"/>
            </a:endParaRPr>
          </a:p>
        </p:txBody>
      </p:sp>
      <p:grpSp>
        <p:nvGrpSpPr>
          <p:cNvPr id="23" name="组合 22">
            <a:extLst>
              <a:ext uri="{FF2B5EF4-FFF2-40B4-BE49-F238E27FC236}">
                <a16:creationId xmlns:a16="http://schemas.microsoft.com/office/drawing/2014/main" xmlns="" id="{CD3C8AEB-B5B6-422D-BBE3-68D845858E9C}"/>
              </a:ext>
            </a:extLst>
          </p:cNvPr>
          <p:cNvGrpSpPr/>
          <p:nvPr/>
        </p:nvGrpSpPr>
        <p:grpSpPr>
          <a:xfrm>
            <a:off x="4960070" y="2247376"/>
            <a:ext cx="578180" cy="578180"/>
            <a:chOff x="1031458" y="3043650"/>
            <a:chExt cx="504000" cy="504000"/>
          </a:xfrm>
        </p:grpSpPr>
        <p:sp>
          <p:nvSpPr>
            <p:cNvPr id="24" name="椭圆 23">
              <a:extLst>
                <a:ext uri="{FF2B5EF4-FFF2-40B4-BE49-F238E27FC236}">
                  <a16:creationId xmlns:a16="http://schemas.microsoft.com/office/drawing/2014/main" xmlns="" id="{D6FA1B64-E718-4C41-AFFA-89DDE6BE45F5}"/>
                </a:ext>
              </a:extLst>
            </p:cNvPr>
            <p:cNvSpPr>
              <a:spLocks noChangeAspect="1"/>
            </p:cNvSpPr>
            <p:nvPr/>
          </p:nvSpPr>
          <p:spPr>
            <a:xfrm>
              <a:off x="1031458" y="3043650"/>
              <a:ext cx="504000" cy="504000"/>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25" name="MH_Other_5">
              <a:extLst>
                <a:ext uri="{FF2B5EF4-FFF2-40B4-BE49-F238E27FC236}">
                  <a16:creationId xmlns:a16="http://schemas.microsoft.com/office/drawing/2014/main" xmlns="" id="{AECE2A5C-B93D-44A0-8B69-C041A2791FFF}"/>
                </a:ext>
              </a:extLst>
            </p:cNvPr>
            <p:cNvSpPr/>
            <p:nvPr>
              <p:custDataLst>
                <p:tags r:id="rId13"/>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26" name="MH_Other_6">
              <a:extLst>
                <a:ext uri="{FF2B5EF4-FFF2-40B4-BE49-F238E27FC236}">
                  <a16:creationId xmlns:a16="http://schemas.microsoft.com/office/drawing/2014/main" xmlns="" id="{24E90697-F20E-452A-A33C-21EEC49991BC}"/>
                </a:ext>
              </a:extLst>
            </p:cNvPr>
            <p:cNvSpPr>
              <a:spLocks noChangeAspect="1"/>
            </p:cNvSpPr>
            <p:nvPr>
              <p:custDataLst>
                <p:tags r:id="rId14"/>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1" name="矩形 40">
            <a:extLst>
              <a:ext uri="{FF2B5EF4-FFF2-40B4-BE49-F238E27FC236}">
                <a16:creationId xmlns:a16="http://schemas.microsoft.com/office/drawing/2014/main" xmlns="" id="{E6327011-BEBE-4250-A4DA-1575FABCAA71}"/>
              </a:ext>
            </a:extLst>
          </p:cNvPr>
          <p:cNvSpPr>
            <a:spLocks noChangeArrowheads="1"/>
          </p:cNvSpPr>
          <p:nvPr/>
        </p:nvSpPr>
        <p:spPr bwMode="auto">
          <a:xfrm>
            <a:off x="2513627" y="6093872"/>
            <a:ext cx="3134248" cy="359701"/>
          </a:xfrm>
          <a:prstGeom prst="rect">
            <a:avLst/>
          </a:prstGeom>
          <a:noFill/>
          <a:ln w="9525">
            <a:noFill/>
            <a:miter lim="800000"/>
            <a:headEnd/>
            <a:tailEnd/>
          </a:ln>
        </p:spPr>
        <p:txBody>
          <a:bodyPr wrap="square" lIns="51421" tIns="25711" rIns="51421" bIns="25711">
            <a:spAutoFit/>
          </a:bodyPr>
          <a:lstStyle/>
          <a:p>
            <a:pPr defTabSz="685800"/>
            <a:r>
              <a:rPr lang="zh-CN" altLang="en-US" sz="2000" b="1" kern="0" dirty="0">
                <a:solidFill>
                  <a:srgbClr val="FFFFFF"/>
                </a:solidFill>
                <a:latin typeface="微软雅黑" pitchFamily="34" charset="-122"/>
                <a:ea typeface="微软雅黑" pitchFamily="34" charset="-122"/>
              </a:rPr>
              <a:t>老客户维护</a:t>
            </a:r>
          </a:p>
        </p:txBody>
      </p:sp>
      <p:cxnSp>
        <p:nvCxnSpPr>
          <p:cNvPr id="42" name="直接连接符 41">
            <a:extLst>
              <a:ext uri="{FF2B5EF4-FFF2-40B4-BE49-F238E27FC236}">
                <a16:creationId xmlns:a16="http://schemas.microsoft.com/office/drawing/2014/main" xmlns="" id="{01A651B9-8952-49DA-B52A-4FEC19CB6304}"/>
              </a:ext>
            </a:extLst>
          </p:cNvPr>
          <p:cNvCxnSpPr/>
          <p:nvPr/>
        </p:nvCxnSpPr>
        <p:spPr>
          <a:xfrm>
            <a:off x="5622231" y="4964405"/>
            <a:ext cx="2453872" cy="0"/>
          </a:xfrm>
          <a:prstGeom prst="line">
            <a:avLst/>
          </a:prstGeom>
          <a:noFill/>
          <a:ln w="19050" cap="flat" cmpd="sng" algn="ctr">
            <a:solidFill>
              <a:srgbClr val="FFFFFF"/>
            </a:solidFill>
            <a:prstDash val="solid"/>
            <a:miter lim="800000"/>
          </a:ln>
          <a:effectLst/>
        </p:spPr>
      </p:cxnSp>
      <p:cxnSp>
        <p:nvCxnSpPr>
          <p:cNvPr id="43" name="直接连接符 42">
            <a:extLst>
              <a:ext uri="{FF2B5EF4-FFF2-40B4-BE49-F238E27FC236}">
                <a16:creationId xmlns:a16="http://schemas.microsoft.com/office/drawing/2014/main" xmlns="" id="{218675DE-FBA8-4636-934F-B78AEB104106}"/>
              </a:ext>
            </a:extLst>
          </p:cNvPr>
          <p:cNvCxnSpPr/>
          <p:nvPr/>
        </p:nvCxnSpPr>
        <p:spPr>
          <a:xfrm flipV="1">
            <a:off x="2442457" y="6481663"/>
            <a:ext cx="2813773" cy="3824"/>
          </a:xfrm>
          <a:prstGeom prst="line">
            <a:avLst/>
          </a:prstGeom>
          <a:noFill/>
          <a:ln w="19050" cap="flat" cmpd="sng" algn="ctr">
            <a:solidFill>
              <a:srgbClr val="FFFFFF"/>
            </a:solidFill>
            <a:prstDash val="solid"/>
            <a:miter lim="800000"/>
          </a:ln>
          <a:effectLst/>
        </p:spPr>
      </p:cxnSp>
      <p:sp>
        <p:nvSpPr>
          <p:cNvPr id="44" name="矩形 43">
            <a:extLst>
              <a:ext uri="{FF2B5EF4-FFF2-40B4-BE49-F238E27FC236}">
                <a16:creationId xmlns:a16="http://schemas.microsoft.com/office/drawing/2014/main" xmlns="" id="{DBE03661-5B8F-4D9D-8B8E-24A7A0E6FCA5}"/>
              </a:ext>
            </a:extLst>
          </p:cNvPr>
          <p:cNvSpPr/>
          <p:nvPr/>
        </p:nvSpPr>
        <p:spPr>
          <a:xfrm>
            <a:off x="970306" y="4139705"/>
            <a:ext cx="3750178" cy="2313868"/>
          </a:xfrm>
          <a:prstGeom prst="rect">
            <a:avLst/>
          </a:prstGeom>
          <a:gradFill flip="none" rotWithShape="1">
            <a:gsLst>
              <a:gs pos="0">
                <a:srgbClr val="FFFFFF"/>
              </a:gs>
              <a:gs pos="100000">
                <a:srgbClr val="E0E0E0"/>
              </a:gs>
            </a:gsLst>
            <a:lin ang="5400000" scaled="1"/>
            <a:tileRect/>
          </a:gradFill>
          <a:ln w="31750" cap="flat" cmpd="sng" algn="ctr">
            <a:gradFill>
              <a:gsLst>
                <a:gs pos="0">
                  <a:srgbClr val="FFFFFF">
                    <a:lumMod val="85000"/>
                  </a:srgbClr>
                </a:gs>
                <a:gs pos="100000">
                  <a:srgbClr val="FFFFFF"/>
                </a:gs>
              </a:gsLst>
              <a:lin ang="0" scaled="0"/>
            </a:gradFill>
            <a:prstDash val="solid"/>
          </a:ln>
          <a:effectLst>
            <a:outerShdw blurRad="241300" dist="177800" dir="8100000" algn="tr" rotWithShape="0">
              <a:prstClr val="black">
                <a:alpha val="30000"/>
              </a:prstClr>
            </a:outerShdw>
          </a:effectLst>
        </p:spPr>
        <p:txBody>
          <a:bodyPr lIns="101764" tIns="50880" rIns="101764" bIns="508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sym typeface="+mn-lt"/>
            </a:endParaRPr>
          </a:p>
        </p:txBody>
      </p:sp>
      <p:grpSp>
        <p:nvGrpSpPr>
          <p:cNvPr id="45" name="组合 44">
            <a:extLst>
              <a:ext uri="{FF2B5EF4-FFF2-40B4-BE49-F238E27FC236}">
                <a16:creationId xmlns:a16="http://schemas.microsoft.com/office/drawing/2014/main" xmlns="" id="{4EAE0218-9CF0-4E71-834E-6A41D55199AD}"/>
              </a:ext>
            </a:extLst>
          </p:cNvPr>
          <p:cNvGrpSpPr/>
          <p:nvPr/>
        </p:nvGrpSpPr>
        <p:grpSpPr>
          <a:xfrm>
            <a:off x="1526482" y="4454813"/>
            <a:ext cx="863221" cy="1576210"/>
            <a:chOff x="4520877" y="1419567"/>
            <a:chExt cx="752470" cy="1373983"/>
          </a:xfrm>
        </p:grpSpPr>
        <p:cxnSp>
          <p:nvCxnSpPr>
            <p:cNvPr id="46" name="MH_Other_1">
              <a:extLst>
                <a:ext uri="{FF2B5EF4-FFF2-40B4-BE49-F238E27FC236}">
                  <a16:creationId xmlns:a16="http://schemas.microsoft.com/office/drawing/2014/main" xmlns="" id="{EA96431E-1F9D-4313-82BD-6CACA95188B0}"/>
                </a:ext>
              </a:extLst>
            </p:cNvPr>
            <p:cNvCxnSpPr>
              <a:cxnSpLocks noChangeShapeType="1"/>
            </p:cNvCxnSpPr>
            <p:nvPr>
              <p:custDataLst>
                <p:tags r:id="rId7"/>
              </p:custDataLst>
            </p:nvPr>
          </p:nvCxnSpPr>
          <p:spPr bwMode="auto">
            <a:xfrm>
              <a:off x="4855835" y="1419569"/>
              <a:ext cx="0" cy="1373981"/>
            </a:xfrm>
            <a:prstGeom prst="line">
              <a:avLst/>
            </a:prstGeom>
            <a:noFill/>
            <a:ln w="6350" cap="rnd" algn="ctr">
              <a:solidFill>
                <a:srgbClr val="BCBCBC"/>
              </a:solidFill>
              <a:prstDash val="sysDash"/>
              <a:miter lim="800000"/>
              <a:headEnd/>
              <a:tailEnd/>
            </a:ln>
            <a:extLst>
              <a:ext uri="{909E8E84-426E-40DD-AFC4-6F175D3DCCD1}">
                <a14:hiddenFill xmlns:a14="http://schemas.microsoft.com/office/drawing/2010/main">
                  <a:noFill/>
                </a14:hiddenFill>
              </a:ext>
            </a:extLst>
          </p:spPr>
        </p:cxnSp>
        <p:cxnSp>
          <p:nvCxnSpPr>
            <p:cNvPr id="47" name="MH_Other_2">
              <a:extLst>
                <a:ext uri="{FF2B5EF4-FFF2-40B4-BE49-F238E27FC236}">
                  <a16:creationId xmlns:a16="http://schemas.microsoft.com/office/drawing/2014/main" xmlns="" id="{14539BB0-018A-4B3A-94D6-4DE062F77C87}"/>
                </a:ext>
              </a:extLst>
            </p:cNvPr>
            <p:cNvCxnSpPr>
              <a:cxnSpLocks noChangeShapeType="1"/>
            </p:cNvCxnSpPr>
            <p:nvPr>
              <p:custDataLst>
                <p:tags r:id="rId8"/>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48" name="MH_Other_3">
              <a:extLst>
                <a:ext uri="{FF2B5EF4-FFF2-40B4-BE49-F238E27FC236}">
                  <a16:creationId xmlns:a16="http://schemas.microsoft.com/office/drawing/2014/main" xmlns="" id="{BE57A032-A1A6-4162-8AFC-46CE1288D5E5}"/>
                </a:ext>
              </a:extLst>
            </p:cNvPr>
            <p:cNvCxnSpPr>
              <a:cxnSpLocks noChangeShapeType="1"/>
            </p:cNvCxnSpPr>
            <p:nvPr>
              <p:custDataLst>
                <p:tags r:id="rId9"/>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49" name="MH_Other_9">
              <a:extLst>
                <a:ext uri="{FF2B5EF4-FFF2-40B4-BE49-F238E27FC236}">
                  <a16:creationId xmlns:a16="http://schemas.microsoft.com/office/drawing/2014/main" xmlns="" id="{C5E7CA5A-B33C-45AE-AD70-1197361A1BA9}"/>
                </a:ext>
              </a:extLst>
            </p:cNvPr>
            <p:cNvCxnSpPr>
              <a:cxnSpLocks noChangeShapeType="1"/>
            </p:cNvCxnSpPr>
            <p:nvPr>
              <p:custDataLst>
                <p:tags r:id="rId10"/>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50" name="MH_Other_10">
              <a:extLst>
                <a:ext uri="{FF2B5EF4-FFF2-40B4-BE49-F238E27FC236}">
                  <a16:creationId xmlns:a16="http://schemas.microsoft.com/office/drawing/2014/main" xmlns="" id="{A414E7AE-54AA-4F97-8453-7D04A31B326A}"/>
                </a:ext>
              </a:extLst>
            </p:cNvPr>
            <p:cNvCxnSpPr>
              <a:cxnSpLocks noChangeShapeType="1"/>
            </p:cNvCxnSpPr>
            <p:nvPr>
              <p:custDataLst>
                <p:tags r:id="rId11"/>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51" name="MH_Other_11">
              <a:extLst>
                <a:ext uri="{FF2B5EF4-FFF2-40B4-BE49-F238E27FC236}">
                  <a16:creationId xmlns:a16="http://schemas.microsoft.com/office/drawing/2014/main" xmlns="" id="{578AC707-DFEC-4F8E-9744-2230CEE6DB7B}"/>
                </a:ext>
              </a:extLst>
            </p:cNvPr>
            <p:cNvCxnSpPr>
              <a:cxnSpLocks noChangeShapeType="1"/>
            </p:cNvCxnSpPr>
            <p:nvPr>
              <p:custDataLst>
                <p:tags r:id="rId12"/>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52" name="MH_Desc_1">
            <a:extLst>
              <a:ext uri="{FF2B5EF4-FFF2-40B4-BE49-F238E27FC236}">
                <a16:creationId xmlns:a16="http://schemas.microsoft.com/office/drawing/2014/main" xmlns="" id="{16560263-D571-4576-96CF-9469D718B876}"/>
              </a:ext>
            </a:extLst>
          </p:cNvPr>
          <p:cNvSpPr txBox="1">
            <a:spLocks noChangeArrowheads="1"/>
          </p:cNvSpPr>
          <p:nvPr>
            <p:custDataLst>
              <p:tags r:id="rId3"/>
            </p:custDataLst>
          </p:nvPr>
        </p:nvSpPr>
        <p:spPr bwMode="auto">
          <a:xfrm>
            <a:off x="5715035" y="4780249"/>
            <a:ext cx="5943018" cy="119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171450" indent="-171450" defTabSz="685800">
              <a:lnSpc>
                <a:spcPct val="120000"/>
              </a:lnSpc>
              <a:buFont typeface="Wingdings" panose="05000000000000000000" pitchFamily="2" charset="2"/>
              <a:buChar char="u"/>
            </a:pPr>
            <a:r>
              <a:rPr lang="zh-CN" altLang="en-US" sz="1600">
                <a:solidFill>
                  <a:schemeClr val="tx1">
                    <a:lumMod val="75000"/>
                    <a:lumOff val="25000"/>
                  </a:schemeClr>
                </a:solidFill>
                <a:latin typeface="微软雅黑" pitchFamily="34" charset="-122"/>
              </a:rPr>
              <a:t>考虑到各地区、各产业经济发展不平衡，对定额发票和代发票事项未进行退票处理</a:t>
            </a:r>
          </a:p>
          <a:p>
            <a:pPr marL="171450" indent="-171450" defTabSz="685800">
              <a:lnSpc>
                <a:spcPct val="120000"/>
              </a:lnSpc>
              <a:buFont typeface="Wingdings" panose="05000000000000000000" pitchFamily="2" charset="2"/>
              <a:buChar char="u"/>
            </a:pPr>
            <a:r>
              <a:rPr lang="zh-CN" altLang="en-US" sz="1600">
                <a:solidFill>
                  <a:schemeClr val="tx1">
                    <a:lumMod val="75000"/>
                    <a:lumOff val="25000"/>
                  </a:schemeClr>
                </a:solidFill>
                <a:latin typeface="微软雅黑" pitchFamily="34" charset="-122"/>
              </a:rPr>
              <a:t>考虑到各办事处及安装部费用报销时效性，对部分轻微违规的发票未做退票处理</a:t>
            </a:r>
          </a:p>
        </p:txBody>
      </p:sp>
      <p:sp>
        <p:nvSpPr>
          <p:cNvPr id="53" name="MH_SubTitle_1">
            <a:extLst>
              <a:ext uri="{FF2B5EF4-FFF2-40B4-BE49-F238E27FC236}">
                <a16:creationId xmlns:a16="http://schemas.microsoft.com/office/drawing/2014/main" xmlns="" id="{2AEA9A4C-6442-4AFA-A0FC-12731AC00F23}"/>
              </a:ext>
            </a:extLst>
          </p:cNvPr>
          <p:cNvSpPr txBox="1">
            <a:spLocks noChangeArrowheads="1"/>
          </p:cNvSpPr>
          <p:nvPr>
            <p:custDataLst>
              <p:tags r:id="rId4"/>
            </p:custDataLst>
          </p:nvPr>
        </p:nvSpPr>
        <p:spPr bwMode="auto">
          <a:xfrm>
            <a:off x="2669027" y="5099467"/>
            <a:ext cx="2016836" cy="315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defRPr/>
            </a:pPr>
            <a:r>
              <a:rPr lang="zh-CN" altLang="en-US" sz="2000" b="1">
                <a:solidFill>
                  <a:srgbClr val="C00000"/>
                </a:solidFill>
                <a:latin typeface="Arial"/>
                <a:ea typeface="微软雅黑"/>
              </a:rPr>
              <a:t>老客户维护</a:t>
            </a:r>
            <a:endParaRPr lang="zh-CN" altLang="en-US" sz="2000" b="1" dirty="0">
              <a:solidFill>
                <a:srgbClr val="C00000"/>
              </a:solidFill>
              <a:latin typeface="Arial"/>
              <a:ea typeface="微软雅黑"/>
            </a:endParaRPr>
          </a:p>
        </p:txBody>
      </p:sp>
      <p:grpSp>
        <p:nvGrpSpPr>
          <p:cNvPr id="54" name="组合 53">
            <a:extLst>
              <a:ext uri="{FF2B5EF4-FFF2-40B4-BE49-F238E27FC236}">
                <a16:creationId xmlns:a16="http://schemas.microsoft.com/office/drawing/2014/main" xmlns="" id="{C47CC03C-A27E-49DB-B8B9-E2D55B283EAC}"/>
              </a:ext>
            </a:extLst>
          </p:cNvPr>
          <p:cNvGrpSpPr/>
          <p:nvPr/>
        </p:nvGrpSpPr>
        <p:grpSpPr>
          <a:xfrm>
            <a:off x="4925449" y="4980322"/>
            <a:ext cx="578180" cy="578180"/>
            <a:chOff x="1031458" y="3043650"/>
            <a:chExt cx="504000" cy="504000"/>
          </a:xfrm>
        </p:grpSpPr>
        <p:sp>
          <p:nvSpPr>
            <p:cNvPr id="55" name="椭圆 54">
              <a:extLst>
                <a:ext uri="{FF2B5EF4-FFF2-40B4-BE49-F238E27FC236}">
                  <a16:creationId xmlns:a16="http://schemas.microsoft.com/office/drawing/2014/main" xmlns="" id="{1EB51B35-E4F6-4D21-9123-5267683C6AB6}"/>
                </a:ext>
              </a:extLst>
            </p:cNvPr>
            <p:cNvSpPr>
              <a:spLocks noChangeAspect="1"/>
            </p:cNvSpPr>
            <p:nvPr/>
          </p:nvSpPr>
          <p:spPr>
            <a:xfrm>
              <a:off x="1031458" y="3043650"/>
              <a:ext cx="504000" cy="504000"/>
            </a:xfrm>
            <a:prstGeom prst="ellipse">
              <a:avLst/>
            </a:prstGeom>
            <a:solidFill>
              <a:srgbClr val="C00000"/>
            </a:solidFill>
            <a:ln w="15875" cap="flat" cmpd="sng" algn="ctr">
              <a:noFill/>
              <a:prstDash val="solid"/>
            </a:ln>
            <a:effectLst>
              <a:outerShdw blurRad="279400" dist="1016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6" name="MH_Other_5">
              <a:extLst>
                <a:ext uri="{FF2B5EF4-FFF2-40B4-BE49-F238E27FC236}">
                  <a16:creationId xmlns:a16="http://schemas.microsoft.com/office/drawing/2014/main" xmlns="" id="{AEC5922F-F3F3-4DC3-9890-DFD5E0208D9D}"/>
                </a:ext>
              </a:extLst>
            </p:cNvPr>
            <p:cNvSpPr/>
            <p:nvPr>
              <p:custDataLst>
                <p:tags r:id="rId5"/>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sp>
          <p:nvSpPr>
            <p:cNvPr id="57" name="MH_Other_6">
              <a:extLst>
                <a:ext uri="{FF2B5EF4-FFF2-40B4-BE49-F238E27FC236}">
                  <a16:creationId xmlns:a16="http://schemas.microsoft.com/office/drawing/2014/main" xmlns="" id="{F429629D-E6C5-4049-B6D7-22118130497B}"/>
                </a:ext>
              </a:extLst>
            </p:cNvPr>
            <p:cNvSpPr>
              <a:spLocks noChangeAspect="1"/>
            </p:cNvSpPr>
            <p:nvPr>
              <p:custDataLst>
                <p:tags r:id="rId6"/>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Tree>
    <p:extLst>
      <p:ext uri="{BB962C8B-B14F-4D97-AF65-F5344CB8AC3E}">
        <p14:creationId xmlns:p14="http://schemas.microsoft.com/office/powerpoint/2010/main" val="32993933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barn(outVertical)">
                                      <p:cBhvr>
                                        <p:cTn id="18" dur="500"/>
                                        <p:tgtEl>
                                          <p:spTgt spid="42"/>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arn(inVertical)">
                                      <p:cBhvr>
                                        <p:cTn id="22" dur="500"/>
                                        <p:tgtEl>
                                          <p:spTgt spid="41"/>
                                        </p:tgtEl>
                                      </p:cBhvr>
                                    </p:animEffect>
                                  </p:childTnLst>
                                </p:cTn>
                              </p:par>
                            </p:childTnLst>
                          </p:cTn>
                        </p:par>
                        <p:par>
                          <p:cTn id="23" fill="hold">
                            <p:stCondLst>
                              <p:cond delay="2000"/>
                            </p:stCondLst>
                            <p:childTnLst>
                              <p:par>
                                <p:cTn id="24" presetID="16" presetClass="entr" presetSubtype="37"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barn(outVertical)">
                                      <p:cBhvr>
                                        <p:cTn id="2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四项重点工作</a:t>
            </a:r>
          </a:p>
        </p:txBody>
      </p:sp>
      <p:sp>
        <p:nvSpPr>
          <p:cNvPr id="25" name="TextBox 17">
            <a:extLst>
              <a:ext uri="{FF2B5EF4-FFF2-40B4-BE49-F238E27FC236}">
                <a16:creationId xmlns:a16="http://schemas.microsoft.com/office/drawing/2014/main" xmlns="" id="{ED31BE62-2373-428A-AAE0-EA5FB6A9A429}"/>
              </a:ext>
            </a:extLst>
          </p:cNvPr>
          <p:cNvSpPr txBox="1"/>
          <p:nvPr/>
        </p:nvSpPr>
        <p:spPr>
          <a:xfrm>
            <a:off x="8413683" y="4336891"/>
            <a:ext cx="1268296" cy="1200329"/>
          </a:xfrm>
          <a:prstGeom prst="rect">
            <a:avLst/>
          </a:prstGeom>
          <a:noFill/>
        </p:spPr>
        <p:txBody>
          <a:bodyPr wrap="none" rtlCol="0">
            <a:spAutoFit/>
          </a:bodyPr>
          <a:lstStyle/>
          <a:p>
            <a:pPr defTabSz="685631">
              <a:defRPr/>
            </a:pPr>
            <a:r>
              <a:rPr lang="en-US" sz="7200">
                <a:solidFill>
                  <a:srgbClr val="C00000"/>
                </a:solidFill>
                <a:latin typeface="微软雅黑" panose="020B0503020204020204" pitchFamily="34" charset="-122"/>
                <a:ea typeface="微软雅黑" panose="020B0503020204020204" pitchFamily="34" charset="-122"/>
              </a:rPr>
              <a:t>03</a:t>
            </a:r>
          </a:p>
        </p:txBody>
      </p:sp>
      <p:sp>
        <p:nvSpPr>
          <p:cNvPr id="26" name="TextBox 18">
            <a:extLst>
              <a:ext uri="{FF2B5EF4-FFF2-40B4-BE49-F238E27FC236}">
                <a16:creationId xmlns:a16="http://schemas.microsoft.com/office/drawing/2014/main" xmlns="" id="{7CD93D0A-B518-47D1-93E7-E24DA27BF8FB}"/>
              </a:ext>
            </a:extLst>
          </p:cNvPr>
          <p:cNvSpPr txBox="1"/>
          <p:nvPr/>
        </p:nvSpPr>
        <p:spPr>
          <a:xfrm>
            <a:off x="9584059" y="4662879"/>
            <a:ext cx="1743672" cy="1107996"/>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sz="1100" dirty="0">
                <a:solidFill>
                  <a:srgbClr val="000000">
                    <a:lumMod val="65000"/>
                    <a:lumOff val="35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27" name="TextBox 19">
            <a:extLst>
              <a:ext uri="{FF2B5EF4-FFF2-40B4-BE49-F238E27FC236}">
                <a16:creationId xmlns:a16="http://schemas.microsoft.com/office/drawing/2014/main" xmlns="" id="{897F1898-A310-49BA-8D7F-2F6AC0AE1FFF}"/>
              </a:ext>
            </a:extLst>
          </p:cNvPr>
          <p:cNvSpPr txBox="1"/>
          <p:nvPr/>
        </p:nvSpPr>
        <p:spPr>
          <a:xfrm>
            <a:off x="9621411" y="4208234"/>
            <a:ext cx="1164399" cy="407281"/>
          </a:xfrm>
          <a:prstGeom prst="rect">
            <a:avLst/>
          </a:prstGeom>
          <a:noFill/>
        </p:spPr>
        <p:txBody>
          <a:bodyPr wrap="none" lIns="68569" tIns="34285" rIns="68569" bIns="34285" rtlCol="0">
            <a:spAutoFit/>
          </a:bodyPr>
          <a:lstStyle/>
          <a:p>
            <a:pPr defTabSz="685631">
              <a:lnSpc>
                <a:spcPct val="120000"/>
              </a:lnSpc>
              <a:defRPr/>
            </a:pPr>
            <a:r>
              <a:rPr lang="zh-CN" altLang="en-US" sz="2000" b="1" dirty="0">
                <a:solidFill>
                  <a:srgbClr val="C00000"/>
                </a:solidFill>
                <a:latin typeface="微软雅黑" panose="020B0503020204020204" pitchFamily="34" charset="-122"/>
                <a:ea typeface="微软雅黑" panose="020B0503020204020204" pitchFamily="34" charset="-122"/>
                <a:cs typeface="Lato Regular"/>
              </a:rPr>
              <a:t>销售回款</a:t>
            </a:r>
            <a:endParaRPr lang="id-ID" sz="2000" b="1" dirty="0">
              <a:solidFill>
                <a:srgbClr val="C00000"/>
              </a:solidFill>
              <a:latin typeface="微软雅黑" panose="020B0503020204020204" pitchFamily="34" charset="-122"/>
              <a:ea typeface="微软雅黑" panose="020B0503020204020204" pitchFamily="34" charset="-122"/>
              <a:cs typeface="Lato Regular"/>
            </a:endParaRPr>
          </a:p>
        </p:txBody>
      </p:sp>
      <p:grpSp>
        <p:nvGrpSpPr>
          <p:cNvPr id="28" name="Group 20">
            <a:extLst>
              <a:ext uri="{FF2B5EF4-FFF2-40B4-BE49-F238E27FC236}">
                <a16:creationId xmlns:a16="http://schemas.microsoft.com/office/drawing/2014/main" xmlns="" id="{11D11283-B4C6-44B9-BF05-DA85524E6651}"/>
              </a:ext>
            </a:extLst>
          </p:cNvPr>
          <p:cNvGrpSpPr/>
          <p:nvPr/>
        </p:nvGrpSpPr>
        <p:grpSpPr>
          <a:xfrm>
            <a:off x="4626169" y="2025747"/>
            <a:ext cx="3396019" cy="3396011"/>
            <a:chOff x="4409576" y="1315709"/>
            <a:chExt cx="4695826" cy="4695826"/>
          </a:xfrm>
        </p:grpSpPr>
        <p:sp>
          <p:nvSpPr>
            <p:cNvPr id="29" name="Freeform 5">
              <a:extLst>
                <a:ext uri="{FF2B5EF4-FFF2-40B4-BE49-F238E27FC236}">
                  <a16:creationId xmlns:a16="http://schemas.microsoft.com/office/drawing/2014/main" xmlns="" id="{5080CB75-54F8-41D7-B821-3A43A0707D41}"/>
                </a:ext>
              </a:extLst>
            </p:cNvPr>
            <p:cNvSpPr>
              <a:spLocks/>
            </p:cNvSpPr>
            <p:nvPr/>
          </p:nvSpPr>
          <p:spPr bwMode="auto">
            <a:xfrm>
              <a:off x="5279526" y="5141584"/>
              <a:ext cx="942975" cy="596900"/>
            </a:xfrm>
            <a:custGeom>
              <a:avLst/>
              <a:gdLst>
                <a:gd name="T0" fmla="*/ 213 w 564"/>
                <a:gd name="T1" fmla="*/ 41 h 357"/>
                <a:gd name="T2" fmla="*/ 0 w 564"/>
                <a:gd name="T3" fmla="*/ 0 h 357"/>
                <a:gd name="T4" fmla="*/ 71 w 564"/>
                <a:gd name="T5" fmla="*/ 205 h 357"/>
                <a:gd name="T6" fmla="*/ 118 w 564"/>
                <a:gd name="T7" fmla="*/ 150 h 357"/>
                <a:gd name="T8" fmla="*/ 545 w 564"/>
                <a:gd name="T9" fmla="*/ 357 h 357"/>
                <a:gd name="T10" fmla="*/ 564 w 564"/>
                <a:gd name="T11" fmla="*/ 287 h 357"/>
                <a:gd name="T12" fmla="*/ 166 w 564"/>
                <a:gd name="T13" fmla="*/ 95 h 357"/>
                <a:gd name="T14" fmla="*/ 213 w 564"/>
                <a:gd name="T15" fmla="*/ 41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4" h="357">
                  <a:moveTo>
                    <a:pt x="213" y="41"/>
                  </a:moveTo>
                  <a:cubicBezTo>
                    <a:pt x="0" y="0"/>
                    <a:pt x="0" y="0"/>
                    <a:pt x="0" y="0"/>
                  </a:cubicBezTo>
                  <a:cubicBezTo>
                    <a:pt x="71" y="205"/>
                    <a:pt x="71" y="205"/>
                    <a:pt x="71" y="205"/>
                  </a:cubicBezTo>
                  <a:cubicBezTo>
                    <a:pt x="118" y="150"/>
                    <a:pt x="118" y="150"/>
                    <a:pt x="118" y="150"/>
                  </a:cubicBezTo>
                  <a:cubicBezTo>
                    <a:pt x="247" y="245"/>
                    <a:pt x="390" y="315"/>
                    <a:pt x="545" y="357"/>
                  </a:cubicBezTo>
                  <a:cubicBezTo>
                    <a:pt x="564" y="287"/>
                    <a:pt x="564" y="287"/>
                    <a:pt x="564" y="287"/>
                  </a:cubicBezTo>
                  <a:cubicBezTo>
                    <a:pt x="420" y="248"/>
                    <a:pt x="286" y="183"/>
                    <a:pt x="166" y="95"/>
                  </a:cubicBezTo>
                  <a:lnTo>
                    <a:pt x="213" y="41"/>
                  </a:lnTo>
                  <a:close/>
                </a:path>
              </a:pathLst>
            </a:cu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Freeform 6">
              <a:extLst>
                <a:ext uri="{FF2B5EF4-FFF2-40B4-BE49-F238E27FC236}">
                  <a16:creationId xmlns:a16="http://schemas.microsoft.com/office/drawing/2014/main" xmlns="" id="{A5E006FF-55BA-43E4-A9BC-AE9E191B1053}"/>
                </a:ext>
              </a:extLst>
            </p:cNvPr>
            <p:cNvSpPr>
              <a:spLocks/>
            </p:cNvSpPr>
            <p:nvPr/>
          </p:nvSpPr>
          <p:spPr bwMode="auto">
            <a:xfrm>
              <a:off x="8237039" y="3576309"/>
              <a:ext cx="690563" cy="1565275"/>
            </a:xfrm>
            <a:custGeom>
              <a:avLst/>
              <a:gdLst>
                <a:gd name="T0" fmla="*/ 402 w 413"/>
                <a:gd name="T1" fmla="*/ 0 h 936"/>
                <a:gd name="T2" fmla="*/ 329 w 413"/>
                <a:gd name="T3" fmla="*/ 3 h 936"/>
                <a:gd name="T4" fmla="*/ 95 w 413"/>
                <a:gd name="T5" fmla="*/ 770 h 936"/>
                <a:gd name="T6" fmla="*/ 41 w 413"/>
                <a:gd name="T7" fmla="*/ 723 h 936"/>
                <a:gd name="T8" fmla="*/ 0 w 413"/>
                <a:gd name="T9" fmla="*/ 936 h 936"/>
                <a:gd name="T10" fmla="*/ 205 w 413"/>
                <a:gd name="T11" fmla="*/ 865 h 936"/>
                <a:gd name="T12" fmla="*/ 150 w 413"/>
                <a:gd name="T13" fmla="*/ 818 h 936"/>
                <a:gd name="T14" fmla="*/ 402 w 413"/>
                <a:gd name="T15" fmla="*/ 0 h 9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936">
                  <a:moveTo>
                    <a:pt x="402" y="0"/>
                  </a:moveTo>
                  <a:cubicBezTo>
                    <a:pt x="329" y="3"/>
                    <a:pt x="329" y="3"/>
                    <a:pt x="329" y="3"/>
                  </a:cubicBezTo>
                  <a:cubicBezTo>
                    <a:pt x="340" y="279"/>
                    <a:pt x="257" y="550"/>
                    <a:pt x="95" y="770"/>
                  </a:cubicBezTo>
                  <a:cubicBezTo>
                    <a:pt x="41" y="723"/>
                    <a:pt x="41" y="723"/>
                    <a:pt x="41" y="723"/>
                  </a:cubicBezTo>
                  <a:cubicBezTo>
                    <a:pt x="0" y="936"/>
                    <a:pt x="0" y="936"/>
                    <a:pt x="0" y="936"/>
                  </a:cubicBezTo>
                  <a:cubicBezTo>
                    <a:pt x="205" y="865"/>
                    <a:pt x="205" y="865"/>
                    <a:pt x="205" y="865"/>
                  </a:cubicBezTo>
                  <a:cubicBezTo>
                    <a:pt x="150" y="818"/>
                    <a:pt x="150" y="818"/>
                    <a:pt x="150" y="818"/>
                  </a:cubicBezTo>
                  <a:cubicBezTo>
                    <a:pt x="324" y="583"/>
                    <a:pt x="413" y="294"/>
                    <a:pt x="402" y="0"/>
                  </a:cubicBezTo>
                  <a:close/>
                </a:path>
              </a:pathLst>
            </a:cu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7">
              <a:extLst>
                <a:ext uri="{FF2B5EF4-FFF2-40B4-BE49-F238E27FC236}">
                  <a16:creationId xmlns:a16="http://schemas.microsoft.com/office/drawing/2014/main" xmlns="" id="{B6918F66-43BB-4041-8200-3CB1ABAAF783}"/>
                </a:ext>
              </a:extLst>
            </p:cNvPr>
            <p:cNvSpPr>
              <a:spLocks/>
            </p:cNvSpPr>
            <p:nvPr/>
          </p:nvSpPr>
          <p:spPr bwMode="auto">
            <a:xfrm>
              <a:off x="7251201" y="1576059"/>
              <a:ext cx="985838" cy="608013"/>
            </a:xfrm>
            <a:custGeom>
              <a:avLst/>
              <a:gdLst>
                <a:gd name="T0" fmla="*/ 589 w 589"/>
                <a:gd name="T1" fmla="*/ 364 h 364"/>
                <a:gd name="T2" fmla="*/ 518 w 589"/>
                <a:gd name="T3" fmla="*/ 159 h 364"/>
                <a:gd name="T4" fmla="*/ 471 w 589"/>
                <a:gd name="T5" fmla="*/ 214 h 364"/>
                <a:gd name="T6" fmla="*/ 18 w 589"/>
                <a:gd name="T7" fmla="*/ 0 h 364"/>
                <a:gd name="T8" fmla="*/ 0 w 589"/>
                <a:gd name="T9" fmla="*/ 70 h 364"/>
                <a:gd name="T10" fmla="*/ 423 w 589"/>
                <a:gd name="T11" fmla="*/ 269 h 364"/>
                <a:gd name="T12" fmla="*/ 376 w 589"/>
                <a:gd name="T13" fmla="*/ 323 h 364"/>
                <a:gd name="T14" fmla="*/ 589 w 589"/>
                <a:gd name="T15" fmla="*/ 364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364">
                  <a:moveTo>
                    <a:pt x="589" y="364"/>
                  </a:moveTo>
                  <a:cubicBezTo>
                    <a:pt x="518" y="159"/>
                    <a:pt x="518" y="159"/>
                    <a:pt x="518" y="159"/>
                  </a:cubicBezTo>
                  <a:cubicBezTo>
                    <a:pt x="471" y="214"/>
                    <a:pt x="471" y="214"/>
                    <a:pt x="471" y="214"/>
                  </a:cubicBezTo>
                  <a:cubicBezTo>
                    <a:pt x="335" y="113"/>
                    <a:pt x="183" y="41"/>
                    <a:pt x="18" y="0"/>
                  </a:cubicBezTo>
                  <a:cubicBezTo>
                    <a:pt x="0" y="70"/>
                    <a:pt x="0" y="70"/>
                    <a:pt x="0" y="70"/>
                  </a:cubicBezTo>
                  <a:cubicBezTo>
                    <a:pt x="154" y="108"/>
                    <a:pt x="296" y="175"/>
                    <a:pt x="423" y="269"/>
                  </a:cubicBezTo>
                  <a:cubicBezTo>
                    <a:pt x="376" y="323"/>
                    <a:pt x="376" y="323"/>
                    <a:pt x="376" y="323"/>
                  </a:cubicBezTo>
                  <a:cubicBezTo>
                    <a:pt x="589" y="364"/>
                    <a:pt x="589" y="364"/>
                    <a:pt x="589" y="364"/>
                  </a:cubicBezTo>
                </a:path>
              </a:pathLst>
            </a:cu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8">
              <a:extLst>
                <a:ext uri="{FF2B5EF4-FFF2-40B4-BE49-F238E27FC236}">
                  <a16:creationId xmlns:a16="http://schemas.microsoft.com/office/drawing/2014/main" xmlns="" id="{0F0496E4-D297-43BB-8C95-131602202F85}"/>
                </a:ext>
              </a:extLst>
            </p:cNvPr>
            <p:cNvSpPr>
              <a:spLocks/>
            </p:cNvSpPr>
            <p:nvPr/>
          </p:nvSpPr>
          <p:spPr bwMode="auto">
            <a:xfrm>
              <a:off x="4585789" y="2184072"/>
              <a:ext cx="693738" cy="1577975"/>
            </a:xfrm>
            <a:custGeom>
              <a:avLst/>
              <a:gdLst>
                <a:gd name="T0" fmla="*/ 374 w 415"/>
                <a:gd name="T1" fmla="*/ 213 h 943"/>
                <a:gd name="T2" fmla="*/ 415 w 415"/>
                <a:gd name="T3" fmla="*/ 0 h 943"/>
                <a:gd name="T4" fmla="*/ 210 w 415"/>
                <a:gd name="T5" fmla="*/ 71 h 943"/>
                <a:gd name="T6" fmla="*/ 265 w 415"/>
                <a:gd name="T7" fmla="*/ 118 h 943"/>
                <a:gd name="T8" fmla="*/ 14 w 415"/>
                <a:gd name="T9" fmla="*/ 943 h 943"/>
                <a:gd name="T10" fmla="*/ 86 w 415"/>
                <a:gd name="T11" fmla="*/ 940 h 943"/>
                <a:gd name="T12" fmla="*/ 320 w 415"/>
                <a:gd name="T13" fmla="*/ 166 h 943"/>
                <a:gd name="T14" fmla="*/ 374 w 415"/>
                <a:gd name="T15" fmla="*/ 213 h 9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943">
                  <a:moveTo>
                    <a:pt x="374" y="213"/>
                  </a:moveTo>
                  <a:cubicBezTo>
                    <a:pt x="415" y="0"/>
                    <a:pt x="415" y="0"/>
                    <a:pt x="415" y="0"/>
                  </a:cubicBezTo>
                  <a:cubicBezTo>
                    <a:pt x="210" y="71"/>
                    <a:pt x="210" y="71"/>
                    <a:pt x="210" y="71"/>
                  </a:cubicBezTo>
                  <a:cubicBezTo>
                    <a:pt x="265" y="118"/>
                    <a:pt x="265" y="118"/>
                    <a:pt x="265" y="118"/>
                  </a:cubicBezTo>
                  <a:cubicBezTo>
                    <a:pt x="89" y="355"/>
                    <a:pt x="0" y="647"/>
                    <a:pt x="14" y="943"/>
                  </a:cubicBezTo>
                  <a:cubicBezTo>
                    <a:pt x="86" y="940"/>
                    <a:pt x="86" y="940"/>
                    <a:pt x="86" y="940"/>
                  </a:cubicBezTo>
                  <a:cubicBezTo>
                    <a:pt x="73" y="662"/>
                    <a:pt x="156" y="389"/>
                    <a:pt x="320" y="166"/>
                  </a:cubicBezTo>
                  <a:lnTo>
                    <a:pt x="374" y="213"/>
                  </a:lnTo>
                  <a:close/>
                </a:path>
              </a:pathLst>
            </a:cu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9">
              <a:extLst>
                <a:ext uri="{FF2B5EF4-FFF2-40B4-BE49-F238E27FC236}">
                  <a16:creationId xmlns:a16="http://schemas.microsoft.com/office/drawing/2014/main" xmlns="" id="{CE559251-7FE2-4ED7-9ADC-4FE8CBAF5E2E}"/>
                </a:ext>
              </a:extLst>
            </p:cNvPr>
            <p:cNvSpPr>
              <a:spLocks noEditPoints="1"/>
            </p:cNvSpPr>
            <p:nvPr/>
          </p:nvSpPr>
          <p:spPr bwMode="auto">
            <a:xfrm>
              <a:off x="5470026" y="2363459"/>
              <a:ext cx="2576513" cy="2576513"/>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rgbClr val="C1111B"/>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10">
              <a:extLst>
                <a:ext uri="{FF2B5EF4-FFF2-40B4-BE49-F238E27FC236}">
                  <a16:creationId xmlns:a16="http://schemas.microsoft.com/office/drawing/2014/main" xmlns="" id="{08316677-7724-4371-B34E-6BD0A5C3D630}"/>
                </a:ext>
              </a:extLst>
            </p:cNvPr>
            <p:cNvSpPr>
              <a:spLocks noEditPoints="1"/>
            </p:cNvSpPr>
            <p:nvPr/>
          </p:nvSpPr>
          <p:spPr bwMode="auto">
            <a:xfrm>
              <a:off x="5744664" y="2638097"/>
              <a:ext cx="2027238" cy="2028825"/>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5" name="Oval 11">
              <a:extLst>
                <a:ext uri="{FF2B5EF4-FFF2-40B4-BE49-F238E27FC236}">
                  <a16:creationId xmlns:a16="http://schemas.microsoft.com/office/drawing/2014/main" xmlns="" id="{AFE5473F-9FDA-4618-B3EE-36845059B506}"/>
                </a:ext>
              </a:extLst>
            </p:cNvPr>
            <p:cNvSpPr>
              <a:spLocks noChangeArrowheads="1"/>
            </p:cNvSpPr>
            <p:nvPr/>
          </p:nvSpPr>
          <p:spPr bwMode="auto">
            <a:xfrm>
              <a:off x="6017714" y="2912734"/>
              <a:ext cx="1481138" cy="1479550"/>
            </a:xfrm>
            <a:prstGeom prst="ellipse">
              <a:avLst/>
            </a:prstGeom>
            <a:solidFill>
              <a:srgbClr val="C1111B"/>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12">
              <a:extLst>
                <a:ext uri="{FF2B5EF4-FFF2-40B4-BE49-F238E27FC236}">
                  <a16:creationId xmlns:a16="http://schemas.microsoft.com/office/drawing/2014/main" xmlns="" id="{4E5DD059-D939-4CCB-8553-FCAF9D34C886}"/>
                </a:ext>
              </a:extLst>
            </p:cNvPr>
            <p:cNvSpPr>
              <a:spLocks/>
            </p:cNvSpPr>
            <p:nvPr/>
          </p:nvSpPr>
          <p:spPr bwMode="auto">
            <a:xfrm>
              <a:off x="6017714" y="2912734"/>
              <a:ext cx="1481138" cy="1479550"/>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rgbClr val="C1111B"/>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7" name="Freeform 13">
              <a:extLst>
                <a:ext uri="{FF2B5EF4-FFF2-40B4-BE49-F238E27FC236}">
                  <a16:creationId xmlns:a16="http://schemas.microsoft.com/office/drawing/2014/main" xmlns="" id="{1511121F-5F2E-496C-A449-D4B9C52E32F7}"/>
                </a:ext>
              </a:extLst>
            </p:cNvPr>
            <p:cNvSpPr>
              <a:spLocks/>
            </p:cNvSpPr>
            <p:nvPr/>
          </p:nvSpPr>
          <p:spPr bwMode="auto">
            <a:xfrm>
              <a:off x="6017714" y="3650922"/>
              <a:ext cx="1481138" cy="763588"/>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8" name="Oval 14">
              <a:extLst>
                <a:ext uri="{FF2B5EF4-FFF2-40B4-BE49-F238E27FC236}">
                  <a16:creationId xmlns:a16="http://schemas.microsoft.com/office/drawing/2014/main" xmlns="" id="{8FFA2A42-75A5-43DE-B11C-439942B938C0}"/>
                </a:ext>
              </a:extLst>
            </p:cNvPr>
            <p:cNvSpPr>
              <a:spLocks noChangeArrowheads="1"/>
            </p:cNvSpPr>
            <p:nvPr/>
          </p:nvSpPr>
          <p:spPr bwMode="auto">
            <a:xfrm>
              <a:off x="6292351" y="3185784"/>
              <a:ext cx="931863" cy="931863"/>
            </a:xfrm>
            <a:prstGeom prst="ellipse">
              <a:avLst/>
            </a:prstGeom>
            <a:solidFill>
              <a:srgbClr val="EB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9" name="Freeform 15">
              <a:extLst>
                <a:ext uri="{FF2B5EF4-FFF2-40B4-BE49-F238E27FC236}">
                  <a16:creationId xmlns:a16="http://schemas.microsoft.com/office/drawing/2014/main" xmlns="" id="{4878B14C-789A-4C56-803E-B085B18C44EA}"/>
                </a:ext>
              </a:extLst>
            </p:cNvPr>
            <p:cNvSpPr>
              <a:spLocks noEditPoints="1"/>
            </p:cNvSpPr>
            <p:nvPr/>
          </p:nvSpPr>
          <p:spPr bwMode="auto">
            <a:xfrm>
              <a:off x="6292351" y="3185784"/>
              <a:ext cx="931863" cy="931863"/>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0" name="Oval 16">
              <a:extLst>
                <a:ext uri="{FF2B5EF4-FFF2-40B4-BE49-F238E27FC236}">
                  <a16:creationId xmlns:a16="http://schemas.microsoft.com/office/drawing/2014/main" xmlns="" id="{9D959CE2-F39A-4BE8-B065-BD4CBE700DE5}"/>
                </a:ext>
              </a:extLst>
            </p:cNvPr>
            <p:cNvSpPr>
              <a:spLocks noChangeArrowheads="1"/>
            </p:cNvSpPr>
            <p:nvPr/>
          </p:nvSpPr>
          <p:spPr bwMode="auto">
            <a:xfrm>
              <a:off x="6495551" y="3390572"/>
              <a:ext cx="525463" cy="523875"/>
            </a:xfrm>
            <a:prstGeom prst="ellipse">
              <a:avLst/>
            </a:prstGeom>
            <a:solidFill>
              <a:srgbClr val="C1111B"/>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1" name="Freeform 17">
              <a:extLst>
                <a:ext uri="{FF2B5EF4-FFF2-40B4-BE49-F238E27FC236}">
                  <a16:creationId xmlns:a16="http://schemas.microsoft.com/office/drawing/2014/main" xmlns="" id="{1427A44D-3377-463F-8ADA-D2E07951A6BD}"/>
                </a:ext>
              </a:extLst>
            </p:cNvPr>
            <p:cNvSpPr>
              <a:spLocks/>
            </p:cNvSpPr>
            <p:nvPr/>
          </p:nvSpPr>
          <p:spPr bwMode="auto">
            <a:xfrm>
              <a:off x="6493964" y="3650922"/>
              <a:ext cx="528638" cy="284163"/>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2" name="Freeform 18">
              <a:extLst>
                <a:ext uri="{FF2B5EF4-FFF2-40B4-BE49-F238E27FC236}">
                  <a16:creationId xmlns:a16="http://schemas.microsoft.com/office/drawing/2014/main" xmlns="" id="{00E799D4-15FE-4937-98DC-F044B23AB3CA}"/>
                </a:ext>
              </a:extLst>
            </p:cNvPr>
            <p:cNvSpPr>
              <a:spLocks/>
            </p:cNvSpPr>
            <p:nvPr/>
          </p:nvSpPr>
          <p:spPr bwMode="auto">
            <a:xfrm>
              <a:off x="5470026" y="3650922"/>
              <a:ext cx="2576513" cy="1311275"/>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19">
              <a:extLst>
                <a:ext uri="{FF2B5EF4-FFF2-40B4-BE49-F238E27FC236}">
                  <a16:creationId xmlns:a16="http://schemas.microsoft.com/office/drawing/2014/main" xmlns="" id="{8B8DBE2E-7FD1-41A0-A563-E3A00EFC61D5}"/>
                </a:ext>
              </a:extLst>
            </p:cNvPr>
            <p:cNvSpPr>
              <a:spLocks/>
            </p:cNvSpPr>
            <p:nvPr/>
          </p:nvSpPr>
          <p:spPr bwMode="auto">
            <a:xfrm>
              <a:off x="5743076" y="2615872"/>
              <a:ext cx="2030413" cy="1035050"/>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A52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20">
              <a:extLst>
                <a:ext uri="{FF2B5EF4-FFF2-40B4-BE49-F238E27FC236}">
                  <a16:creationId xmlns:a16="http://schemas.microsoft.com/office/drawing/2014/main" xmlns="" id="{62A61C3F-B47D-404E-9032-677121CFE193}"/>
                </a:ext>
              </a:extLst>
            </p:cNvPr>
            <p:cNvSpPr>
              <a:spLocks/>
            </p:cNvSpPr>
            <p:nvPr/>
          </p:nvSpPr>
          <p:spPr bwMode="auto">
            <a:xfrm>
              <a:off x="5743076" y="2615872"/>
              <a:ext cx="2030413" cy="1035050"/>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21">
              <a:extLst>
                <a:ext uri="{FF2B5EF4-FFF2-40B4-BE49-F238E27FC236}">
                  <a16:creationId xmlns:a16="http://schemas.microsoft.com/office/drawing/2014/main" xmlns="" id="{AC453EEC-9089-4392-AF2B-45FCAEBD8DBA}"/>
                </a:ext>
              </a:extLst>
            </p:cNvPr>
            <p:cNvSpPr>
              <a:spLocks/>
            </p:cNvSpPr>
            <p:nvPr/>
          </p:nvSpPr>
          <p:spPr bwMode="auto">
            <a:xfrm>
              <a:off x="6290764" y="3165147"/>
              <a:ext cx="935038" cy="487363"/>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Freeform 22">
              <a:extLst>
                <a:ext uri="{FF2B5EF4-FFF2-40B4-BE49-F238E27FC236}">
                  <a16:creationId xmlns:a16="http://schemas.microsoft.com/office/drawing/2014/main" xmlns="" id="{F23EED0F-A3B3-4E22-B816-3288C48C436D}"/>
                </a:ext>
              </a:extLst>
            </p:cNvPr>
            <p:cNvSpPr>
              <a:spLocks/>
            </p:cNvSpPr>
            <p:nvPr/>
          </p:nvSpPr>
          <p:spPr bwMode="auto">
            <a:xfrm>
              <a:off x="6695576" y="3611234"/>
              <a:ext cx="9525" cy="55563"/>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23">
              <a:extLst>
                <a:ext uri="{FF2B5EF4-FFF2-40B4-BE49-F238E27FC236}">
                  <a16:creationId xmlns:a16="http://schemas.microsoft.com/office/drawing/2014/main" xmlns="" id="{9C1BCDB0-FA6A-4ABC-9E98-2012700FAFB2}"/>
                </a:ext>
              </a:extLst>
            </p:cNvPr>
            <p:cNvSpPr>
              <a:spLocks/>
            </p:cNvSpPr>
            <p:nvPr/>
          </p:nvSpPr>
          <p:spPr bwMode="auto">
            <a:xfrm>
              <a:off x="7713164" y="4520872"/>
              <a:ext cx="15875" cy="19050"/>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24">
              <a:extLst>
                <a:ext uri="{FF2B5EF4-FFF2-40B4-BE49-F238E27FC236}">
                  <a16:creationId xmlns:a16="http://schemas.microsoft.com/office/drawing/2014/main" xmlns="" id="{A17F9A34-8361-4C58-8EE9-AF4C4D51AA75}"/>
                </a:ext>
              </a:extLst>
            </p:cNvPr>
            <p:cNvSpPr>
              <a:spLocks/>
            </p:cNvSpPr>
            <p:nvPr/>
          </p:nvSpPr>
          <p:spPr bwMode="auto">
            <a:xfrm>
              <a:off x="7438526" y="4314497"/>
              <a:ext cx="268288" cy="269875"/>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25">
              <a:extLst>
                <a:ext uri="{FF2B5EF4-FFF2-40B4-BE49-F238E27FC236}">
                  <a16:creationId xmlns:a16="http://schemas.microsoft.com/office/drawing/2014/main" xmlns="" id="{DEFB8D15-BFAA-4A49-8DAC-990C08C95EEC}"/>
                </a:ext>
              </a:extLst>
            </p:cNvPr>
            <p:cNvSpPr>
              <a:spLocks/>
            </p:cNvSpPr>
            <p:nvPr/>
          </p:nvSpPr>
          <p:spPr bwMode="auto">
            <a:xfrm>
              <a:off x="7255964" y="4133522"/>
              <a:ext cx="268288" cy="269875"/>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26">
              <a:extLst>
                <a:ext uri="{FF2B5EF4-FFF2-40B4-BE49-F238E27FC236}">
                  <a16:creationId xmlns:a16="http://schemas.microsoft.com/office/drawing/2014/main" xmlns="" id="{3EA912A3-EB56-4D09-8E1B-499F46FDDCA9}"/>
                </a:ext>
              </a:extLst>
            </p:cNvPr>
            <p:cNvSpPr>
              <a:spLocks/>
            </p:cNvSpPr>
            <p:nvPr/>
          </p:nvSpPr>
          <p:spPr bwMode="auto">
            <a:xfrm>
              <a:off x="7051176" y="3927147"/>
              <a:ext cx="266700" cy="269875"/>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27">
              <a:extLst>
                <a:ext uri="{FF2B5EF4-FFF2-40B4-BE49-F238E27FC236}">
                  <a16:creationId xmlns:a16="http://schemas.microsoft.com/office/drawing/2014/main" xmlns="" id="{12C087CD-5840-4637-A040-5EBBA38819D8}"/>
                </a:ext>
              </a:extLst>
            </p:cNvPr>
            <p:cNvSpPr>
              <a:spLocks/>
            </p:cNvSpPr>
            <p:nvPr/>
          </p:nvSpPr>
          <p:spPr bwMode="auto">
            <a:xfrm>
              <a:off x="7232151" y="4109709"/>
              <a:ext cx="109538" cy="111125"/>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rgbClr val="C1111B">
                <a:lumMod val="50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28">
              <a:extLst>
                <a:ext uri="{FF2B5EF4-FFF2-40B4-BE49-F238E27FC236}">
                  <a16:creationId xmlns:a16="http://schemas.microsoft.com/office/drawing/2014/main" xmlns="" id="{9C5FF9E9-4031-4A86-95B1-64786DD9E9C1}"/>
                </a:ext>
              </a:extLst>
            </p:cNvPr>
            <p:cNvSpPr>
              <a:spLocks/>
            </p:cNvSpPr>
            <p:nvPr/>
          </p:nvSpPr>
          <p:spPr bwMode="auto">
            <a:xfrm>
              <a:off x="6919414" y="3789034"/>
              <a:ext cx="214313" cy="227013"/>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rgbClr val="CA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29">
              <a:extLst>
                <a:ext uri="{FF2B5EF4-FFF2-40B4-BE49-F238E27FC236}">
                  <a16:creationId xmlns:a16="http://schemas.microsoft.com/office/drawing/2014/main" xmlns="" id="{B828953F-0016-444D-851E-BD12F8AD4F7B}"/>
                </a:ext>
              </a:extLst>
            </p:cNvPr>
            <p:cNvSpPr>
              <a:spLocks/>
            </p:cNvSpPr>
            <p:nvPr/>
          </p:nvSpPr>
          <p:spPr bwMode="auto">
            <a:xfrm>
              <a:off x="6725739" y="3644572"/>
              <a:ext cx="254000" cy="211138"/>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30">
              <a:extLst>
                <a:ext uri="{FF2B5EF4-FFF2-40B4-BE49-F238E27FC236}">
                  <a16:creationId xmlns:a16="http://schemas.microsoft.com/office/drawing/2014/main" xmlns="" id="{592DF742-1B1F-48EE-A3FE-92B259ABB678}"/>
                </a:ext>
              </a:extLst>
            </p:cNvPr>
            <p:cNvSpPr>
              <a:spLocks/>
            </p:cNvSpPr>
            <p:nvPr/>
          </p:nvSpPr>
          <p:spPr bwMode="auto">
            <a:xfrm>
              <a:off x="6890839" y="3769984"/>
              <a:ext cx="106363" cy="114300"/>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rgbClr val="C1111B">
                <a:lumMod val="50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31">
              <a:extLst>
                <a:ext uri="{FF2B5EF4-FFF2-40B4-BE49-F238E27FC236}">
                  <a16:creationId xmlns:a16="http://schemas.microsoft.com/office/drawing/2014/main" xmlns="" id="{9366C627-AE0A-43B5-BF38-FDAB6AEF43C6}"/>
                </a:ext>
              </a:extLst>
            </p:cNvPr>
            <p:cNvSpPr>
              <a:spLocks/>
            </p:cNvSpPr>
            <p:nvPr/>
          </p:nvSpPr>
          <p:spPr bwMode="auto">
            <a:xfrm>
              <a:off x="7619501" y="4497059"/>
              <a:ext cx="109538" cy="112713"/>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rgbClr val="C1111B">
                <a:lumMod val="50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6" name="Freeform 32">
              <a:extLst>
                <a:ext uri="{FF2B5EF4-FFF2-40B4-BE49-F238E27FC236}">
                  <a16:creationId xmlns:a16="http://schemas.microsoft.com/office/drawing/2014/main" xmlns="" id="{98DA6B49-61EE-4D9A-A83B-E5E899AE4D28}"/>
                </a:ext>
              </a:extLst>
            </p:cNvPr>
            <p:cNvSpPr>
              <a:spLocks/>
            </p:cNvSpPr>
            <p:nvPr/>
          </p:nvSpPr>
          <p:spPr bwMode="auto">
            <a:xfrm>
              <a:off x="6692401" y="1974522"/>
              <a:ext cx="1738313" cy="1730375"/>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rgbClr val="C1111B">
                <a:lumMod val="50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Freeform 40">
              <a:extLst>
                <a:ext uri="{FF2B5EF4-FFF2-40B4-BE49-F238E27FC236}">
                  <a16:creationId xmlns:a16="http://schemas.microsoft.com/office/drawing/2014/main" xmlns="" id="{514DCF87-7267-426B-B7D9-E5FB8959C011}"/>
                </a:ext>
              </a:extLst>
            </p:cNvPr>
            <p:cNvSpPr>
              <a:spLocks/>
            </p:cNvSpPr>
            <p:nvPr/>
          </p:nvSpPr>
          <p:spPr bwMode="auto">
            <a:xfrm>
              <a:off x="7609976" y="1642734"/>
              <a:ext cx="701675" cy="928688"/>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50">
              <a:extLst>
                <a:ext uri="{FF2B5EF4-FFF2-40B4-BE49-F238E27FC236}">
                  <a16:creationId xmlns:a16="http://schemas.microsoft.com/office/drawing/2014/main" xmlns="" id="{FA7344AB-840A-4EB3-83DE-E16526515AB6}"/>
                </a:ext>
              </a:extLst>
            </p:cNvPr>
            <p:cNvSpPr>
              <a:spLocks/>
            </p:cNvSpPr>
            <p:nvPr/>
          </p:nvSpPr>
          <p:spPr bwMode="auto">
            <a:xfrm>
              <a:off x="7703638" y="1671309"/>
              <a:ext cx="579438" cy="869783"/>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rgbClr val="C1111B"/>
            </a:solidFill>
            <a:ln>
              <a:noFill/>
            </a:ln>
            <a:extLst/>
          </p:spPr>
          <p:txBody>
            <a:bodyPr vert="horz" wrap="square" lIns="68580" tIns="34290" rIns="68580" bIns="34290" numCol="1" anchor="t" anchorCtr="0" compatLnSpc="1">
              <a:prstTxWarp prst="textNoShape">
                <a:avLst/>
              </a:prstTxWarp>
              <a:noAutofit/>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9" name="Freeform 59">
              <a:extLst>
                <a:ext uri="{FF2B5EF4-FFF2-40B4-BE49-F238E27FC236}">
                  <a16:creationId xmlns:a16="http://schemas.microsoft.com/office/drawing/2014/main" xmlns="" id="{35FF19F7-C317-4115-BD1B-3196DDE007EA}"/>
                </a:ext>
              </a:extLst>
            </p:cNvPr>
            <p:cNvSpPr>
              <a:spLocks/>
            </p:cNvSpPr>
            <p:nvPr/>
          </p:nvSpPr>
          <p:spPr bwMode="auto">
            <a:xfrm>
              <a:off x="7833814" y="2091997"/>
              <a:ext cx="927100" cy="703263"/>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rgbClr val="C1111B">
                <a:lumMod val="75000"/>
              </a:srgbClr>
            </a:solidFill>
            <a:ln>
              <a:noFill/>
            </a:ln>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0" name="Freeform 52">
              <a:extLst>
                <a:ext uri="{FF2B5EF4-FFF2-40B4-BE49-F238E27FC236}">
                  <a16:creationId xmlns:a16="http://schemas.microsoft.com/office/drawing/2014/main" xmlns="" id="{9278013B-3F99-453B-9443-6CDABE5F88FA}"/>
                </a:ext>
              </a:extLst>
            </p:cNvPr>
            <p:cNvSpPr>
              <a:spLocks/>
            </p:cNvSpPr>
            <p:nvPr/>
          </p:nvSpPr>
          <p:spPr bwMode="auto">
            <a:xfrm>
              <a:off x="7860801" y="2120572"/>
              <a:ext cx="873125" cy="581025"/>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rgbClr val="C1111B"/>
            </a:solidFill>
            <a:ln>
              <a:noFill/>
            </a:ln>
            <a:extLst/>
          </p:spPr>
          <p:txBody>
            <a:bodyPr vert="horz" wrap="square" lIns="68580" tIns="34290" rIns="68580" bIns="34290" numCol="1" anchor="t" anchorCtr="0" compatLnSpc="1">
              <a:prstTxWarp prst="textNoShape">
                <a:avLst/>
              </a:prstTxWarp>
              <a:noAutofit/>
            </a:bodyPr>
            <a:lstStyle/>
            <a:p>
              <a:pPr marL="0" marR="0" lvl="0" indent="0" defTabSz="68563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1" name="Oval 78">
              <a:extLst>
                <a:ext uri="{FF2B5EF4-FFF2-40B4-BE49-F238E27FC236}">
                  <a16:creationId xmlns:a16="http://schemas.microsoft.com/office/drawing/2014/main" xmlns="" id="{1936CE70-4157-4683-8EA3-35CD200F43E1}"/>
                </a:ext>
              </a:extLst>
            </p:cNvPr>
            <p:cNvSpPr>
              <a:spLocks noChangeArrowheads="1"/>
            </p:cNvSpPr>
            <p:nvPr/>
          </p:nvSpPr>
          <p:spPr bwMode="auto">
            <a:xfrm>
              <a:off x="6773364" y="1315709"/>
              <a:ext cx="590550" cy="588963"/>
            </a:xfrm>
            <a:prstGeom prst="ellipse">
              <a:avLst/>
            </a:pr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2</a:t>
              </a:r>
            </a:p>
          </p:txBody>
        </p:sp>
        <p:sp>
          <p:nvSpPr>
            <p:cNvPr id="62" name="Oval 79">
              <a:extLst>
                <a:ext uri="{FF2B5EF4-FFF2-40B4-BE49-F238E27FC236}">
                  <a16:creationId xmlns:a16="http://schemas.microsoft.com/office/drawing/2014/main" xmlns="" id="{0431CBD7-9A92-4A85-98AA-DFFB11DC1691}"/>
                </a:ext>
              </a:extLst>
            </p:cNvPr>
            <p:cNvSpPr>
              <a:spLocks noChangeArrowheads="1"/>
            </p:cNvSpPr>
            <p:nvPr/>
          </p:nvSpPr>
          <p:spPr bwMode="auto">
            <a:xfrm>
              <a:off x="8516439" y="3057198"/>
              <a:ext cx="588963" cy="590550"/>
            </a:xfrm>
            <a:prstGeom prst="ellipse">
              <a:avLst/>
            </a:pr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3</a:t>
              </a:r>
            </a:p>
          </p:txBody>
        </p:sp>
        <p:sp>
          <p:nvSpPr>
            <p:cNvPr id="63" name="Oval 80">
              <a:extLst>
                <a:ext uri="{FF2B5EF4-FFF2-40B4-BE49-F238E27FC236}">
                  <a16:creationId xmlns:a16="http://schemas.microsoft.com/office/drawing/2014/main" xmlns="" id="{6402A6AE-478A-49BE-B80E-D15EF444B196}"/>
                </a:ext>
              </a:extLst>
            </p:cNvPr>
            <p:cNvSpPr>
              <a:spLocks noChangeArrowheads="1"/>
            </p:cNvSpPr>
            <p:nvPr/>
          </p:nvSpPr>
          <p:spPr bwMode="auto">
            <a:xfrm>
              <a:off x="4409576" y="3677910"/>
              <a:ext cx="590550" cy="590550"/>
            </a:xfrm>
            <a:prstGeom prst="ellipse">
              <a:avLst/>
            </a:pr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1</a:t>
              </a:r>
            </a:p>
          </p:txBody>
        </p:sp>
        <p:sp>
          <p:nvSpPr>
            <p:cNvPr id="64" name="Oval 81">
              <a:extLst>
                <a:ext uri="{FF2B5EF4-FFF2-40B4-BE49-F238E27FC236}">
                  <a16:creationId xmlns:a16="http://schemas.microsoft.com/office/drawing/2014/main" xmlns="" id="{5F3CE46B-36F4-456A-A88C-2C242046A021}"/>
                </a:ext>
              </a:extLst>
            </p:cNvPr>
            <p:cNvSpPr>
              <a:spLocks noChangeArrowheads="1"/>
            </p:cNvSpPr>
            <p:nvPr/>
          </p:nvSpPr>
          <p:spPr bwMode="auto">
            <a:xfrm>
              <a:off x="6152650" y="5420985"/>
              <a:ext cx="592138" cy="590550"/>
            </a:xfrm>
            <a:prstGeom prst="ellipse">
              <a:avLst/>
            </a:prstGeom>
            <a:solidFill>
              <a:srgbClr val="C111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685631"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4</a:t>
              </a:r>
            </a:p>
          </p:txBody>
        </p:sp>
      </p:grpSp>
      <p:sp>
        <p:nvSpPr>
          <p:cNvPr id="65" name="TextBox 57">
            <a:extLst>
              <a:ext uri="{FF2B5EF4-FFF2-40B4-BE49-F238E27FC236}">
                <a16:creationId xmlns:a16="http://schemas.microsoft.com/office/drawing/2014/main" xmlns="" id="{1B80CF93-8985-4121-8B92-83BEB9C3E7CE}"/>
              </a:ext>
            </a:extLst>
          </p:cNvPr>
          <p:cNvSpPr txBox="1"/>
          <p:nvPr/>
        </p:nvSpPr>
        <p:spPr>
          <a:xfrm>
            <a:off x="1401084" y="2164437"/>
            <a:ext cx="1268296" cy="1200329"/>
          </a:xfrm>
          <a:prstGeom prst="rect">
            <a:avLst/>
          </a:prstGeom>
          <a:noFill/>
        </p:spPr>
        <p:txBody>
          <a:bodyPr wrap="none" rtlCol="0">
            <a:spAutoFit/>
          </a:bodyPr>
          <a:lstStyle/>
          <a:p>
            <a:pPr defTabSz="685631">
              <a:defRPr/>
            </a:pPr>
            <a:r>
              <a:rPr lang="en-US" sz="7200" dirty="0">
                <a:solidFill>
                  <a:srgbClr val="C00000"/>
                </a:solidFill>
                <a:latin typeface="微软雅黑" panose="020B0503020204020204" pitchFamily="34" charset="-122"/>
                <a:ea typeface="微软雅黑" panose="020B0503020204020204" pitchFamily="34" charset="-122"/>
              </a:rPr>
              <a:t>01</a:t>
            </a:r>
          </a:p>
        </p:txBody>
      </p:sp>
      <p:sp>
        <p:nvSpPr>
          <p:cNvPr id="66" name="TextBox 58">
            <a:extLst>
              <a:ext uri="{FF2B5EF4-FFF2-40B4-BE49-F238E27FC236}">
                <a16:creationId xmlns:a16="http://schemas.microsoft.com/office/drawing/2014/main" xmlns="" id="{729A8948-3277-4C7C-BF2C-437D4881D9DA}"/>
              </a:ext>
            </a:extLst>
          </p:cNvPr>
          <p:cNvSpPr txBox="1"/>
          <p:nvPr/>
        </p:nvSpPr>
        <p:spPr>
          <a:xfrm>
            <a:off x="2491102" y="2506007"/>
            <a:ext cx="1743672" cy="1107996"/>
          </a:xfrm>
          <a:prstGeom prst="rect">
            <a:avLst/>
          </a:prstGeom>
          <a:noFill/>
        </p:spPr>
        <p:txBody>
          <a:bodyPr wrap="square" rtlCol="0">
            <a:spAutoFit/>
          </a:bodyPr>
          <a:lstStyle/>
          <a:p>
            <a:pPr defTabSz="685631">
              <a:lnSpc>
                <a:spcPct val="120000"/>
              </a:lnSpc>
              <a:defRPr/>
            </a:pPr>
            <a:r>
              <a:rPr lang="zh-CN" altLang="en-US" sz="1100" dirty="0">
                <a:solidFill>
                  <a:srgbClr val="000000">
                    <a:lumMod val="65000"/>
                    <a:lumOff val="35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67" name="TextBox 59">
            <a:extLst>
              <a:ext uri="{FF2B5EF4-FFF2-40B4-BE49-F238E27FC236}">
                <a16:creationId xmlns:a16="http://schemas.microsoft.com/office/drawing/2014/main" xmlns="" id="{1AA46063-32D9-49B2-BF1F-68D375ED61B3}"/>
              </a:ext>
            </a:extLst>
          </p:cNvPr>
          <p:cNvSpPr txBox="1"/>
          <p:nvPr/>
        </p:nvSpPr>
        <p:spPr>
          <a:xfrm>
            <a:off x="2524583" y="2063446"/>
            <a:ext cx="1164399" cy="407281"/>
          </a:xfrm>
          <a:prstGeom prst="rect">
            <a:avLst/>
          </a:prstGeom>
          <a:noFill/>
        </p:spPr>
        <p:txBody>
          <a:bodyPr wrap="none" lIns="68569" tIns="34285" rIns="68569" bIns="34285" rtlCol="0">
            <a:spAutoFit/>
          </a:bodyPr>
          <a:lstStyle/>
          <a:p>
            <a:pPr defTabSz="685631">
              <a:lnSpc>
                <a:spcPct val="120000"/>
              </a:lnSpc>
              <a:defRPr/>
            </a:pPr>
            <a:r>
              <a:rPr lang="zh-CN" altLang="en-US" sz="2000" b="1" dirty="0">
                <a:solidFill>
                  <a:srgbClr val="C00000"/>
                </a:solidFill>
                <a:latin typeface="微软雅黑" panose="020B0503020204020204" pitchFamily="34" charset="-122"/>
                <a:ea typeface="微软雅黑" panose="020B0503020204020204" pitchFamily="34" charset="-122"/>
                <a:cs typeface="Lato Regular"/>
              </a:rPr>
              <a:t>销售总额</a:t>
            </a:r>
            <a:endParaRPr lang="id-ID" sz="2000" b="1" dirty="0">
              <a:solidFill>
                <a:srgbClr val="C00000"/>
              </a:solidFill>
              <a:latin typeface="微软雅黑" panose="020B0503020204020204" pitchFamily="34" charset="-122"/>
              <a:ea typeface="微软雅黑" panose="020B0503020204020204" pitchFamily="34" charset="-122"/>
              <a:cs typeface="Lato Regular"/>
            </a:endParaRPr>
          </a:p>
        </p:txBody>
      </p:sp>
      <p:sp>
        <p:nvSpPr>
          <p:cNvPr id="68" name="TextBox 60">
            <a:extLst>
              <a:ext uri="{FF2B5EF4-FFF2-40B4-BE49-F238E27FC236}">
                <a16:creationId xmlns:a16="http://schemas.microsoft.com/office/drawing/2014/main" xmlns="" id="{FBBC4544-7049-4DB9-9614-A4845C1AFC63}"/>
              </a:ext>
            </a:extLst>
          </p:cNvPr>
          <p:cNvSpPr txBox="1"/>
          <p:nvPr/>
        </p:nvSpPr>
        <p:spPr>
          <a:xfrm>
            <a:off x="1470881" y="4377869"/>
            <a:ext cx="1268296" cy="1200329"/>
          </a:xfrm>
          <a:prstGeom prst="rect">
            <a:avLst/>
          </a:prstGeom>
          <a:noFill/>
        </p:spPr>
        <p:txBody>
          <a:bodyPr wrap="none" rtlCol="0">
            <a:spAutoFit/>
          </a:bodyPr>
          <a:lstStyle/>
          <a:p>
            <a:pPr defTabSz="685631">
              <a:defRPr/>
            </a:pPr>
            <a:r>
              <a:rPr lang="en-US" sz="7200">
                <a:solidFill>
                  <a:srgbClr val="C00000"/>
                </a:solidFill>
                <a:latin typeface="微软雅黑" panose="020B0503020204020204" pitchFamily="34" charset="-122"/>
                <a:ea typeface="微软雅黑" panose="020B0503020204020204" pitchFamily="34" charset="-122"/>
              </a:rPr>
              <a:t>04</a:t>
            </a:r>
          </a:p>
        </p:txBody>
      </p:sp>
      <p:sp>
        <p:nvSpPr>
          <p:cNvPr id="69" name="TextBox 61">
            <a:extLst>
              <a:ext uri="{FF2B5EF4-FFF2-40B4-BE49-F238E27FC236}">
                <a16:creationId xmlns:a16="http://schemas.microsoft.com/office/drawing/2014/main" xmlns="" id="{401DD223-3453-44E9-8368-3C5A4A57C377}"/>
              </a:ext>
            </a:extLst>
          </p:cNvPr>
          <p:cNvSpPr txBox="1"/>
          <p:nvPr/>
        </p:nvSpPr>
        <p:spPr>
          <a:xfrm>
            <a:off x="2607941" y="4702459"/>
            <a:ext cx="1743672" cy="1107996"/>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sz="1100" dirty="0">
                <a:solidFill>
                  <a:srgbClr val="000000">
                    <a:lumMod val="65000"/>
                    <a:lumOff val="35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70" name="TextBox 62">
            <a:extLst>
              <a:ext uri="{FF2B5EF4-FFF2-40B4-BE49-F238E27FC236}">
                <a16:creationId xmlns:a16="http://schemas.microsoft.com/office/drawing/2014/main" xmlns="" id="{50F23FF1-5092-46E3-8433-5C944F47665A}"/>
              </a:ext>
            </a:extLst>
          </p:cNvPr>
          <p:cNvSpPr txBox="1"/>
          <p:nvPr/>
        </p:nvSpPr>
        <p:spPr>
          <a:xfrm>
            <a:off x="2607941" y="4250719"/>
            <a:ext cx="1420880" cy="407281"/>
          </a:xfrm>
          <a:prstGeom prst="rect">
            <a:avLst/>
          </a:prstGeom>
          <a:noFill/>
        </p:spPr>
        <p:txBody>
          <a:bodyPr wrap="none" lIns="68569" tIns="34285" rIns="68569" bIns="34285" rtlCol="0">
            <a:spAutoFit/>
          </a:bodyPr>
          <a:lstStyle/>
          <a:p>
            <a:pPr defTabSz="685631">
              <a:lnSpc>
                <a:spcPct val="120000"/>
              </a:lnSpc>
              <a:defRPr/>
            </a:pPr>
            <a:r>
              <a:rPr lang="zh-CN" altLang="en-US" sz="2000" b="1" dirty="0">
                <a:solidFill>
                  <a:srgbClr val="C00000"/>
                </a:solidFill>
                <a:latin typeface="微软雅黑" panose="020B0503020204020204" pitchFamily="34" charset="-122"/>
                <a:ea typeface="微软雅黑" panose="020B0503020204020204" pitchFamily="34" charset="-122"/>
                <a:cs typeface="Lato Regular"/>
              </a:rPr>
              <a:t>新市场开发</a:t>
            </a:r>
            <a:endParaRPr lang="id-ID" sz="2000" b="1" dirty="0">
              <a:solidFill>
                <a:srgbClr val="C00000"/>
              </a:solidFill>
              <a:latin typeface="微软雅黑" panose="020B0503020204020204" pitchFamily="34" charset="-122"/>
              <a:ea typeface="微软雅黑" panose="020B0503020204020204" pitchFamily="34" charset="-122"/>
              <a:cs typeface="Lato Regular"/>
            </a:endParaRPr>
          </a:p>
        </p:txBody>
      </p:sp>
      <p:sp>
        <p:nvSpPr>
          <p:cNvPr id="71" name="TextBox 63">
            <a:extLst>
              <a:ext uri="{FF2B5EF4-FFF2-40B4-BE49-F238E27FC236}">
                <a16:creationId xmlns:a16="http://schemas.microsoft.com/office/drawing/2014/main" xmlns="" id="{D3F4C9CA-BB36-4D91-B71A-DC8019207BBA}"/>
              </a:ext>
            </a:extLst>
          </p:cNvPr>
          <p:cNvSpPr txBox="1"/>
          <p:nvPr/>
        </p:nvSpPr>
        <p:spPr>
          <a:xfrm>
            <a:off x="8308291" y="2063446"/>
            <a:ext cx="1268296" cy="1200329"/>
          </a:xfrm>
          <a:prstGeom prst="rect">
            <a:avLst/>
          </a:prstGeom>
          <a:noFill/>
        </p:spPr>
        <p:txBody>
          <a:bodyPr wrap="none" rtlCol="0">
            <a:spAutoFit/>
          </a:bodyPr>
          <a:lstStyle/>
          <a:p>
            <a:pPr defTabSz="685631">
              <a:defRPr/>
            </a:pPr>
            <a:r>
              <a:rPr lang="en-US" sz="7200">
                <a:solidFill>
                  <a:srgbClr val="C00000"/>
                </a:solidFill>
                <a:latin typeface="微软雅黑" panose="020B0503020204020204" pitchFamily="34" charset="-122"/>
                <a:ea typeface="微软雅黑" panose="020B0503020204020204" pitchFamily="34" charset="-122"/>
              </a:rPr>
              <a:t>02</a:t>
            </a:r>
          </a:p>
        </p:txBody>
      </p:sp>
      <p:sp>
        <p:nvSpPr>
          <p:cNvPr id="72" name="TextBox 64">
            <a:extLst>
              <a:ext uri="{FF2B5EF4-FFF2-40B4-BE49-F238E27FC236}">
                <a16:creationId xmlns:a16="http://schemas.microsoft.com/office/drawing/2014/main" xmlns="" id="{D19CDD90-1781-46E2-BD43-A8D8705A0E22}"/>
              </a:ext>
            </a:extLst>
          </p:cNvPr>
          <p:cNvSpPr txBox="1"/>
          <p:nvPr/>
        </p:nvSpPr>
        <p:spPr>
          <a:xfrm>
            <a:off x="9424579" y="2390734"/>
            <a:ext cx="1743672" cy="1107996"/>
          </a:xfrm>
          <a:prstGeom prst="rect">
            <a:avLst/>
          </a:prstGeom>
          <a:noFill/>
        </p:spPr>
        <p:txBody>
          <a:bodyPr wrap="square" rtlCol="0">
            <a:spAutoFit/>
          </a:bodyPr>
          <a:lstStyle>
            <a:defPPr>
              <a:defRPr lang="zh-CN"/>
            </a:defPPr>
            <a:lvl1pPr defTabSz="685631">
              <a:lnSpc>
                <a:spcPct val="120000"/>
              </a:lnSpc>
              <a:defRPr sz="700">
                <a:solidFill>
                  <a:schemeClr val="tx1">
                    <a:lumMod val="65000"/>
                    <a:lumOff val="35000"/>
                  </a:schemeClr>
                </a:solidFill>
                <a:latin typeface="Open Sans"/>
              </a:defRPr>
            </a:lvl1pPr>
          </a:lstStyle>
          <a:p>
            <a:r>
              <a:rPr lang="zh-CN" altLang="en-US" sz="1100" dirty="0">
                <a:solidFill>
                  <a:srgbClr val="000000">
                    <a:lumMod val="65000"/>
                    <a:lumOff val="35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73" name="TextBox 65">
            <a:extLst>
              <a:ext uri="{FF2B5EF4-FFF2-40B4-BE49-F238E27FC236}">
                <a16:creationId xmlns:a16="http://schemas.microsoft.com/office/drawing/2014/main" xmlns="" id="{3F05A932-F92B-41F7-8F16-CDFA56125D80}"/>
              </a:ext>
            </a:extLst>
          </p:cNvPr>
          <p:cNvSpPr txBox="1"/>
          <p:nvPr/>
        </p:nvSpPr>
        <p:spPr>
          <a:xfrm>
            <a:off x="9409421" y="1960848"/>
            <a:ext cx="1420880" cy="407281"/>
          </a:xfrm>
          <a:prstGeom prst="rect">
            <a:avLst/>
          </a:prstGeom>
          <a:noFill/>
        </p:spPr>
        <p:txBody>
          <a:bodyPr wrap="none" lIns="68569" tIns="34285" rIns="68569" bIns="34285" rtlCol="0">
            <a:spAutoFit/>
          </a:bodyPr>
          <a:lstStyle/>
          <a:p>
            <a:pPr defTabSz="685631">
              <a:lnSpc>
                <a:spcPct val="120000"/>
              </a:lnSpc>
              <a:defRPr/>
            </a:pPr>
            <a:r>
              <a:rPr lang="zh-CN" altLang="en-US" sz="2000" b="1" dirty="0">
                <a:solidFill>
                  <a:srgbClr val="C00000"/>
                </a:solidFill>
                <a:latin typeface="微软雅黑" panose="020B0503020204020204" pitchFamily="34" charset="-122"/>
                <a:ea typeface="微软雅黑" panose="020B0503020204020204" pitchFamily="34" charset="-122"/>
                <a:cs typeface="Lato Regular"/>
              </a:rPr>
              <a:t>市场占有率</a:t>
            </a:r>
            <a:endParaRPr lang="id-ID" sz="2000" b="1" dirty="0">
              <a:solidFill>
                <a:srgbClr val="C00000"/>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8193698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年度销售大事记</a:t>
            </a:r>
          </a:p>
        </p:txBody>
      </p:sp>
      <p:sp>
        <p:nvSpPr>
          <p:cNvPr id="104" name="Freeform: Shape 4">
            <a:extLst>
              <a:ext uri="{FF2B5EF4-FFF2-40B4-BE49-F238E27FC236}">
                <a16:creationId xmlns:a16="http://schemas.microsoft.com/office/drawing/2014/main" xmlns="" id="{A667F971-F065-49D2-B0D5-5428F0247361}"/>
              </a:ext>
            </a:extLst>
          </p:cNvPr>
          <p:cNvSpPr>
            <a:spLocks/>
          </p:cNvSpPr>
          <p:nvPr/>
        </p:nvSpPr>
        <p:spPr bwMode="auto">
          <a:xfrm>
            <a:off x="-84569" y="2350436"/>
            <a:ext cx="9794527" cy="3583613"/>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000000">
                <a:lumMod val="65000"/>
                <a:lumOff val="35000"/>
              </a:srgbClr>
            </a:solidFill>
            <a:prstDash val="dash"/>
            <a:miter lim="800000"/>
            <a:headEnd/>
            <a:tailEnd/>
          </a:ln>
          <a:extLst>
            <a:ext uri="{909E8E84-426E-40dd-AFC4-6F175D3DCCD1}">
              <a14:hiddenFill xmlns="" xmlns:lc="http://schemas.openxmlformats.org/drawingml/2006/lockedCanvas" xmlns:p14="http://schemas.microsoft.com/office/powerpoint/2010/main" xmlns:a14="http://schemas.microsoft.com/office/drawing/2010/main">
                <a:solidFill>
                  <a:srgbClr val="FFFFFF"/>
                </a:solidFill>
              </a14:hiddenFill>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000000"/>
              </a:solidFill>
              <a:effectLst/>
              <a:uLnTx/>
              <a:uFillTx/>
              <a:latin typeface="Calibri" panose="020F0502020204030204"/>
            </a:endParaRPr>
          </a:p>
        </p:txBody>
      </p:sp>
      <p:grpSp>
        <p:nvGrpSpPr>
          <p:cNvPr id="105" name="组合 104">
            <a:extLst>
              <a:ext uri="{FF2B5EF4-FFF2-40B4-BE49-F238E27FC236}">
                <a16:creationId xmlns:a16="http://schemas.microsoft.com/office/drawing/2014/main" xmlns="" id="{7A1B89E4-7007-45A4-8A26-B9C957085FBC}"/>
              </a:ext>
            </a:extLst>
          </p:cNvPr>
          <p:cNvGrpSpPr/>
          <p:nvPr/>
        </p:nvGrpSpPr>
        <p:grpSpPr>
          <a:xfrm>
            <a:off x="687045" y="2876102"/>
            <a:ext cx="2998284" cy="1816214"/>
            <a:chOff x="515283" y="2157076"/>
            <a:chExt cx="2248713" cy="1362160"/>
          </a:xfrm>
        </p:grpSpPr>
        <p:sp>
          <p:nvSpPr>
            <p:cNvPr id="106" name="Oval 33">
              <a:extLst>
                <a:ext uri="{FF2B5EF4-FFF2-40B4-BE49-F238E27FC236}">
                  <a16:creationId xmlns:a16="http://schemas.microsoft.com/office/drawing/2014/main" xmlns="" id="{AF2CE243-C36F-4CFA-8830-2C3948355927}"/>
                </a:ext>
              </a:extLst>
            </p:cNvPr>
            <p:cNvSpPr>
              <a:spLocks noChangeAspect="1"/>
            </p:cNvSpPr>
            <p:nvPr/>
          </p:nvSpPr>
          <p:spPr>
            <a:xfrm>
              <a:off x="1283381" y="2812093"/>
              <a:ext cx="706552" cy="707143"/>
            </a:xfrm>
            <a:prstGeom prst="ellipse">
              <a:avLst/>
            </a:prstGeom>
            <a:solidFill>
              <a:srgbClr val="C1111B">
                <a:alpha val="72000"/>
              </a:srgbClr>
            </a:solidFill>
            <a:ln w="190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07" name="Oval 34">
              <a:extLst>
                <a:ext uri="{FF2B5EF4-FFF2-40B4-BE49-F238E27FC236}">
                  <a16:creationId xmlns:a16="http://schemas.microsoft.com/office/drawing/2014/main" xmlns="" id="{0C46F380-1F54-4250-AAF5-2F120728B228}"/>
                </a:ext>
              </a:extLst>
            </p:cNvPr>
            <p:cNvSpPr>
              <a:spLocks noChangeAspect="1"/>
            </p:cNvSpPr>
            <p:nvPr/>
          </p:nvSpPr>
          <p:spPr>
            <a:xfrm>
              <a:off x="1364907" y="2893687"/>
              <a:ext cx="543501" cy="543956"/>
            </a:xfrm>
            <a:prstGeom prst="ellipse">
              <a:avLst/>
            </a:prstGeom>
            <a:solidFill>
              <a:srgbClr val="C00000"/>
            </a:solidFill>
            <a:ln w="19050" cap="flat" cmpd="sng" algn="ctr">
              <a:noFill/>
              <a:prstDash val="solid"/>
              <a:miter lim="800000"/>
            </a:ln>
            <a:effectLst/>
          </p:spPr>
          <p:txBody>
            <a:bodyPr wrap="none" anchor="ctr">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01</a:t>
              </a:r>
            </a:p>
          </p:txBody>
        </p:sp>
        <p:grpSp>
          <p:nvGrpSpPr>
            <p:cNvPr id="108" name="Group 45">
              <a:extLst>
                <a:ext uri="{FF2B5EF4-FFF2-40B4-BE49-F238E27FC236}">
                  <a16:creationId xmlns:a16="http://schemas.microsoft.com/office/drawing/2014/main" xmlns="" id="{C9171A17-0355-4A22-8140-38A94411666B}"/>
                </a:ext>
              </a:extLst>
            </p:cNvPr>
            <p:cNvGrpSpPr/>
            <p:nvPr/>
          </p:nvGrpSpPr>
          <p:grpSpPr>
            <a:xfrm>
              <a:off x="515283" y="2157076"/>
              <a:ext cx="2248713" cy="674559"/>
              <a:chOff x="8578397" y="3611567"/>
              <a:chExt cx="2571838" cy="899413"/>
            </a:xfrm>
          </p:grpSpPr>
          <p:sp>
            <p:nvSpPr>
              <p:cNvPr id="109" name="TextBox 46">
                <a:extLst>
                  <a:ext uri="{FF2B5EF4-FFF2-40B4-BE49-F238E27FC236}">
                    <a16:creationId xmlns:a16="http://schemas.microsoft.com/office/drawing/2014/main" xmlns="" id="{49CDA340-930E-4C38-AFB3-3D7353B88DBF}"/>
                  </a:ext>
                </a:extLst>
              </p:cNvPr>
              <p:cNvSpPr txBox="1"/>
              <p:nvPr/>
            </p:nvSpPr>
            <p:spPr>
              <a:xfrm>
                <a:off x="8578397" y="3611567"/>
                <a:ext cx="2571838" cy="246221"/>
              </a:xfrm>
              <a:prstGeom prst="rect">
                <a:avLst/>
              </a:prstGeom>
              <a:noFill/>
            </p:spPr>
            <p:txBody>
              <a:bodyPr wrap="none" lIns="0" tIns="0" rIns="0" bIns="0" anchor="t" anchorCtr="1">
                <a:noAutofit/>
              </a:bodyPr>
              <a:lstStyle/>
              <a:p>
                <a:pPr marL="0" marR="0" lvl="0" indent="0" algn="ctr" defTabSz="914377"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标题文本预设</a:t>
                </a:r>
              </a:p>
            </p:txBody>
          </p:sp>
          <p:sp>
            <p:nvSpPr>
              <p:cNvPr id="110" name="Rectangle 47">
                <a:extLst>
                  <a:ext uri="{FF2B5EF4-FFF2-40B4-BE49-F238E27FC236}">
                    <a16:creationId xmlns:a16="http://schemas.microsoft.com/office/drawing/2014/main" xmlns="" id="{68A339A4-D67E-4416-A6B7-0C4E98DBE026}"/>
                  </a:ext>
                </a:extLst>
              </p:cNvPr>
              <p:cNvSpPr/>
              <p:nvPr/>
            </p:nvSpPr>
            <p:spPr>
              <a:xfrm>
                <a:off x="8706072" y="4049315"/>
                <a:ext cx="2359478" cy="461665"/>
              </a:xfrm>
              <a:prstGeom prst="rect">
                <a:avLst/>
              </a:prstGeom>
            </p:spPr>
            <p:txBody>
              <a:bodyPr wrap="square" lIns="0" tIns="0" rIns="0" bIns="0" anchor="t" anchorCtr="1">
                <a:normAutofit/>
              </a:bodyPr>
              <a:lstStyle/>
              <a:p>
                <a:pPr marL="0" marR="0" lvl="0" indent="0" algn="ctr" defTabSz="914377"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此部分内容作为文字排版占位显示</a:t>
                </a:r>
                <a:b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b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（建议使用主题字体）</a:t>
                </a:r>
              </a:p>
            </p:txBody>
          </p:sp>
        </p:grpSp>
      </p:grpSp>
      <p:grpSp>
        <p:nvGrpSpPr>
          <p:cNvPr id="111" name="组合 110">
            <a:extLst>
              <a:ext uri="{FF2B5EF4-FFF2-40B4-BE49-F238E27FC236}">
                <a16:creationId xmlns:a16="http://schemas.microsoft.com/office/drawing/2014/main" xmlns="" id="{B52EA275-C15A-4539-B520-17911D2B3E53}"/>
              </a:ext>
            </a:extLst>
          </p:cNvPr>
          <p:cNvGrpSpPr/>
          <p:nvPr/>
        </p:nvGrpSpPr>
        <p:grpSpPr>
          <a:xfrm>
            <a:off x="2657221" y="4363969"/>
            <a:ext cx="2998284" cy="1879040"/>
            <a:chOff x="1992915" y="3272975"/>
            <a:chExt cx="2248713" cy="1409280"/>
          </a:xfrm>
        </p:grpSpPr>
        <p:sp>
          <p:nvSpPr>
            <p:cNvPr id="112" name="Oval 42">
              <a:extLst>
                <a:ext uri="{FF2B5EF4-FFF2-40B4-BE49-F238E27FC236}">
                  <a16:creationId xmlns:a16="http://schemas.microsoft.com/office/drawing/2014/main" xmlns="" id="{51FD444A-7F46-402D-A500-730C0B99BCD1}"/>
                </a:ext>
              </a:extLst>
            </p:cNvPr>
            <p:cNvSpPr>
              <a:spLocks noChangeAspect="1"/>
            </p:cNvSpPr>
            <p:nvPr/>
          </p:nvSpPr>
          <p:spPr>
            <a:xfrm>
              <a:off x="2763996" y="3272975"/>
              <a:ext cx="706552" cy="707143"/>
            </a:xfrm>
            <a:prstGeom prst="ellipse">
              <a:avLst/>
            </a:prstGeom>
            <a:solidFill>
              <a:srgbClr val="C1111B">
                <a:alpha val="72000"/>
              </a:srgbClr>
            </a:solidFill>
            <a:ln w="190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13" name="Oval 43">
              <a:extLst>
                <a:ext uri="{FF2B5EF4-FFF2-40B4-BE49-F238E27FC236}">
                  <a16:creationId xmlns:a16="http://schemas.microsoft.com/office/drawing/2014/main" xmlns="" id="{2C9C1A5A-49E0-40BD-9F75-AAA82641E9D2}"/>
                </a:ext>
              </a:extLst>
            </p:cNvPr>
            <p:cNvSpPr>
              <a:spLocks noChangeAspect="1"/>
            </p:cNvSpPr>
            <p:nvPr/>
          </p:nvSpPr>
          <p:spPr>
            <a:xfrm>
              <a:off x="2845521" y="3354569"/>
              <a:ext cx="543501" cy="543956"/>
            </a:xfrm>
            <a:prstGeom prst="ellipse">
              <a:avLst/>
            </a:prstGeom>
            <a:solidFill>
              <a:srgbClr val="C00000"/>
            </a:solidFill>
            <a:ln w="19050" cap="flat" cmpd="sng" algn="ctr">
              <a:noFill/>
              <a:prstDash val="solid"/>
              <a:miter lim="800000"/>
            </a:ln>
            <a:effectLst/>
          </p:spPr>
          <p:txBody>
            <a:bodyPr wrap="none" anchor="ctr">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02</a:t>
              </a:r>
            </a:p>
          </p:txBody>
        </p:sp>
        <p:grpSp>
          <p:nvGrpSpPr>
            <p:cNvPr id="114" name="Group 60">
              <a:extLst>
                <a:ext uri="{FF2B5EF4-FFF2-40B4-BE49-F238E27FC236}">
                  <a16:creationId xmlns:a16="http://schemas.microsoft.com/office/drawing/2014/main" xmlns="" id="{8D2CA8F9-BFAB-4900-8BBA-C54DBC332A00}"/>
                </a:ext>
              </a:extLst>
            </p:cNvPr>
            <p:cNvGrpSpPr/>
            <p:nvPr/>
          </p:nvGrpSpPr>
          <p:grpSpPr>
            <a:xfrm>
              <a:off x="1992915" y="4033409"/>
              <a:ext cx="2248713" cy="648846"/>
              <a:chOff x="8578397" y="3611567"/>
              <a:chExt cx="2571838" cy="865129"/>
            </a:xfrm>
          </p:grpSpPr>
          <p:sp>
            <p:nvSpPr>
              <p:cNvPr id="115" name="TextBox 61">
                <a:extLst>
                  <a:ext uri="{FF2B5EF4-FFF2-40B4-BE49-F238E27FC236}">
                    <a16:creationId xmlns:a16="http://schemas.microsoft.com/office/drawing/2014/main" xmlns="" id="{4B4BEA41-1B85-47BD-AF26-E3D79D064E83}"/>
                  </a:ext>
                </a:extLst>
              </p:cNvPr>
              <p:cNvSpPr txBox="1"/>
              <p:nvPr/>
            </p:nvSpPr>
            <p:spPr>
              <a:xfrm>
                <a:off x="8578397" y="3611567"/>
                <a:ext cx="2571838" cy="246221"/>
              </a:xfrm>
              <a:prstGeom prst="rect">
                <a:avLst/>
              </a:prstGeom>
              <a:noFill/>
            </p:spPr>
            <p:txBody>
              <a:bodyPr wrap="none" lIns="0" tIns="0" rIns="0" bIns="0" anchor="t" anchorCtr="1">
                <a:noAutofit/>
              </a:bodyPr>
              <a:lstStyle/>
              <a:p>
                <a:pPr marL="0" marR="0" lvl="0" indent="0" algn="ctr" defTabSz="914377"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标题文本预设</a:t>
                </a:r>
              </a:p>
            </p:txBody>
          </p:sp>
          <p:sp>
            <p:nvSpPr>
              <p:cNvPr id="116" name="Rectangle 62">
                <a:extLst>
                  <a:ext uri="{FF2B5EF4-FFF2-40B4-BE49-F238E27FC236}">
                    <a16:creationId xmlns:a16="http://schemas.microsoft.com/office/drawing/2014/main" xmlns="" id="{19E74D1B-C070-4F0E-BA43-67452D97BDE5}"/>
                  </a:ext>
                </a:extLst>
              </p:cNvPr>
              <p:cNvSpPr/>
              <p:nvPr/>
            </p:nvSpPr>
            <p:spPr>
              <a:xfrm>
                <a:off x="8684577" y="4015031"/>
                <a:ext cx="2359478" cy="461665"/>
              </a:xfrm>
              <a:prstGeom prst="rect">
                <a:avLst/>
              </a:prstGeom>
            </p:spPr>
            <p:txBody>
              <a:bodyPr wrap="square" lIns="0" tIns="0" rIns="0" bIns="0" anchor="t" anchorCtr="1">
                <a:normAutofit/>
              </a:bodyPr>
              <a:lstStyle/>
              <a:p>
                <a:pPr marL="0" marR="0" lvl="0" indent="0" algn="ctr" defTabSz="914377"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此部分内容作为文字排版占位显示</a:t>
                </a:r>
                <a:b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b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（建议使用主题字体）</a:t>
                </a:r>
              </a:p>
            </p:txBody>
          </p:sp>
        </p:grpSp>
      </p:grpSp>
      <p:grpSp>
        <p:nvGrpSpPr>
          <p:cNvPr id="117" name="组合 116">
            <a:extLst>
              <a:ext uri="{FF2B5EF4-FFF2-40B4-BE49-F238E27FC236}">
                <a16:creationId xmlns:a16="http://schemas.microsoft.com/office/drawing/2014/main" xmlns="" id="{A87D7E26-0124-4C13-A1F1-7C7BAE82FD50}"/>
              </a:ext>
            </a:extLst>
          </p:cNvPr>
          <p:cNvGrpSpPr/>
          <p:nvPr/>
        </p:nvGrpSpPr>
        <p:grpSpPr>
          <a:xfrm>
            <a:off x="4610915" y="2242485"/>
            <a:ext cx="2998284" cy="1736376"/>
            <a:chOff x="3458186" y="1681863"/>
            <a:chExt cx="2248713" cy="1302282"/>
          </a:xfrm>
        </p:grpSpPr>
        <p:sp>
          <p:nvSpPr>
            <p:cNvPr id="118" name="Oval 36">
              <a:extLst>
                <a:ext uri="{FF2B5EF4-FFF2-40B4-BE49-F238E27FC236}">
                  <a16:creationId xmlns:a16="http://schemas.microsoft.com/office/drawing/2014/main" xmlns="" id="{98D362E1-EBB7-4091-B4B4-72ACA1432999}"/>
                </a:ext>
              </a:extLst>
            </p:cNvPr>
            <p:cNvSpPr>
              <a:spLocks noChangeAspect="1"/>
            </p:cNvSpPr>
            <p:nvPr/>
          </p:nvSpPr>
          <p:spPr>
            <a:xfrm>
              <a:off x="4191017" y="2277002"/>
              <a:ext cx="706552" cy="707143"/>
            </a:xfrm>
            <a:prstGeom prst="ellipse">
              <a:avLst/>
            </a:prstGeom>
            <a:solidFill>
              <a:srgbClr val="C1111B">
                <a:alpha val="72000"/>
              </a:srgbClr>
            </a:solidFill>
            <a:ln w="190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19" name="Oval 37">
              <a:extLst>
                <a:ext uri="{FF2B5EF4-FFF2-40B4-BE49-F238E27FC236}">
                  <a16:creationId xmlns:a16="http://schemas.microsoft.com/office/drawing/2014/main" xmlns="" id="{C5B9583B-C23C-4662-A46D-FAC9D7FB59C6}"/>
                </a:ext>
              </a:extLst>
            </p:cNvPr>
            <p:cNvSpPr>
              <a:spLocks noChangeAspect="1"/>
            </p:cNvSpPr>
            <p:nvPr/>
          </p:nvSpPr>
          <p:spPr>
            <a:xfrm>
              <a:off x="4272542" y="2358596"/>
              <a:ext cx="543501" cy="543956"/>
            </a:xfrm>
            <a:prstGeom prst="ellipse">
              <a:avLst/>
            </a:prstGeom>
            <a:solidFill>
              <a:srgbClr val="C00000"/>
            </a:solidFill>
            <a:ln w="19050" cap="flat" cmpd="sng" algn="ctr">
              <a:noFill/>
              <a:prstDash val="solid"/>
              <a:miter lim="800000"/>
            </a:ln>
            <a:effectLst/>
          </p:spPr>
          <p:txBody>
            <a:bodyPr wrap="none" anchor="ctr">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03</a:t>
              </a:r>
            </a:p>
          </p:txBody>
        </p:sp>
        <p:grpSp>
          <p:nvGrpSpPr>
            <p:cNvPr id="120" name="Group 63">
              <a:extLst>
                <a:ext uri="{FF2B5EF4-FFF2-40B4-BE49-F238E27FC236}">
                  <a16:creationId xmlns:a16="http://schemas.microsoft.com/office/drawing/2014/main" xmlns="" id="{9BF8C8C5-FCC0-4B31-883E-09EF63A70CF7}"/>
                </a:ext>
              </a:extLst>
            </p:cNvPr>
            <p:cNvGrpSpPr/>
            <p:nvPr/>
          </p:nvGrpSpPr>
          <p:grpSpPr>
            <a:xfrm>
              <a:off x="3458186" y="1681863"/>
              <a:ext cx="2248713" cy="650634"/>
              <a:chOff x="8578397" y="3611567"/>
              <a:chExt cx="2571838" cy="867513"/>
            </a:xfrm>
          </p:grpSpPr>
          <p:sp>
            <p:nvSpPr>
              <p:cNvPr id="121" name="TextBox 64">
                <a:extLst>
                  <a:ext uri="{FF2B5EF4-FFF2-40B4-BE49-F238E27FC236}">
                    <a16:creationId xmlns:a16="http://schemas.microsoft.com/office/drawing/2014/main" xmlns="" id="{6325FC5E-76BC-4746-8DBB-515E8B1F487E}"/>
                  </a:ext>
                </a:extLst>
              </p:cNvPr>
              <p:cNvSpPr txBox="1"/>
              <p:nvPr/>
            </p:nvSpPr>
            <p:spPr>
              <a:xfrm>
                <a:off x="8578397" y="3611567"/>
                <a:ext cx="2571838" cy="246221"/>
              </a:xfrm>
              <a:prstGeom prst="rect">
                <a:avLst/>
              </a:prstGeom>
              <a:noFill/>
            </p:spPr>
            <p:txBody>
              <a:bodyPr wrap="none" lIns="0" tIns="0" rIns="0" bIns="0" anchor="t" anchorCtr="1">
                <a:noAutofit/>
              </a:bodyPr>
              <a:lstStyle/>
              <a:p>
                <a:pPr marL="0" marR="0" lvl="0" indent="0" algn="ctr" defTabSz="914377"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标题文本预设</a:t>
                </a:r>
              </a:p>
            </p:txBody>
          </p:sp>
          <p:sp>
            <p:nvSpPr>
              <p:cNvPr id="122" name="Rectangle 65">
                <a:extLst>
                  <a:ext uri="{FF2B5EF4-FFF2-40B4-BE49-F238E27FC236}">
                    <a16:creationId xmlns:a16="http://schemas.microsoft.com/office/drawing/2014/main" xmlns="" id="{64CFE733-F80C-47E9-986A-BBEFAD53B9B1}"/>
                  </a:ext>
                </a:extLst>
              </p:cNvPr>
              <p:cNvSpPr/>
              <p:nvPr/>
            </p:nvSpPr>
            <p:spPr>
              <a:xfrm>
                <a:off x="8691632" y="4017415"/>
                <a:ext cx="2359478" cy="461665"/>
              </a:xfrm>
              <a:prstGeom prst="rect">
                <a:avLst/>
              </a:prstGeom>
            </p:spPr>
            <p:txBody>
              <a:bodyPr wrap="square" lIns="0" tIns="0" rIns="0" bIns="0" anchor="t" anchorCtr="1">
                <a:normAutofit/>
              </a:bodyPr>
              <a:lstStyle/>
              <a:p>
                <a:pPr marL="0" marR="0" lvl="0" indent="0" algn="ctr" defTabSz="914377"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此部分内容作为文字排版占位显示</a:t>
                </a:r>
                <a:b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b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（建议使用主题字体）</a:t>
                </a:r>
              </a:p>
            </p:txBody>
          </p:sp>
        </p:grpSp>
      </p:grpSp>
      <p:grpSp>
        <p:nvGrpSpPr>
          <p:cNvPr id="123" name="组合 122">
            <a:extLst>
              <a:ext uri="{FF2B5EF4-FFF2-40B4-BE49-F238E27FC236}">
                <a16:creationId xmlns:a16="http://schemas.microsoft.com/office/drawing/2014/main" xmlns="" id="{3A6DEDDF-C052-4D74-B3B0-F35E659BF7D2}"/>
              </a:ext>
            </a:extLst>
          </p:cNvPr>
          <p:cNvGrpSpPr/>
          <p:nvPr/>
        </p:nvGrpSpPr>
        <p:grpSpPr>
          <a:xfrm>
            <a:off x="6527777" y="3563185"/>
            <a:ext cx="2998284" cy="1942750"/>
            <a:chOff x="4895832" y="2672389"/>
            <a:chExt cx="2248713" cy="1457063"/>
          </a:xfrm>
        </p:grpSpPr>
        <p:sp>
          <p:nvSpPr>
            <p:cNvPr id="124" name="Oval 39">
              <a:extLst>
                <a:ext uri="{FF2B5EF4-FFF2-40B4-BE49-F238E27FC236}">
                  <a16:creationId xmlns:a16="http://schemas.microsoft.com/office/drawing/2014/main" xmlns="" id="{F936799A-9E26-476C-A3E5-DB8D6405B2CE}"/>
                </a:ext>
              </a:extLst>
            </p:cNvPr>
            <p:cNvSpPr>
              <a:spLocks noChangeAspect="1"/>
            </p:cNvSpPr>
            <p:nvPr/>
          </p:nvSpPr>
          <p:spPr>
            <a:xfrm>
              <a:off x="5611105" y="2672389"/>
              <a:ext cx="706552" cy="707143"/>
            </a:xfrm>
            <a:prstGeom prst="ellipse">
              <a:avLst/>
            </a:prstGeom>
            <a:solidFill>
              <a:srgbClr val="C1111B">
                <a:alpha val="72000"/>
              </a:srgbClr>
            </a:solidFill>
            <a:ln w="190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25" name="Oval 40">
              <a:extLst>
                <a:ext uri="{FF2B5EF4-FFF2-40B4-BE49-F238E27FC236}">
                  <a16:creationId xmlns:a16="http://schemas.microsoft.com/office/drawing/2014/main" xmlns="" id="{6435BFD5-60AC-4B24-9EEF-AE3EB59B9A69}"/>
                </a:ext>
              </a:extLst>
            </p:cNvPr>
            <p:cNvSpPr>
              <a:spLocks noChangeAspect="1"/>
            </p:cNvSpPr>
            <p:nvPr/>
          </p:nvSpPr>
          <p:spPr>
            <a:xfrm>
              <a:off x="5692631" y="2753983"/>
              <a:ext cx="543501" cy="543956"/>
            </a:xfrm>
            <a:prstGeom prst="ellipse">
              <a:avLst/>
            </a:prstGeom>
            <a:solidFill>
              <a:srgbClr val="C00000"/>
            </a:solidFill>
            <a:ln w="19050" cap="flat" cmpd="sng" algn="ctr">
              <a:noFill/>
              <a:prstDash val="solid"/>
              <a:miter lim="800000"/>
            </a:ln>
            <a:effectLst/>
          </p:spPr>
          <p:txBody>
            <a:bodyPr wrap="none" anchor="ctr">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04</a:t>
              </a:r>
            </a:p>
          </p:txBody>
        </p:sp>
        <p:grpSp>
          <p:nvGrpSpPr>
            <p:cNvPr id="126" name="Group 66">
              <a:extLst>
                <a:ext uri="{FF2B5EF4-FFF2-40B4-BE49-F238E27FC236}">
                  <a16:creationId xmlns:a16="http://schemas.microsoft.com/office/drawing/2014/main" xmlns="" id="{2C96121A-DF82-4A79-9C61-F650EA5F2995}"/>
                </a:ext>
              </a:extLst>
            </p:cNvPr>
            <p:cNvGrpSpPr/>
            <p:nvPr/>
          </p:nvGrpSpPr>
          <p:grpSpPr>
            <a:xfrm>
              <a:off x="4895832" y="3478205"/>
              <a:ext cx="2248713" cy="651247"/>
              <a:chOff x="8578397" y="3611567"/>
              <a:chExt cx="2571838" cy="868330"/>
            </a:xfrm>
          </p:grpSpPr>
          <p:sp>
            <p:nvSpPr>
              <p:cNvPr id="127" name="TextBox 67">
                <a:extLst>
                  <a:ext uri="{FF2B5EF4-FFF2-40B4-BE49-F238E27FC236}">
                    <a16:creationId xmlns:a16="http://schemas.microsoft.com/office/drawing/2014/main" xmlns="" id="{8CF52609-BBD5-43B1-8A50-484B7569F819}"/>
                  </a:ext>
                </a:extLst>
              </p:cNvPr>
              <p:cNvSpPr txBox="1"/>
              <p:nvPr/>
            </p:nvSpPr>
            <p:spPr>
              <a:xfrm>
                <a:off x="8578397" y="3611567"/>
                <a:ext cx="2571838" cy="246221"/>
              </a:xfrm>
              <a:prstGeom prst="rect">
                <a:avLst/>
              </a:prstGeom>
              <a:noFill/>
            </p:spPr>
            <p:txBody>
              <a:bodyPr wrap="none" lIns="0" tIns="0" rIns="0" bIns="0" anchor="t" anchorCtr="1">
                <a:noAutofit/>
              </a:bodyPr>
              <a:lstStyle/>
              <a:p>
                <a:pPr marL="0" marR="0" lvl="0" indent="0" algn="ctr" defTabSz="914377"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标题文本预设</a:t>
                </a:r>
              </a:p>
            </p:txBody>
          </p:sp>
          <p:sp>
            <p:nvSpPr>
              <p:cNvPr id="128" name="Rectangle 68">
                <a:extLst>
                  <a:ext uri="{FF2B5EF4-FFF2-40B4-BE49-F238E27FC236}">
                    <a16:creationId xmlns:a16="http://schemas.microsoft.com/office/drawing/2014/main" xmlns="" id="{98AEB88D-3DE0-43C9-8C2F-A6BE9B9C1037}"/>
                  </a:ext>
                </a:extLst>
              </p:cNvPr>
              <p:cNvSpPr/>
              <p:nvPr/>
            </p:nvSpPr>
            <p:spPr>
              <a:xfrm>
                <a:off x="8790757" y="4018232"/>
                <a:ext cx="2359478" cy="461665"/>
              </a:xfrm>
              <a:prstGeom prst="rect">
                <a:avLst/>
              </a:prstGeom>
            </p:spPr>
            <p:txBody>
              <a:bodyPr wrap="square" lIns="0" tIns="0" rIns="0" bIns="0" anchor="t" anchorCtr="1">
                <a:normAutofit/>
              </a:bodyPr>
              <a:lstStyle/>
              <a:p>
                <a:pPr marL="0" marR="0" lvl="0" indent="0" algn="ctr" defTabSz="914377"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此部分内容作为文字排版占位显示</a:t>
                </a:r>
                <a:b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br>
                <a:r>
                  <a:rPr kumimoji="0" lang="zh-CN" altLang="en-US" sz="1200" b="0"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rPr>
                  <a:t>（建议使用主题字体）</a:t>
                </a:r>
              </a:p>
            </p:txBody>
          </p:sp>
        </p:grpSp>
      </p:grpSp>
      <p:grpSp>
        <p:nvGrpSpPr>
          <p:cNvPr id="129" name="Group 1">
            <a:extLst>
              <a:ext uri="{FF2B5EF4-FFF2-40B4-BE49-F238E27FC236}">
                <a16:creationId xmlns:a16="http://schemas.microsoft.com/office/drawing/2014/main" xmlns="" id="{E784FDBE-3FD2-4183-A9A1-CC96E728598C}"/>
              </a:ext>
            </a:extLst>
          </p:cNvPr>
          <p:cNvGrpSpPr/>
          <p:nvPr/>
        </p:nvGrpSpPr>
        <p:grpSpPr>
          <a:xfrm>
            <a:off x="8694566" y="1309443"/>
            <a:ext cx="2480463" cy="1713027"/>
            <a:chOff x="8980503" y="1080134"/>
            <a:chExt cx="2480463" cy="1713027"/>
          </a:xfrm>
        </p:grpSpPr>
        <p:sp>
          <p:nvSpPr>
            <p:cNvPr id="130" name="Freeform: Shape 29">
              <a:extLst>
                <a:ext uri="{FF2B5EF4-FFF2-40B4-BE49-F238E27FC236}">
                  <a16:creationId xmlns:a16="http://schemas.microsoft.com/office/drawing/2014/main" xmlns="" id="{666075AC-6605-48A2-8823-16467F1A76E5}"/>
                </a:ext>
              </a:extLst>
            </p:cNvPr>
            <p:cNvSpPr>
              <a:spLocks/>
            </p:cNvSpPr>
            <p:nvPr/>
          </p:nvSpPr>
          <p:spPr bwMode="auto">
            <a:xfrm rot="3026502">
              <a:off x="9196305" y="1916682"/>
              <a:ext cx="660677" cy="1092281"/>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C1111B">
                <a:lumMod val="60000"/>
                <a:lumOff val="40000"/>
              </a:srgbClr>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1" name="Freeform: Shape 30">
              <a:extLst>
                <a:ext uri="{FF2B5EF4-FFF2-40B4-BE49-F238E27FC236}">
                  <a16:creationId xmlns:a16="http://schemas.microsoft.com/office/drawing/2014/main" xmlns="" id="{D57D5C75-9E80-40EF-9E3B-ACF5E2473805}"/>
                </a:ext>
              </a:extLst>
            </p:cNvPr>
            <p:cNvSpPr>
              <a:spLocks/>
            </p:cNvSpPr>
            <p:nvPr/>
          </p:nvSpPr>
          <p:spPr bwMode="auto">
            <a:xfrm rot="3026502">
              <a:off x="9387506" y="2008233"/>
              <a:ext cx="538459" cy="687914"/>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C1111B">
                <a:lumMod val="20000"/>
                <a:lumOff val="80000"/>
              </a:srgbClr>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2" name="Freeform: Shape 31">
              <a:extLst>
                <a:ext uri="{FF2B5EF4-FFF2-40B4-BE49-F238E27FC236}">
                  <a16:creationId xmlns:a16="http://schemas.microsoft.com/office/drawing/2014/main" xmlns="" id="{50E6B627-D0B6-493C-8AE6-4C81D8C60FAB}"/>
                </a:ext>
              </a:extLst>
            </p:cNvPr>
            <p:cNvSpPr>
              <a:spLocks/>
            </p:cNvSpPr>
            <p:nvPr/>
          </p:nvSpPr>
          <p:spPr bwMode="auto">
            <a:xfrm rot="3026502">
              <a:off x="9521162" y="2063544"/>
              <a:ext cx="352687" cy="497253"/>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C1111B"/>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3" name="Freeform: Shape 8">
              <a:extLst>
                <a:ext uri="{FF2B5EF4-FFF2-40B4-BE49-F238E27FC236}">
                  <a16:creationId xmlns:a16="http://schemas.microsoft.com/office/drawing/2014/main" xmlns="" id="{7D9F3130-25CA-4678-91A1-74519EC2B96D}"/>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4" name="Freeform: Shape 9">
              <a:extLst>
                <a:ext uri="{FF2B5EF4-FFF2-40B4-BE49-F238E27FC236}">
                  <a16:creationId xmlns:a16="http://schemas.microsoft.com/office/drawing/2014/main" xmlns="" id="{6D1C0E75-6A8D-4ABD-B5FC-2063DB29D0E7}"/>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5" name="Freeform: Shape 10">
              <a:extLst>
                <a:ext uri="{FF2B5EF4-FFF2-40B4-BE49-F238E27FC236}">
                  <a16:creationId xmlns:a16="http://schemas.microsoft.com/office/drawing/2014/main" xmlns="" id="{2B04F3F4-B004-46F0-809A-306B378E7425}"/>
                </a:ext>
              </a:extLst>
            </p:cNvPr>
            <p:cNvSpPr>
              <a:spLocks/>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6" name="Freeform: Shape 11">
              <a:extLst>
                <a:ext uri="{FF2B5EF4-FFF2-40B4-BE49-F238E27FC236}">
                  <a16:creationId xmlns:a16="http://schemas.microsoft.com/office/drawing/2014/main" xmlns="" id="{8B977C0A-F3C9-4548-8458-B378FA2A5A6A}"/>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7" name="Freeform: Shape 12">
              <a:extLst>
                <a:ext uri="{FF2B5EF4-FFF2-40B4-BE49-F238E27FC236}">
                  <a16:creationId xmlns:a16="http://schemas.microsoft.com/office/drawing/2014/main" xmlns="" id="{9F34B330-4B73-4CFF-9375-1609D53F8AF0}"/>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8" name="Freeform: Shape 13">
              <a:extLst>
                <a:ext uri="{FF2B5EF4-FFF2-40B4-BE49-F238E27FC236}">
                  <a16:creationId xmlns:a16="http://schemas.microsoft.com/office/drawing/2014/main" xmlns="" id="{19BE3227-5FAC-4717-A903-567E40603885}"/>
                </a:ext>
              </a:extLst>
            </p:cNvPr>
            <p:cNvSpPr>
              <a:spLocks/>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39" name="Freeform: Shape 14">
              <a:extLst>
                <a:ext uri="{FF2B5EF4-FFF2-40B4-BE49-F238E27FC236}">
                  <a16:creationId xmlns:a16="http://schemas.microsoft.com/office/drawing/2014/main" xmlns="" id="{69A5F447-1497-40AC-AE2F-64BA7C34179B}"/>
                </a:ext>
              </a:extLst>
            </p:cNvPr>
            <p:cNvSpPr>
              <a:spLocks/>
            </p:cNvSpPr>
            <p:nvPr/>
          </p:nvSpPr>
          <p:spPr bwMode="auto">
            <a:xfrm rot="3026502">
              <a:off x="10064186" y="706087"/>
              <a:ext cx="987523" cy="1806036"/>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C1111B"/>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0" name="Freeform: Shape 15">
              <a:extLst>
                <a:ext uri="{FF2B5EF4-FFF2-40B4-BE49-F238E27FC236}">
                  <a16:creationId xmlns:a16="http://schemas.microsoft.com/office/drawing/2014/main" xmlns="" id="{AE189E19-E4C9-4EF0-9CE0-D45190BD5C15}"/>
                </a:ext>
              </a:extLst>
            </p:cNvPr>
            <p:cNvSpPr>
              <a:spLocks/>
            </p:cNvSpPr>
            <p:nvPr/>
          </p:nvSpPr>
          <p:spPr bwMode="auto">
            <a:xfrm rot="3026502">
              <a:off x="9900884" y="1650070"/>
              <a:ext cx="874384" cy="284943"/>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1" name="Freeform: Shape 16">
              <a:extLst>
                <a:ext uri="{FF2B5EF4-FFF2-40B4-BE49-F238E27FC236}">
                  <a16:creationId xmlns:a16="http://schemas.microsoft.com/office/drawing/2014/main" xmlns="" id="{BF599652-CB57-4664-B5B6-7E39B0359A78}"/>
                </a:ext>
              </a:extLst>
            </p:cNvPr>
            <p:cNvSpPr>
              <a:spLocks/>
            </p:cNvSpPr>
            <p:nvPr/>
          </p:nvSpPr>
          <p:spPr bwMode="auto">
            <a:xfrm rot="3026502">
              <a:off x="10176507" y="1425488"/>
              <a:ext cx="923969" cy="233262"/>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2" name="Oval 17">
              <a:extLst>
                <a:ext uri="{FF2B5EF4-FFF2-40B4-BE49-F238E27FC236}">
                  <a16:creationId xmlns:a16="http://schemas.microsoft.com/office/drawing/2014/main" xmlns="" id="{F2F1EB71-2CA5-455C-AC72-B1C13CD78BC6}"/>
                </a:ext>
              </a:extLst>
            </p:cNvPr>
            <p:cNvSpPr>
              <a:spLocks/>
            </p:cNvSpPr>
            <p:nvPr/>
          </p:nvSpPr>
          <p:spPr bwMode="auto">
            <a:xfrm rot="3026502">
              <a:off x="10542344" y="1517068"/>
              <a:ext cx="112441" cy="112441"/>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3" name="Oval 18">
              <a:extLst>
                <a:ext uri="{FF2B5EF4-FFF2-40B4-BE49-F238E27FC236}">
                  <a16:creationId xmlns:a16="http://schemas.microsoft.com/office/drawing/2014/main" xmlns="" id="{146CE4F6-3CCE-4AE7-BC07-3EA93A3E5C5C}"/>
                </a:ext>
              </a:extLst>
            </p:cNvPr>
            <p:cNvSpPr>
              <a:spLocks/>
            </p:cNvSpPr>
            <p:nvPr/>
          </p:nvSpPr>
          <p:spPr bwMode="auto">
            <a:xfrm rot="3026502">
              <a:off x="10542344" y="1517068"/>
              <a:ext cx="112441" cy="112441"/>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4" name="Oval 19">
              <a:extLst>
                <a:ext uri="{FF2B5EF4-FFF2-40B4-BE49-F238E27FC236}">
                  <a16:creationId xmlns:a16="http://schemas.microsoft.com/office/drawing/2014/main" xmlns="" id="{9467E17F-41CF-43FD-8F49-197A23D268A3}"/>
                </a:ext>
              </a:extLst>
            </p:cNvPr>
            <p:cNvSpPr>
              <a:spLocks/>
            </p:cNvSpPr>
            <p:nvPr/>
          </p:nvSpPr>
          <p:spPr bwMode="auto">
            <a:xfrm rot="3026502">
              <a:off x="10542344" y="1517068"/>
              <a:ext cx="112441" cy="112441"/>
            </a:xfrm>
            <a:prstGeom prst="ellipse">
              <a:avLst/>
            </a:pr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5" name="Oval 20">
              <a:extLst>
                <a:ext uri="{FF2B5EF4-FFF2-40B4-BE49-F238E27FC236}">
                  <a16:creationId xmlns:a16="http://schemas.microsoft.com/office/drawing/2014/main" xmlns="" id="{0FCEFE67-7CC3-48B5-AEFE-9470F27AB20F}"/>
                </a:ext>
              </a:extLst>
            </p:cNvPr>
            <p:cNvSpPr>
              <a:spLocks/>
            </p:cNvSpPr>
            <p:nvPr/>
          </p:nvSpPr>
          <p:spPr bwMode="auto">
            <a:xfrm rot="3026502">
              <a:off x="10416349" y="1635888"/>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6" name="Oval 21">
              <a:extLst>
                <a:ext uri="{FF2B5EF4-FFF2-40B4-BE49-F238E27FC236}">
                  <a16:creationId xmlns:a16="http://schemas.microsoft.com/office/drawing/2014/main" xmlns="" id="{DFBABD3D-46DB-48B9-AAD9-56FB2B435315}"/>
                </a:ext>
              </a:extLst>
            </p:cNvPr>
            <p:cNvSpPr>
              <a:spLocks/>
            </p:cNvSpPr>
            <p:nvPr/>
          </p:nvSpPr>
          <p:spPr bwMode="auto">
            <a:xfrm rot="3026502">
              <a:off x="10416349" y="1635888"/>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7" name="Oval 22">
              <a:extLst>
                <a:ext uri="{FF2B5EF4-FFF2-40B4-BE49-F238E27FC236}">
                  <a16:creationId xmlns:a16="http://schemas.microsoft.com/office/drawing/2014/main" xmlns="" id="{04DBA2C5-10C9-40B9-8A07-D1826E05A4CB}"/>
                </a:ext>
              </a:extLst>
            </p:cNvPr>
            <p:cNvSpPr>
              <a:spLocks/>
            </p:cNvSpPr>
            <p:nvPr/>
          </p:nvSpPr>
          <p:spPr bwMode="auto">
            <a:xfrm rot="3026502">
              <a:off x="10416349" y="1635888"/>
              <a:ext cx="91489" cy="89394"/>
            </a:xfrm>
            <a:prstGeom prst="ellipse">
              <a:avLst/>
            </a:pr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8" name="Oval 23">
              <a:extLst>
                <a:ext uri="{FF2B5EF4-FFF2-40B4-BE49-F238E27FC236}">
                  <a16:creationId xmlns:a16="http://schemas.microsoft.com/office/drawing/2014/main" xmlns="" id="{BBDDC620-2430-4873-9E2D-75B766BD492B}"/>
                </a:ext>
              </a:extLst>
            </p:cNvPr>
            <p:cNvSpPr>
              <a:spLocks/>
            </p:cNvSpPr>
            <p:nvPr/>
          </p:nvSpPr>
          <p:spPr bwMode="auto">
            <a:xfrm rot="3026502">
              <a:off x="10296815" y="1734629"/>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49" name="Oval 24">
              <a:extLst>
                <a:ext uri="{FF2B5EF4-FFF2-40B4-BE49-F238E27FC236}">
                  <a16:creationId xmlns:a16="http://schemas.microsoft.com/office/drawing/2014/main" xmlns="" id="{44CEEEB0-9DFF-4474-918F-AFD292B0FC3A}"/>
                </a:ext>
              </a:extLst>
            </p:cNvPr>
            <p:cNvSpPr>
              <a:spLocks/>
            </p:cNvSpPr>
            <p:nvPr/>
          </p:nvSpPr>
          <p:spPr bwMode="auto">
            <a:xfrm rot="3026502">
              <a:off x="10296815" y="1734629"/>
              <a:ext cx="91489" cy="89394"/>
            </a:xfrm>
            <a:prstGeom prst="ellipse">
              <a:avLst/>
            </a:prstGeom>
            <a:solidFill>
              <a:srgbClr val="B3B3B3"/>
            </a:solid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50" name="Oval 25">
              <a:extLst>
                <a:ext uri="{FF2B5EF4-FFF2-40B4-BE49-F238E27FC236}">
                  <a16:creationId xmlns:a16="http://schemas.microsoft.com/office/drawing/2014/main" xmlns="" id="{CB5FF82C-49FE-4AE9-BB55-DBE37C2ACFAB}"/>
                </a:ext>
              </a:extLst>
            </p:cNvPr>
            <p:cNvSpPr>
              <a:spLocks/>
            </p:cNvSpPr>
            <p:nvPr/>
          </p:nvSpPr>
          <p:spPr bwMode="auto">
            <a:xfrm rot="3026502">
              <a:off x="10296815" y="1734629"/>
              <a:ext cx="91489" cy="89394"/>
            </a:xfrm>
            <a:prstGeom prst="ellipse">
              <a:avLst/>
            </a:pr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51" name="Freeform: Shape 26">
              <a:extLst>
                <a:ext uri="{FF2B5EF4-FFF2-40B4-BE49-F238E27FC236}">
                  <a16:creationId xmlns:a16="http://schemas.microsoft.com/office/drawing/2014/main" xmlns="" id="{63553B79-986F-4661-A6C3-40C5F8801A30}"/>
                </a:ext>
              </a:extLst>
            </p:cNvPr>
            <p:cNvSpPr>
              <a:spLocks/>
            </p:cNvSpPr>
            <p:nvPr/>
          </p:nvSpPr>
          <p:spPr bwMode="auto">
            <a:xfrm rot="3026502">
              <a:off x="9886487" y="1698180"/>
              <a:ext cx="129202" cy="819909"/>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rgbClr val="C1111B">
                <a:lumMod val="20000"/>
                <a:lumOff val="80000"/>
              </a:srgbClr>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sp>
          <p:nvSpPr>
            <p:cNvPr id="152" name="Oval 27">
              <a:extLst>
                <a:ext uri="{FF2B5EF4-FFF2-40B4-BE49-F238E27FC236}">
                  <a16:creationId xmlns:a16="http://schemas.microsoft.com/office/drawing/2014/main" xmlns="" id="{40C60240-0401-4A39-807B-A05DE9E2D51B}"/>
                </a:ext>
              </a:extLst>
            </p:cNvPr>
            <p:cNvSpPr>
              <a:spLocks/>
            </p:cNvSpPr>
            <p:nvPr/>
          </p:nvSpPr>
          <p:spPr bwMode="auto">
            <a:xfrm rot="3026502">
              <a:off x="10707783" y="1195435"/>
              <a:ext cx="323354" cy="322656"/>
            </a:xfrm>
            <a:prstGeom prst="ellipse">
              <a:avLst/>
            </a:prstGeom>
            <a:solidFill>
              <a:srgbClr val="FFFFFF"/>
            </a:solidFill>
            <a:ln>
              <a:solidFill>
                <a:srgbClr val="C1111B">
                  <a:lumMod val="20000"/>
                  <a:lumOff val="80000"/>
                </a:srgbClr>
              </a:solid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Calibri" panose="020F0502020204030204"/>
              </a:endParaRPr>
            </a:p>
          </p:txBody>
        </p:sp>
      </p:grpSp>
    </p:spTree>
    <p:extLst>
      <p:ext uri="{BB962C8B-B14F-4D97-AF65-F5344CB8AC3E}">
        <p14:creationId xmlns:p14="http://schemas.microsoft.com/office/powerpoint/2010/main" val="3054134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wipe(left)">
                                      <p:cBhvr>
                                        <p:cTn id="18" dur="1250"/>
                                        <p:tgtEl>
                                          <p:spTgt spid="104"/>
                                        </p:tgtEl>
                                      </p:cBhvr>
                                    </p:animEffect>
                                  </p:childTnLst>
                                </p:cTn>
                              </p:par>
                              <p:par>
                                <p:cTn id="19" presetID="2" presetClass="entr" presetSubtype="12" fill="hold" nodeType="withEffect">
                                  <p:stCondLst>
                                    <p:cond delay="0"/>
                                  </p:stCondLst>
                                  <p:childTnLst>
                                    <p:set>
                                      <p:cBhvr>
                                        <p:cTn id="20" dur="1" fill="hold">
                                          <p:stCondLst>
                                            <p:cond delay="0"/>
                                          </p:stCondLst>
                                        </p:cTn>
                                        <p:tgtEl>
                                          <p:spTgt spid="129"/>
                                        </p:tgtEl>
                                        <p:attrNameLst>
                                          <p:attrName>style.visibility</p:attrName>
                                        </p:attrNameLst>
                                      </p:cBhvr>
                                      <p:to>
                                        <p:strVal val="visible"/>
                                      </p:to>
                                    </p:set>
                                    <p:anim calcmode="lin" valueType="num">
                                      <p:cBhvr additive="base">
                                        <p:cTn id="21" dur="1300" fill="hold"/>
                                        <p:tgtEl>
                                          <p:spTgt spid="129"/>
                                        </p:tgtEl>
                                        <p:attrNameLst>
                                          <p:attrName>ppt_x</p:attrName>
                                        </p:attrNameLst>
                                      </p:cBhvr>
                                      <p:tavLst>
                                        <p:tav tm="0">
                                          <p:val>
                                            <p:strVal val="0-#ppt_w/2"/>
                                          </p:val>
                                        </p:tav>
                                        <p:tav tm="100000">
                                          <p:val>
                                            <p:strVal val="#ppt_x"/>
                                          </p:val>
                                        </p:tav>
                                      </p:tavLst>
                                    </p:anim>
                                    <p:anim calcmode="lin" valueType="num">
                                      <p:cBhvr additive="base">
                                        <p:cTn id="22" dur="1300" fill="hold"/>
                                        <p:tgtEl>
                                          <p:spTgt spid="129"/>
                                        </p:tgtEl>
                                        <p:attrNameLst>
                                          <p:attrName>ppt_y</p:attrName>
                                        </p:attrNameLst>
                                      </p:cBhvr>
                                      <p:tavLst>
                                        <p:tav tm="0">
                                          <p:val>
                                            <p:strVal val="1+#ppt_h/2"/>
                                          </p:val>
                                        </p:tav>
                                        <p:tav tm="100000">
                                          <p:val>
                                            <p:strVal val="#ppt_y"/>
                                          </p:val>
                                        </p:tav>
                                      </p:tavLst>
                                    </p:anim>
                                  </p:childTnLst>
                                </p:cTn>
                              </p:par>
                            </p:childTnLst>
                          </p:cTn>
                        </p:par>
                        <p:par>
                          <p:cTn id="23" fill="hold">
                            <p:stCondLst>
                              <p:cond delay="2300"/>
                            </p:stCondLst>
                            <p:childTnLst>
                              <p:par>
                                <p:cTn id="24" presetID="47" presetClass="entr" presetSubtype="0" fill="hold" nodeType="afterEffect">
                                  <p:stCondLst>
                                    <p:cond delay="0"/>
                                  </p:stCondLst>
                                  <p:childTnLst>
                                    <p:set>
                                      <p:cBhvr>
                                        <p:cTn id="25" dur="1" fill="hold">
                                          <p:stCondLst>
                                            <p:cond delay="0"/>
                                          </p:stCondLst>
                                        </p:cTn>
                                        <p:tgtEl>
                                          <p:spTgt spid="105"/>
                                        </p:tgtEl>
                                        <p:attrNameLst>
                                          <p:attrName>style.visibility</p:attrName>
                                        </p:attrNameLst>
                                      </p:cBhvr>
                                      <p:to>
                                        <p:strVal val="visible"/>
                                      </p:to>
                                    </p:set>
                                    <p:animEffect transition="in" filter="fade">
                                      <p:cBhvr>
                                        <p:cTn id="26" dur="1000"/>
                                        <p:tgtEl>
                                          <p:spTgt spid="105"/>
                                        </p:tgtEl>
                                      </p:cBhvr>
                                    </p:animEffect>
                                    <p:anim calcmode="lin" valueType="num">
                                      <p:cBhvr>
                                        <p:cTn id="27" dur="1000" fill="hold"/>
                                        <p:tgtEl>
                                          <p:spTgt spid="105"/>
                                        </p:tgtEl>
                                        <p:attrNameLst>
                                          <p:attrName>ppt_x</p:attrName>
                                        </p:attrNameLst>
                                      </p:cBhvr>
                                      <p:tavLst>
                                        <p:tav tm="0">
                                          <p:val>
                                            <p:strVal val="#ppt_x"/>
                                          </p:val>
                                        </p:tav>
                                        <p:tav tm="100000">
                                          <p:val>
                                            <p:strVal val="#ppt_x"/>
                                          </p:val>
                                        </p:tav>
                                      </p:tavLst>
                                    </p:anim>
                                    <p:anim calcmode="lin" valueType="num">
                                      <p:cBhvr>
                                        <p:cTn id="28" dur="1000" fill="hold"/>
                                        <p:tgtEl>
                                          <p:spTgt spid="10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fade">
                                      <p:cBhvr>
                                        <p:cTn id="31" dur="1000"/>
                                        <p:tgtEl>
                                          <p:spTgt spid="111"/>
                                        </p:tgtEl>
                                      </p:cBhvr>
                                    </p:animEffect>
                                    <p:anim calcmode="lin" valueType="num">
                                      <p:cBhvr>
                                        <p:cTn id="32" dur="1000" fill="hold"/>
                                        <p:tgtEl>
                                          <p:spTgt spid="111"/>
                                        </p:tgtEl>
                                        <p:attrNameLst>
                                          <p:attrName>ppt_x</p:attrName>
                                        </p:attrNameLst>
                                      </p:cBhvr>
                                      <p:tavLst>
                                        <p:tav tm="0">
                                          <p:val>
                                            <p:strVal val="#ppt_x"/>
                                          </p:val>
                                        </p:tav>
                                        <p:tav tm="100000">
                                          <p:val>
                                            <p:strVal val="#ppt_x"/>
                                          </p:val>
                                        </p:tav>
                                      </p:tavLst>
                                    </p:anim>
                                    <p:anim calcmode="lin" valueType="num">
                                      <p:cBhvr>
                                        <p:cTn id="33" dur="1000" fill="hold"/>
                                        <p:tgtEl>
                                          <p:spTgt spid="111"/>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1000"/>
                                        <p:tgtEl>
                                          <p:spTgt spid="117"/>
                                        </p:tgtEl>
                                      </p:cBhvr>
                                    </p:animEffect>
                                    <p:anim calcmode="lin" valueType="num">
                                      <p:cBhvr>
                                        <p:cTn id="37" dur="1000" fill="hold"/>
                                        <p:tgtEl>
                                          <p:spTgt spid="117"/>
                                        </p:tgtEl>
                                        <p:attrNameLst>
                                          <p:attrName>ppt_x</p:attrName>
                                        </p:attrNameLst>
                                      </p:cBhvr>
                                      <p:tavLst>
                                        <p:tav tm="0">
                                          <p:val>
                                            <p:strVal val="#ppt_x"/>
                                          </p:val>
                                        </p:tav>
                                        <p:tav tm="100000">
                                          <p:val>
                                            <p:strVal val="#ppt_x"/>
                                          </p:val>
                                        </p:tav>
                                      </p:tavLst>
                                    </p:anim>
                                    <p:anim calcmode="lin" valueType="num">
                                      <p:cBhvr>
                                        <p:cTn id="38" dur="1000" fill="hold"/>
                                        <p:tgtEl>
                                          <p:spTgt spid="1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fade">
                                      <p:cBhvr>
                                        <p:cTn id="41" dur="1000"/>
                                        <p:tgtEl>
                                          <p:spTgt spid="123"/>
                                        </p:tgtEl>
                                      </p:cBhvr>
                                    </p:animEffect>
                                    <p:anim calcmode="lin" valueType="num">
                                      <p:cBhvr>
                                        <p:cTn id="42" dur="1000" fill="hold"/>
                                        <p:tgtEl>
                                          <p:spTgt spid="123"/>
                                        </p:tgtEl>
                                        <p:attrNameLst>
                                          <p:attrName>ppt_x</p:attrName>
                                        </p:attrNameLst>
                                      </p:cBhvr>
                                      <p:tavLst>
                                        <p:tav tm="0">
                                          <p:val>
                                            <p:strVal val="#ppt_x"/>
                                          </p:val>
                                        </p:tav>
                                        <p:tav tm="100000">
                                          <p:val>
                                            <p:strVal val="#ppt_x"/>
                                          </p:val>
                                        </p:tav>
                                      </p:tavLst>
                                    </p:anim>
                                    <p:anim calcmode="lin" valueType="num">
                                      <p:cBhvr>
                                        <p:cTn id="43"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3553230"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销售团队建设</a:t>
            </a:r>
          </a:p>
        </p:txBody>
      </p:sp>
      <p:sp>
        <p:nvSpPr>
          <p:cNvPr id="10" name="is1ide-Rectangle 2">
            <a:extLst>
              <a:ext uri="{FF2B5EF4-FFF2-40B4-BE49-F238E27FC236}">
                <a16:creationId xmlns:a16="http://schemas.microsoft.com/office/drawing/2014/main" xmlns="" id="{D8847D6B-24D9-463E-B9BA-EC228572D217}"/>
              </a:ext>
            </a:extLst>
          </p:cNvPr>
          <p:cNvSpPr/>
          <p:nvPr/>
        </p:nvSpPr>
        <p:spPr>
          <a:xfrm>
            <a:off x="1343472" y="3351851"/>
            <a:ext cx="2376264" cy="2194063"/>
          </a:xfrm>
          <a:prstGeom prst="rect">
            <a:avLst/>
          </a:prstGeom>
          <a:solidFill>
            <a:srgbClr val="FFFFFF">
              <a:lumMod val="95000"/>
            </a:srgbClr>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1" name="is1ide-Rectangle 3">
            <a:extLst>
              <a:ext uri="{FF2B5EF4-FFF2-40B4-BE49-F238E27FC236}">
                <a16:creationId xmlns:a16="http://schemas.microsoft.com/office/drawing/2014/main" xmlns="" id="{252FF61A-8C75-4D1E-9B33-83208B295334}"/>
              </a:ext>
            </a:extLst>
          </p:cNvPr>
          <p:cNvSpPr/>
          <p:nvPr/>
        </p:nvSpPr>
        <p:spPr>
          <a:xfrm>
            <a:off x="1343472" y="1796819"/>
            <a:ext cx="2376264" cy="15550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a16="http://schemas.microsoft.com/office/drawing/2014/main" xmlns="" id="{74EC186A-6BE4-4790-B5B4-5B9638DD022E}"/>
              </a:ext>
            </a:extLst>
          </p:cNvPr>
          <p:cNvGrpSpPr>
            <a:grpSpLocks/>
          </p:cNvGrpSpPr>
          <p:nvPr/>
        </p:nvGrpSpPr>
        <p:grpSpPr>
          <a:xfrm>
            <a:off x="2265710" y="3085957"/>
            <a:ext cx="531791" cy="531791"/>
            <a:chOff x="3909160" y="2249137"/>
            <a:chExt cx="648072" cy="648072"/>
          </a:xfrm>
        </p:grpSpPr>
        <p:sp>
          <p:nvSpPr>
            <p:cNvPr id="13" name="is1ide-Oval 35">
              <a:extLst>
                <a:ext uri="{FF2B5EF4-FFF2-40B4-BE49-F238E27FC236}">
                  <a16:creationId xmlns:a16="http://schemas.microsoft.com/office/drawing/2014/main" xmlns="" id="{8C493F51-C192-4DCE-9EA0-224B63CB8ECB}"/>
                </a:ext>
              </a:extLst>
            </p:cNvPr>
            <p:cNvSpPr/>
            <p:nvPr/>
          </p:nvSpPr>
          <p:spPr>
            <a:xfrm>
              <a:off x="3909160" y="2249137"/>
              <a:ext cx="648072" cy="648072"/>
            </a:xfrm>
            <a:prstGeom prst="ellipse">
              <a:avLst/>
            </a:prstGeom>
            <a:solidFill>
              <a:srgbClr val="C00000"/>
            </a:solidFill>
            <a:ln w="381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4" name="is1ide-university7">
              <a:extLst>
                <a:ext uri="{FF2B5EF4-FFF2-40B4-BE49-F238E27FC236}">
                  <a16:creationId xmlns:a16="http://schemas.microsoft.com/office/drawing/2014/main" xmlns="" id="{C865708D-DB5F-41FA-A5A3-0694102B2CD8}"/>
                </a:ext>
              </a:extLst>
            </p:cNvPr>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15" name="is1ide-Rectangle 5">
            <a:extLst>
              <a:ext uri="{FF2B5EF4-FFF2-40B4-BE49-F238E27FC236}">
                <a16:creationId xmlns:a16="http://schemas.microsoft.com/office/drawing/2014/main" xmlns="" id="{238E7A30-FB16-43FC-AEAF-5ED0DDDF3DB1}"/>
              </a:ext>
            </a:extLst>
          </p:cNvPr>
          <p:cNvSpPr/>
          <p:nvPr/>
        </p:nvSpPr>
        <p:spPr>
          <a:xfrm>
            <a:off x="3719736" y="3351851"/>
            <a:ext cx="2376264" cy="2194063"/>
          </a:xfrm>
          <a:prstGeom prst="rect">
            <a:avLst/>
          </a:prstGeom>
          <a:solidFill>
            <a:srgbClr val="FFFFFF">
              <a:lumMod val="85000"/>
            </a:srgbClr>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is1ide-Rectangle 6">
            <a:extLst>
              <a:ext uri="{FF2B5EF4-FFF2-40B4-BE49-F238E27FC236}">
                <a16:creationId xmlns:a16="http://schemas.microsoft.com/office/drawing/2014/main" xmlns="" id="{D091AA1F-C6BB-47F7-AC64-FA68E65C2F3F}"/>
              </a:ext>
            </a:extLst>
          </p:cNvPr>
          <p:cNvSpPr/>
          <p:nvPr/>
        </p:nvSpPr>
        <p:spPr>
          <a:xfrm>
            <a:off x="3719736" y="1796819"/>
            <a:ext cx="2376264" cy="155503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7" name="is1ide-Rectangle 7">
            <a:extLst>
              <a:ext uri="{FF2B5EF4-FFF2-40B4-BE49-F238E27FC236}">
                <a16:creationId xmlns:a16="http://schemas.microsoft.com/office/drawing/2014/main" xmlns="" id="{B26C6E7A-AA3F-492E-978C-217B6636237F}"/>
              </a:ext>
            </a:extLst>
          </p:cNvPr>
          <p:cNvSpPr/>
          <p:nvPr/>
        </p:nvSpPr>
        <p:spPr>
          <a:xfrm>
            <a:off x="6096000" y="3351851"/>
            <a:ext cx="2376264" cy="2194063"/>
          </a:xfrm>
          <a:prstGeom prst="rect">
            <a:avLst/>
          </a:prstGeom>
          <a:solidFill>
            <a:srgbClr val="FFFFFF">
              <a:lumMod val="95000"/>
            </a:srgbClr>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is1ide-Rectangle 8">
            <a:extLst>
              <a:ext uri="{FF2B5EF4-FFF2-40B4-BE49-F238E27FC236}">
                <a16:creationId xmlns:a16="http://schemas.microsoft.com/office/drawing/2014/main" xmlns="" id="{17FC5432-43AE-4B5C-9DFA-2151E627C169}"/>
              </a:ext>
            </a:extLst>
          </p:cNvPr>
          <p:cNvSpPr/>
          <p:nvPr/>
        </p:nvSpPr>
        <p:spPr>
          <a:xfrm>
            <a:off x="6096000" y="1796819"/>
            <a:ext cx="2376264" cy="155503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9" name="is1ide-Rectangle 9">
            <a:extLst>
              <a:ext uri="{FF2B5EF4-FFF2-40B4-BE49-F238E27FC236}">
                <a16:creationId xmlns:a16="http://schemas.microsoft.com/office/drawing/2014/main" xmlns="" id="{15C2C727-0140-491E-890C-96488709D6F0}"/>
              </a:ext>
            </a:extLst>
          </p:cNvPr>
          <p:cNvSpPr/>
          <p:nvPr/>
        </p:nvSpPr>
        <p:spPr>
          <a:xfrm>
            <a:off x="8472264" y="3351851"/>
            <a:ext cx="2376264" cy="2194063"/>
          </a:xfrm>
          <a:prstGeom prst="rect">
            <a:avLst/>
          </a:prstGeom>
          <a:solidFill>
            <a:srgbClr val="FFFFFF">
              <a:lumMod val="85000"/>
            </a:srgbClr>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is1ide-Rectangle 10">
            <a:extLst>
              <a:ext uri="{FF2B5EF4-FFF2-40B4-BE49-F238E27FC236}">
                <a16:creationId xmlns:a16="http://schemas.microsoft.com/office/drawing/2014/main" xmlns="" id="{56D24E9B-1835-4EDC-8090-B3224E47FB55}"/>
              </a:ext>
            </a:extLst>
          </p:cNvPr>
          <p:cNvSpPr/>
          <p:nvPr/>
        </p:nvSpPr>
        <p:spPr>
          <a:xfrm>
            <a:off x="8472264" y="1796819"/>
            <a:ext cx="2376264" cy="155503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21" name="组合 20">
            <a:extLst>
              <a:ext uri="{FF2B5EF4-FFF2-40B4-BE49-F238E27FC236}">
                <a16:creationId xmlns:a16="http://schemas.microsoft.com/office/drawing/2014/main" xmlns="" id="{BED00BEF-7CA0-4107-BF0E-F4EAAF9274A2}"/>
              </a:ext>
            </a:extLst>
          </p:cNvPr>
          <p:cNvGrpSpPr>
            <a:grpSpLocks/>
          </p:cNvGrpSpPr>
          <p:nvPr/>
        </p:nvGrpSpPr>
        <p:grpSpPr>
          <a:xfrm>
            <a:off x="7018238" y="3085957"/>
            <a:ext cx="531791" cy="531791"/>
            <a:chOff x="5675954" y="2249137"/>
            <a:chExt cx="648072" cy="648072"/>
          </a:xfrm>
        </p:grpSpPr>
        <p:sp>
          <p:nvSpPr>
            <p:cNvPr id="22" name="is1ide-Oval 33">
              <a:extLst>
                <a:ext uri="{FF2B5EF4-FFF2-40B4-BE49-F238E27FC236}">
                  <a16:creationId xmlns:a16="http://schemas.microsoft.com/office/drawing/2014/main" xmlns="" id="{2341B5C0-90D1-4FA9-A979-FE21B8AA31FC}"/>
                </a:ext>
              </a:extLst>
            </p:cNvPr>
            <p:cNvSpPr/>
            <p:nvPr/>
          </p:nvSpPr>
          <p:spPr>
            <a:xfrm>
              <a:off x="5675954" y="2249137"/>
              <a:ext cx="648072" cy="648072"/>
            </a:xfrm>
            <a:prstGeom prst="ellipse">
              <a:avLst/>
            </a:prstGeom>
            <a:solidFill>
              <a:srgbClr val="C00000"/>
            </a:solidFill>
            <a:ln w="381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is1ide-Freeform 428">
              <a:extLst>
                <a:ext uri="{FF2B5EF4-FFF2-40B4-BE49-F238E27FC236}">
                  <a16:creationId xmlns:a16="http://schemas.microsoft.com/office/drawing/2014/main" xmlns="" id="{F9BAD0D0-753A-4D4D-93FD-77254E1BF0AE}"/>
                </a:ext>
              </a:extLst>
            </p:cNvPr>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xmlns="" id="{B2989916-B44A-440B-9D00-C1885568F91D}"/>
              </a:ext>
            </a:extLst>
          </p:cNvPr>
          <p:cNvGrpSpPr>
            <a:grpSpLocks/>
          </p:cNvGrpSpPr>
          <p:nvPr/>
        </p:nvGrpSpPr>
        <p:grpSpPr>
          <a:xfrm>
            <a:off x="4641974" y="3085957"/>
            <a:ext cx="531791" cy="531791"/>
            <a:chOff x="4792557" y="2249137"/>
            <a:chExt cx="648072" cy="648072"/>
          </a:xfrm>
        </p:grpSpPr>
        <p:sp>
          <p:nvSpPr>
            <p:cNvPr id="25" name="is1ide-Oval 31">
              <a:extLst>
                <a:ext uri="{FF2B5EF4-FFF2-40B4-BE49-F238E27FC236}">
                  <a16:creationId xmlns:a16="http://schemas.microsoft.com/office/drawing/2014/main" xmlns="" id="{DE9DC8B3-E59A-4DFD-A5B7-4731D046855E}"/>
                </a:ext>
              </a:extLst>
            </p:cNvPr>
            <p:cNvSpPr/>
            <p:nvPr/>
          </p:nvSpPr>
          <p:spPr>
            <a:xfrm>
              <a:off x="4792557" y="2249137"/>
              <a:ext cx="648072" cy="648072"/>
            </a:xfrm>
            <a:prstGeom prst="ellipse">
              <a:avLst/>
            </a:prstGeom>
            <a:solidFill>
              <a:srgbClr val="C00000"/>
            </a:solidFill>
            <a:ln w="381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6" name="is1ide-Freeform 70">
              <a:extLst>
                <a:ext uri="{FF2B5EF4-FFF2-40B4-BE49-F238E27FC236}">
                  <a16:creationId xmlns:a16="http://schemas.microsoft.com/office/drawing/2014/main" xmlns="" id="{DF72DECC-F6E6-4A2F-AD88-7C9FDC47FD27}"/>
                </a:ext>
              </a:extLst>
            </p:cNvPr>
            <p:cNvSpPr>
              <a:spLocks/>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a16="http://schemas.microsoft.com/office/drawing/2014/main" xmlns="" id="{17D218E1-E912-4246-8C4A-3610C512EEA5}"/>
              </a:ext>
            </a:extLst>
          </p:cNvPr>
          <p:cNvGrpSpPr>
            <a:grpSpLocks/>
          </p:cNvGrpSpPr>
          <p:nvPr/>
        </p:nvGrpSpPr>
        <p:grpSpPr>
          <a:xfrm>
            <a:off x="9394502" y="3085957"/>
            <a:ext cx="531791" cy="531791"/>
            <a:chOff x="6559351" y="2249137"/>
            <a:chExt cx="648072" cy="648072"/>
          </a:xfrm>
        </p:grpSpPr>
        <p:sp>
          <p:nvSpPr>
            <p:cNvPr id="28" name="is1ide-Oval 29">
              <a:extLst>
                <a:ext uri="{FF2B5EF4-FFF2-40B4-BE49-F238E27FC236}">
                  <a16:creationId xmlns:a16="http://schemas.microsoft.com/office/drawing/2014/main" xmlns="" id="{9A98AADD-CAA8-4FCB-B62E-06BA20EFF8A5}"/>
                </a:ext>
              </a:extLst>
            </p:cNvPr>
            <p:cNvSpPr/>
            <p:nvPr/>
          </p:nvSpPr>
          <p:spPr>
            <a:xfrm>
              <a:off x="6559351" y="2249137"/>
              <a:ext cx="648072" cy="648072"/>
            </a:xfrm>
            <a:prstGeom prst="ellipse">
              <a:avLst/>
            </a:prstGeom>
            <a:solidFill>
              <a:srgbClr val="C00000"/>
            </a:solidFill>
            <a:ln w="38100" cap="flat" cmpd="sng" algn="ctr">
              <a:solidFill>
                <a:srgbClr val="FFFFFF"/>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9" name="ïşḻïďê-AutoShape 75">
              <a:extLst>
                <a:ext uri="{FF2B5EF4-FFF2-40B4-BE49-F238E27FC236}">
                  <a16:creationId xmlns:a16="http://schemas.microsoft.com/office/drawing/2014/main" xmlns="" id="{AAA7B0C8-3545-4717-AF3B-9738BB3B086F}"/>
                </a:ext>
              </a:extLst>
            </p:cNvPr>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solidFill>
            <a:ln>
              <a:noFill/>
            </a:ln>
            <a:effectLs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30" name="组合 29">
            <a:extLst>
              <a:ext uri="{FF2B5EF4-FFF2-40B4-BE49-F238E27FC236}">
                <a16:creationId xmlns:a16="http://schemas.microsoft.com/office/drawing/2014/main" xmlns="" id="{6A8FB4B0-5490-4EE7-B5CB-7191F7A29A3C}"/>
              </a:ext>
            </a:extLst>
          </p:cNvPr>
          <p:cNvGrpSpPr/>
          <p:nvPr/>
        </p:nvGrpSpPr>
        <p:grpSpPr>
          <a:xfrm>
            <a:off x="3618854" y="4011167"/>
            <a:ext cx="2578029" cy="1046003"/>
            <a:chOff x="8662573" y="1518902"/>
            <a:chExt cx="2578029" cy="1046002"/>
          </a:xfrm>
        </p:grpSpPr>
        <p:sp>
          <p:nvSpPr>
            <p:cNvPr id="31" name="ïşḻïďê-TextBox 5">
              <a:extLst>
                <a:ext uri="{FF2B5EF4-FFF2-40B4-BE49-F238E27FC236}">
                  <a16:creationId xmlns:a16="http://schemas.microsoft.com/office/drawing/2014/main" xmlns="" id="{3CF55270-D305-43DC-8F6B-C35B7B8500CC}"/>
                </a:ext>
              </a:extLst>
            </p:cNvPr>
            <p:cNvSpPr txBox="1"/>
            <p:nvPr/>
          </p:nvSpPr>
          <p:spPr>
            <a:xfrm>
              <a:off x="8662573" y="1839896"/>
              <a:ext cx="2578029" cy="725008"/>
            </a:xfrm>
            <a:prstGeom prst="rect">
              <a:avLst/>
            </a:prstGeom>
            <a:noFill/>
          </p:spPr>
          <p:txBody>
            <a:bodyPr wrap="square" lIns="120000" tIns="62400" rIns="120000" bIns="62400" anchor="t">
              <a:noAutofit/>
            </a:bodyPr>
            <a:lstStyle/>
            <a:p>
              <a:pPr algn="ctr" defTabSz="1219140">
                <a:lnSpc>
                  <a:spcPct val="120000"/>
                </a:lnSpc>
                <a:spcBef>
                  <a:spcPct val="0"/>
                </a:spcBef>
                <a:defRPr/>
              </a:pPr>
              <a:r>
                <a:rPr lang="zh-CN" altLang="en-US" sz="1200">
                  <a:solidFill>
                    <a:srgbClr val="000000"/>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000000"/>
                  </a:solidFill>
                  <a:latin typeface="微软雅黑" panose="020B0503020204020204" pitchFamily="34" charset="-122"/>
                  <a:ea typeface="微软雅黑" panose="020B0503020204020204" pitchFamily="34" charset="-122"/>
                </a:rPr>
              </a:br>
              <a:r>
                <a:rPr lang="zh-CN" altLang="en-US" sz="1200">
                  <a:solidFill>
                    <a:srgbClr val="000000"/>
                  </a:solidFill>
                  <a:latin typeface="微软雅黑" panose="020B0503020204020204" pitchFamily="34" charset="-122"/>
                  <a:ea typeface="微软雅黑" panose="020B0503020204020204" pitchFamily="34" charset="-122"/>
                </a:rPr>
                <a:t>（建议使用主题字体）</a:t>
              </a:r>
            </a:p>
          </p:txBody>
        </p:sp>
        <p:sp>
          <p:nvSpPr>
            <p:cNvPr id="32" name="ïşḻïďê-Rectangle 28">
              <a:extLst>
                <a:ext uri="{FF2B5EF4-FFF2-40B4-BE49-F238E27FC236}">
                  <a16:creationId xmlns:a16="http://schemas.microsoft.com/office/drawing/2014/main" xmlns="" id="{B974F4A2-EDC3-4A59-8E4A-49690C08DAD0}"/>
                </a:ext>
              </a:extLst>
            </p:cNvPr>
            <p:cNvSpPr/>
            <p:nvPr/>
          </p:nvSpPr>
          <p:spPr>
            <a:xfrm>
              <a:off x="8662573" y="1518902"/>
              <a:ext cx="2578029" cy="320994"/>
            </a:xfrm>
            <a:prstGeom prst="rect">
              <a:avLst/>
            </a:prstGeom>
          </p:spPr>
          <p:txBody>
            <a:bodyPr wrap="none" lIns="120000" tIns="62400" rIns="120000" bIns="62400" anchor="b">
              <a:normAutofit fontScale="92500" lnSpcReduction="20000"/>
            </a:bodyPr>
            <a:lstStyle/>
            <a:p>
              <a:pPr algn="ctr" defTabSz="1219140">
                <a:spcBef>
                  <a:spcPct val="0"/>
                </a:spcBef>
                <a:defRPr/>
              </a:pPr>
              <a:r>
                <a:rPr lang="zh-CN" altLang="en-US" sz="1600" b="1">
                  <a:solidFill>
                    <a:srgbClr val="C1111B"/>
                  </a:solidFill>
                  <a:latin typeface="微软雅黑" panose="020B0503020204020204" pitchFamily="34" charset="-122"/>
                  <a:ea typeface="微软雅黑" panose="020B0503020204020204" pitchFamily="34" charset="-122"/>
                </a:rPr>
                <a:t>标题文本预设</a:t>
              </a:r>
            </a:p>
          </p:txBody>
        </p:sp>
      </p:grpSp>
      <p:grpSp>
        <p:nvGrpSpPr>
          <p:cNvPr id="33" name="组合 32">
            <a:extLst>
              <a:ext uri="{FF2B5EF4-FFF2-40B4-BE49-F238E27FC236}">
                <a16:creationId xmlns:a16="http://schemas.microsoft.com/office/drawing/2014/main" xmlns="" id="{41631887-28BA-4EDB-9964-EA14CF8D5B4A}"/>
              </a:ext>
            </a:extLst>
          </p:cNvPr>
          <p:cNvGrpSpPr/>
          <p:nvPr/>
        </p:nvGrpSpPr>
        <p:grpSpPr>
          <a:xfrm>
            <a:off x="5995118" y="4011167"/>
            <a:ext cx="2578029" cy="1046003"/>
            <a:chOff x="8662573" y="1518902"/>
            <a:chExt cx="2578029" cy="1046002"/>
          </a:xfrm>
        </p:grpSpPr>
        <p:sp>
          <p:nvSpPr>
            <p:cNvPr id="34" name="ïşḻïďê-TextBox 5">
              <a:extLst>
                <a:ext uri="{FF2B5EF4-FFF2-40B4-BE49-F238E27FC236}">
                  <a16:creationId xmlns:a16="http://schemas.microsoft.com/office/drawing/2014/main" xmlns="" id="{C7863E78-E170-4094-ACBB-70CD41066D77}"/>
                </a:ext>
              </a:extLst>
            </p:cNvPr>
            <p:cNvSpPr txBox="1"/>
            <p:nvPr/>
          </p:nvSpPr>
          <p:spPr>
            <a:xfrm>
              <a:off x="8662573" y="1839896"/>
              <a:ext cx="2578029" cy="725008"/>
            </a:xfrm>
            <a:prstGeom prst="rect">
              <a:avLst/>
            </a:prstGeom>
            <a:noFill/>
          </p:spPr>
          <p:txBody>
            <a:bodyPr wrap="square" lIns="120000" tIns="62400" rIns="120000" bIns="62400" anchor="t">
              <a:noAutofit/>
            </a:bodyPr>
            <a:lstStyle/>
            <a:p>
              <a:pPr algn="ctr" defTabSz="1219140">
                <a:lnSpc>
                  <a:spcPct val="120000"/>
                </a:lnSpc>
                <a:spcBef>
                  <a:spcPct val="0"/>
                </a:spcBef>
                <a:defRPr/>
              </a:pPr>
              <a:r>
                <a:rPr lang="zh-CN" altLang="en-US" sz="1200">
                  <a:solidFill>
                    <a:srgbClr val="000000"/>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000000"/>
                  </a:solidFill>
                  <a:latin typeface="微软雅黑" panose="020B0503020204020204" pitchFamily="34" charset="-122"/>
                  <a:ea typeface="微软雅黑" panose="020B0503020204020204" pitchFamily="34" charset="-122"/>
                </a:rPr>
              </a:br>
              <a:r>
                <a:rPr lang="zh-CN" altLang="en-US" sz="1200">
                  <a:solidFill>
                    <a:srgbClr val="000000"/>
                  </a:solidFill>
                  <a:latin typeface="微软雅黑" panose="020B0503020204020204" pitchFamily="34" charset="-122"/>
                  <a:ea typeface="微软雅黑" panose="020B0503020204020204" pitchFamily="34" charset="-122"/>
                </a:rPr>
                <a:t>（建议使用主题字体）</a:t>
              </a:r>
            </a:p>
          </p:txBody>
        </p:sp>
        <p:sp>
          <p:nvSpPr>
            <p:cNvPr id="35" name="ïşḻïďê-Rectangle 26">
              <a:extLst>
                <a:ext uri="{FF2B5EF4-FFF2-40B4-BE49-F238E27FC236}">
                  <a16:creationId xmlns:a16="http://schemas.microsoft.com/office/drawing/2014/main" xmlns="" id="{F82DB89E-64E6-4FD4-844F-AF628D644EF4}"/>
                </a:ext>
              </a:extLst>
            </p:cNvPr>
            <p:cNvSpPr/>
            <p:nvPr/>
          </p:nvSpPr>
          <p:spPr>
            <a:xfrm>
              <a:off x="8662573" y="1518902"/>
              <a:ext cx="2578029" cy="320994"/>
            </a:xfrm>
            <a:prstGeom prst="rect">
              <a:avLst/>
            </a:prstGeom>
          </p:spPr>
          <p:txBody>
            <a:bodyPr wrap="none" lIns="120000" tIns="62400" rIns="120000" bIns="62400" anchor="b">
              <a:normAutofit fontScale="92500" lnSpcReduction="20000"/>
            </a:bodyPr>
            <a:lstStyle/>
            <a:p>
              <a:pPr algn="ctr" defTabSz="1219140">
                <a:spcBef>
                  <a:spcPct val="0"/>
                </a:spcBef>
                <a:defRPr/>
              </a:pPr>
              <a:r>
                <a:rPr lang="zh-CN" altLang="en-US" sz="1600" b="1">
                  <a:solidFill>
                    <a:srgbClr val="C1111B"/>
                  </a:solidFill>
                  <a:latin typeface="微软雅黑" panose="020B0503020204020204" pitchFamily="34" charset="-122"/>
                  <a:ea typeface="微软雅黑" panose="020B0503020204020204" pitchFamily="34" charset="-122"/>
                </a:rPr>
                <a:t>标题文本预设</a:t>
              </a:r>
            </a:p>
          </p:txBody>
        </p:sp>
      </p:grpSp>
      <p:grpSp>
        <p:nvGrpSpPr>
          <p:cNvPr id="36" name="组合 35">
            <a:extLst>
              <a:ext uri="{FF2B5EF4-FFF2-40B4-BE49-F238E27FC236}">
                <a16:creationId xmlns:a16="http://schemas.microsoft.com/office/drawing/2014/main" xmlns="" id="{9050083C-95D7-4865-A2D3-B33EEA40AD1F}"/>
              </a:ext>
            </a:extLst>
          </p:cNvPr>
          <p:cNvGrpSpPr/>
          <p:nvPr/>
        </p:nvGrpSpPr>
        <p:grpSpPr>
          <a:xfrm>
            <a:off x="1242590" y="4011167"/>
            <a:ext cx="2578029" cy="1046003"/>
            <a:chOff x="8662573" y="1518902"/>
            <a:chExt cx="2578029" cy="1046002"/>
          </a:xfrm>
        </p:grpSpPr>
        <p:sp>
          <p:nvSpPr>
            <p:cNvPr id="37" name="ïşḻïďê-TextBox 5">
              <a:extLst>
                <a:ext uri="{FF2B5EF4-FFF2-40B4-BE49-F238E27FC236}">
                  <a16:creationId xmlns:a16="http://schemas.microsoft.com/office/drawing/2014/main" xmlns="" id="{11B7AF7B-EA3A-4719-BC9C-0DAE33A40E6C}"/>
                </a:ext>
              </a:extLst>
            </p:cNvPr>
            <p:cNvSpPr txBox="1"/>
            <p:nvPr/>
          </p:nvSpPr>
          <p:spPr>
            <a:xfrm>
              <a:off x="8662573" y="1839896"/>
              <a:ext cx="2578029" cy="725008"/>
            </a:xfrm>
            <a:prstGeom prst="rect">
              <a:avLst/>
            </a:prstGeom>
            <a:noFill/>
          </p:spPr>
          <p:txBody>
            <a:bodyPr wrap="square" lIns="120000" tIns="62400" rIns="120000" bIns="62400" anchor="t">
              <a:noAutofit/>
            </a:bodyPr>
            <a:lstStyle/>
            <a:p>
              <a:pPr algn="ctr" defTabSz="1219140">
                <a:lnSpc>
                  <a:spcPct val="120000"/>
                </a:lnSpc>
                <a:spcBef>
                  <a:spcPct val="0"/>
                </a:spcBef>
                <a:defRPr/>
              </a:pPr>
              <a:r>
                <a:rPr lang="zh-CN" altLang="en-US" sz="1200">
                  <a:solidFill>
                    <a:srgbClr val="000000"/>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000000"/>
                  </a:solidFill>
                  <a:latin typeface="微软雅黑" panose="020B0503020204020204" pitchFamily="34" charset="-122"/>
                  <a:ea typeface="微软雅黑" panose="020B0503020204020204" pitchFamily="34" charset="-122"/>
                </a:rPr>
              </a:br>
              <a:r>
                <a:rPr lang="zh-CN" altLang="en-US" sz="1200">
                  <a:solidFill>
                    <a:srgbClr val="000000"/>
                  </a:solidFill>
                  <a:latin typeface="微软雅黑" panose="020B0503020204020204" pitchFamily="34" charset="-122"/>
                  <a:ea typeface="微软雅黑" panose="020B0503020204020204" pitchFamily="34" charset="-122"/>
                </a:rPr>
                <a:t>（建议使用主题字体）</a:t>
              </a:r>
            </a:p>
          </p:txBody>
        </p:sp>
        <p:sp>
          <p:nvSpPr>
            <p:cNvPr id="38" name="ïşḻïďê-Rectangle 24">
              <a:extLst>
                <a:ext uri="{FF2B5EF4-FFF2-40B4-BE49-F238E27FC236}">
                  <a16:creationId xmlns:a16="http://schemas.microsoft.com/office/drawing/2014/main" xmlns="" id="{F903C31F-2410-42DC-AC2F-3BFDB994C50D}"/>
                </a:ext>
              </a:extLst>
            </p:cNvPr>
            <p:cNvSpPr/>
            <p:nvPr/>
          </p:nvSpPr>
          <p:spPr>
            <a:xfrm>
              <a:off x="8662573" y="1518902"/>
              <a:ext cx="2578029" cy="320994"/>
            </a:xfrm>
            <a:prstGeom prst="rect">
              <a:avLst/>
            </a:prstGeom>
          </p:spPr>
          <p:txBody>
            <a:bodyPr wrap="none" lIns="120000" tIns="62400" rIns="120000" bIns="62400" anchor="b">
              <a:normAutofit fontScale="92500" lnSpcReduction="20000"/>
            </a:bodyPr>
            <a:lstStyle/>
            <a:p>
              <a:pPr algn="ctr" defTabSz="1219140">
                <a:spcBef>
                  <a:spcPct val="0"/>
                </a:spcBef>
                <a:defRPr/>
              </a:pPr>
              <a:r>
                <a:rPr lang="zh-CN" altLang="en-US" sz="1600" b="1">
                  <a:solidFill>
                    <a:srgbClr val="C1111B"/>
                  </a:solidFill>
                  <a:latin typeface="微软雅黑" panose="020B0503020204020204" pitchFamily="34" charset="-122"/>
                  <a:ea typeface="微软雅黑" panose="020B0503020204020204" pitchFamily="34" charset="-122"/>
                </a:rPr>
                <a:t>标题文本预设</a:t>
              </a:r>
            </a:p>
          </p:txBody>
        </p:sp>
      </p:grpSp>
      <p:grpSp>
        <p:nvGrpSpPr>
          <p:cNvPr id="39" name="组合 38">
            <a:extLst>
              <a:ext uri="{FF2B5EF4-FFF2-40B4-BE49-F238E27FC236}">
                <a16:creationId xmlns:a16="http://schemas.microsoft.com/office/drawing/2014/main" xmlns="" id="{8CAB692E-0650-4DF7-A5D5-9C0C30307DA2}"/>
              </a:ext>
            </a:extLst>
          </p:cNvPr>
          <p:cNvGrpSpPr/>
          <p:nvPr/>
        </p:nvGrpSpPr>
        <p:grpSpPr>
          <a:xfrm>
            <a:off x="8371382" y="4011167"/>
            <a:ext cx="2578029" cy="1046003"/>
            <a:chOff x="8662573" y="1518902"/>
            <a:chExt cx="2578029" cy="1046002"/>
          </a:xfrm>
        </p:grpSpPr>
        <p:sp>
          <p:nvSpPr>
            <p:cNvPr id="40" name="ïşḻïďê-TextBox 5">
              <a:extLst>
                <a:ext uri="{FF2B5EF4-FFF2-40B4-BE49-F238E27FC236}">
                  <a16:creationId xmlns:a16="http://schemas.microsoft.com/office/drawing/2014/main" xmlns="" id="{8D96F077-BA23-4917-879F-000E4F60755C}"/>
                </a:ext>
              </a:extLst>
            </p:cNvPr>
            <p:cNvSpPr txBox="1"/>
            <p:nvPr/>
          </p:nvSpPr>
          <p:spPr>
            <a:xfrm>
              <a:off x="8662573" y="1839896"/>
              <a:ext cx="2578029" cy="725008"/>
            </a:xfrm>
            <a:prstGeom prst="rect">
              <a:avLst/>
            </a:prstGeom>
            <a:noFill/>
          </p:spPr>
          <p:txBody>
            <a:bodyPr wrap="square" lIns="120000" tIns="62400" rIns="120000" bIns="62400" anchor="t">
              <a:noAutofit/>
            </a:bodyPr>
            <a:lstStyle/>
            <a:p>
              <a:pPr algn="ctr" defTabSz="1219140">
                <a:lnSpc>
                  <a:spcPct val="120000"/>
                </a:lnSpc>
                <a:spcBef>
                  <a:spcPct val="0"/>
                </a:spcBef>
                <a:defRPr/>
              </a:pPr>
              <a:r>
                <a:rPr lang="zh-CN" altLang="en-US" sz="1200">
                  <a:solidFill>
                    <a:srgbClr val="000000"/>
                  </a:solidFill>
                  <a:latin typeface="微软雅黑" panose="020B0503020204020204" pitchFamily="34" charset="-122"/>
                  <a:ea typeface="微软雅黑" panose="020B0503020204020204" pitchFamily="34" charset="-122"/>
                </a:rPr>
                <a:t>此部分内容作为文字排版占位显示</a:t>
              </a:r>
              <a:br>
                <a:rPr lang="zh-CN" altLang="en-US" sz="1200">
                  <a:solidFill>
                    <a:srgbClr val="000000"/>
                  </a:solidFill>
                  <a:latin typeface="微软雅黑" panose="020B0503020204020204" pitchFamily="34" charset="-122"/>
                  <a:ea typeface="微软雅黑" panose="020B0503020204020204" pitchFamily="34" charset="-122"/>
                </a:rPr>
              </a:br>
              <a:r>
                <a:rPr lang="zh-CN" altLang="en-US" sz="1200">
                  <a:solidFill>
                    <a:srgbClr val="000000"/>
                  </a:solidFill>
                  <a:latin typeface="微软雅黑" panose="020B0503020204020204" pitchFamily="34" charset="-122"/>
                  <a:ea typeface="微软雅黑" panose="020B0503020204020204" pitchFamily="34" charset="-122"/>
                </a:rPr>
                <a:t>（建议使用主题字体）</a:t>
              </a:r>
            </a:p>
          </p:txBody>
        </p:sp>
        <p:sp>
          <p:nvSpPr>
            <p:cNvPr id="41" name="ïşḻïďê-Rectangle 22">
              <a:extLst>
                <a:ext uri="{FF2B5EF4-FFF2-40B4-BE49-F238E27FC236}">
                  <a16:creationId xmlns:a16="http://schemas.microsoft.com/office/drawing/2014/main" xmlns="" id="{A919B8CD-2F0F-49C2-9A41-969B9A990BCD}"/>
                </a:ext>
              </a:extLst>
            </p:cNvPr>
            <p:cNvSpPr/>
            <p:nvPr/>
          </p:nvSpPr>
          <p:spPr>
            <a:xfrm>
              <a:off x="8662573" y="1518902"/>
              <a:ext cx="2578029" cy="320994"/>
            </a:xfrm>
            <a:prstGeom prst="rect">
              <a:avLst/>
            </a:prstGeom>
          </p:spPr>
          <p:txBody>
            <a:bodyPr wrap="none" lIns="120000" tIns="62400" rIns="120000" bIns="62400" anchor="b">
              <a:normAutofit fontScale="92500" lnSpcReduction="20000"/>
            </a:bodyPr>
            <a:lstStyle/>
            <a:p>
              <a:pPr algn="ctr" defTabSz="1219140">
                <a:spcBef>
                  <a:spcPct val="0"/>
                </a:spcBef>
                <a:defRPr/>
              </a:pPr>
              <a:r>
                <a:rPr lang="zh-CN" altLang="en-US" sz="1600" b="1">
                  <a:solidFill>
                    <a:srgbClr val="C1111B"/>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13658866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9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140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par>
                          <p:cTn id="36" fill="hold">
                            <p:stCondLst>
                              <p:cond delay="3400"/>
                            </p:stCondLst>
                            <p:childTnLst>
                              <p:par>
                                <p:cTn id="37" presetID="53" presetClass="entr" presetSubtype="16"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par>
                                <p:cTn id="47" presetID="53" presetClass="entr" presetSubtype="16"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par>
                                <p:cTn id="52" presetID="53" presetClass="entr" presetSubtype="16"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900"/>
                            </p:stCondLst>
                            <p:childTnLst>
                              <p:par>
                                <p:cTn id="58" presetID="2" presetClass="entr" presetSubtype="4"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1+#ppt_h/2"/>
                                          </p:val>
                                        </p:tav>
                                        <p:tav tm="100000">
                                          <p:val>
                                            <p:strVal val="#ppt_y"/>
                                          </p:val>
                                        </p:tav>
                                      </p:tavLst>
                                    </p:anim>
                                  </p:childTnLst>
                                </p:cTn>
                              </p:par>
                            </p:childTnLst>
                          </p:cTn>
                        </p:par>
                        <p:par>
                          <p:cTn id="74" fill="hold">
                            <p:stCondLst>
                              <p:cond delay="4400"/>
                            </p:stCondLst>
                            <p:childTnLst>
                              <p:par>
                                <p:cTn id="75" presetID="53" presetClass="entr" presetSubtype="16"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ppt_w</p:attrName>
                                        </p:attrNameLst>
                                      </p:cBhvr>
                                      <p:tavLst>
                                        <p:tav tm="0">
                                          <p:val>
                                            <p:fltVal val="0"/>
                                          </p:val>
                                        </p:tav>
                                        <p:tav tm="100000">
                                          <p:val>
                                            <p:strVal val="#ppt_w"/>
                                          </p:val>
                                        </p:tav>
                                      </p:tavLst>
                                    </p:anim>
                                    <p:anim calcmode="lin" valueType="num">
                                      <p:cBhvr>
                                        <p:cTn id="78" dur="500" fill="hold"/>
                                        <p:tgtEl>
                                          <p:spTgt spid="30"/>
                                        </p:tgtEl>
                                        <p:attrNameLst>
                                          <p:attrName>ppt_h</p:attrName>
                                        </p:attrNameLst>
                                      </p:cBhvr>
                                      <p:tavLst>
                                        <p:tav tm="0">
                                          <p:val>
                                            <p:fltVal val="0"/>
                                          </p:val>
                                        </p:tav>
                                        <p:tav tm="100000">
                                          <p:val>
                                            <p:strVal val="#ppt_h"/>
                                          </p:val>
                                        </p:tav>
                                      </p:tavLst>
                                    </p:anim>
                                    <p:animEffect transition="in" filter="fade">
                                      <p:cBhvr>
                                        <p:cTn id="79" dur="500"/>
                                        <p:tgtEl>
                                          <p:spTgt spid="30"/>
                                        </p:tgtEl>
                                      </p:cBhvr>
                                    </p:animEffect>
                                  </p:childTnLst>
                                </p:cTn>
                              </p:par>
                              <p:par>
                                <p:cTn id="80" presetID="53" presetClass="entr" presetSubtype="16" fill="hold" nodeType="with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par>
                                <p:cTn id="85" presetID="53" presetClass="entr" presetSubtype="16"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ppt_w</p:attrName>
                                        </p:attrNameLst>
                                      </p:cBhvr>
                                      <p:tavLst>
                                        <p:tav tm="0">
                                          <p:val>
                                            <p:fltVal val="0"/>
                                          </p:val>
                                        </p:tav>
                                        <p:tav tm="100000">
                                          <p:val>
                                            <p:strVal val="#ppt_w"/>
                                          </p:val>
                                        </p:tav>
                                      </p:tavLst>
                                    </p:anim>
                                    <p:anim calcmode="lin" valueType="num">
                                      <p:cBhvr>
                                        <p:cTn id="88" dur="500" fill="hold"/>
                                        <p:tgtEl>
                                          <p:spTgt spid="36"/>
                                        </p:tgtEl>
                                        <p:attrNameLst>
                                          <p:attrName>ppt_h</p:attrName>
                                        </p:attrNameLst>
                                      </p:cBhvr>
                                      <p:tavLst>
                                        <p:tav tm="0">
                                          <p:val>
                                            <p:fltVal val="0"/>
                                          </p:val>
                                        </p:tav>
                                        <p:tav tm="100000">
                                          <p:val>
                                            <p:strVal val="#ppt_h"/>
                                          </p:val>
                                        </p:tav>
                                      </p:tavLst>
                                    </p:anim>
                                    <p:animEffect transition="in" filter="fade">
                                      <p:cBhvr>
                                        <p:cTn id="89" dur="500"/>
                                        <p:tgtEl>
                                          <p:spTgt spid="36"/>
                                        </p:tgtEl>
                                      </p:cBhvr>
                                    </p:animEffect>
                                  </p:childTnLst>
                                </p:cTn>
                              </p:par>
                              <p:par>
                                <p:cTn id="90" presetID="53" presetClass="entr" presetSubtype="16" fill="hold" nodeType="withEffect">
                                  <p:stCondLst>
                                    <p:cond delay="0"/>
                                  </p:stCondLst>
                                  <p:childTnLst>
                                    <p:set>
                                      <p:cBhvr>
                                        <p:cTn id="91" dur="1" fill="hold">
                                          <p:stCondLst>
                                            <p:cond delay="0"/>
                                          </p:stCondLst>
                                        </p:cTn>
                                        <p:tgtEl>
                                          <p:spTgt spid="39"/>
                                        </p:tgtEl>
                                        <p:attrNameLst>
                                          <p:attrName>style.visibility</p:attrName>
                                        </p:attrNameLst>
                                      </p:cBhvr>
                                      <p:to>
                                        <p:strVal val="visible"/>
                                      </p:to>
                                    </p:set>
                                    <p:anim calcmode="lin" valueType="num">
                                      <p:cBhvr>
                                        <p:cTn id="92" dur="500" fill="hold"/>
                                        <p:tgtEl>
                                          <p:spTgt spid="39"/>
                                        </p:tgtEl>
                                        <p:attrNameLst>
                                          <p:attrName>ppt_w</p:attrName>
                                        </p:attrNameLst>
                                      </p:cBhvr>
                                      <p:tavLst>
                                        <p:tav tm="0">
                                          <p:val>
                                            <p:fltVal val="0"/>
                                          </p:val>
                                        </p:tav>
                                        <p:tav tm="100000">
                                          <p:val>
                                            <p:strVal val="#ppt_w"/>
                                          </p:val>
                                        </p:tav>
                                      </p:tavLst>
                                    </p:anim>
                                    <p:anim calcmode="lin" valueType="num">
                                      <p:cBhvr>
                                        <p:cTn id="93" dur="500" fill="hold"/>
                                        <p:tgtEl>
                                          <p:spTgt spid="39"/>
                                        </p:tgtEl>
                                        <p:attrNameLst>
                                          <p:attrName>ppt_h</p:attrName>
                                        </p:attrNameLst>
                                      </p:cBhvr>
                                      <p:tavLst>
                                        <p:tav tm="0">
                                          <p:val>
                                            <p:fltVal val="0"/>
                                          </p:val>
                                        </p:tav>
                                        <p:tav tm="100000">
                                          <p:val>
                                            <p:strVal val="#ppt_h"/>
                                          </p:val>
                                        </p:tav>
                                      </p:tavLst>
                                    </p:anim>
                                    <p:animEffect transition="in" filter="fade">
                                      <p:cBhvr>
                                        <p:cTn id="9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5" grpId="0" animBg="1"/>
      <p:bldP spid="16" grpId="0" animBg="1"/>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71778CF4-FE21-4942-B555-87477DF84819}"/>
              </a:ext>
            </a:extLst>
          </p:cNvPr>
          <p:cNvSpPr/>
          <p:nvPr/>
        </p:nvSpPr>
        <p:spPr>
          <a:xfrm>
            <a:off x="0" y="2238581"/>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0">
            <a:extLst>
              <a:ext uri="{FF2B5EF4-FFF2-40B4-BE49-F238E27FC236}">
                <a16:creationId xmlns:a16="http://schemas.microsoft.com/office/drawing/2014/main" xmlns="" id="{21240CE7-1570-40FA-AA89-86A95CC734F1}"/>
              </a:ext>
            </a:extLst>
          </p:cNvPr>
          <p:cNvSpPr>
            <a:spLocks noChangeAspect="1"/>
          </p:cNvSpPr>
          <p:nvPr/>
        </p:nvSpPr>
        <p:spPr>
          <a:xfrm>
            <a:off x="1451918" y="2748652"/>
            <a:ext cx="1741817" cy="189733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85000"/>
            </a:schemeClr>
          </a:solidFill>
          <a:ln>
            <a:noFill/>
          </a:ln>
          <a:effectLst>
            <a:innerShdw blurRad="1524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Impact" panose="020B0806030902050204" pitchFamily="34" charset="0"/>
            </a:endParaRPr>
          </a:p>
        </p:txBody>
      </p:sp>
      <p:grpSp>
        <p:nvGrpSpPr>
          <p:cNvPr id="5" name="组合 4">
            <a:extLst>
              <a:ext uri="{FF2B5EF4-FFF2-40B4-BE49-F238E27FC236}">
                <a16:creationId xmlns:a16="http://schemas.microsoft.com/office/drawing/2014/main" xmlns="" id="{0DEB0786-023E-4083-973D-C5CED849FAC6}"/>
              </a:ext>
            </a:extLst>
          </p:cNvPr>
          <p:cNvGrpSpPr/>
          <p:nvPr/>
        </p:nvGrpSpPr>
        <p:grpSpPr>
          <a:xfrm>
            <a:off x="2024425" y="2537756"/>
            <a:ext cx="2007674" cy="2188751"/>
            <a:chOff x="6399902" y="-156057"/>
            <a:chExt cx="1677546" cy="1828848"/>
          </a:xfrm>
        </p:grpSpPr>
        <p:sp>
          <p:nvSpPr>
            <p:cNvPr id="6" name="矩形 10">
              <a:extLst>
                <a:ext uri="{FF2B5EF4-FFF2-40B4-BE49-F238E27FC236}">
                  <a16:creationId xmlns:a16="http://schemas.microsoft.com/office/drawing/2014/main" xmlns="" id="{822615EE-CC10-4813-8073-8366FABDDF20}"/>
                </a:ext>
              </a:extLst>
            </p:cNvPr>
            <p:cNvSpPr>
              <a:spLocks noChangeAspect="1"/>
            </p:cNvSpPr>
            <p:nvPr/>
          </p:nvSpPr>
          <p:spPr>
            <a:xfrm>
              <a:off x="6399902" y="-156057"/>
              <a:ext cx="1677546" cy="182884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 name="KSO_Shape">
              <a:extLst>
                <a:ext uri="{FF2B5EF4-FFF2-40B4-BE49-F238E27FC236}">
                  <a16:creationId xmlns:a16="http://schemas.microsoft.com/office/drawing/2014/main" xmlns="" id="{CA548CF3-F532-4AD0-B009-CD7EC6C20543}"/>
                </a:ext>
              </a:extLst>
            </p:cNvPr>
            <p:cNvSpPr>
              <a:spLocks/>
            </p:cNvSpPr>
            <p:nvPr/>
          </p:nvSpPr>
          <p:spPr bwMode="auto">
            <a:xfrm>
              <a:off x="6961835" y="422124"/>
              <a:ext cx="553680" cy="67248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lumMod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a:extLst>
              <a:ext uri="{FF2B5EF4-FFF2-40B4-BE49-F238E27FC236}">
                <a16:creationId xmlns:a16="http://schemas.microsoft.com/office/drawing/2014/main" xmlns="" id="{E79B68E8-1EEC-4AFD-BBB6-19255DFF42B1}"/>
              </a:ext>
            </a:extLst>
          </p:cNvPr>
          <p:cNvGrpSpPr/>
          <p:nvPr/>
        </p:nvGrpSpPr>
        <p:grpSpPr>
          <a:xfrm>
            <a:off x="5066638" y="2903625"/>
            <a:ext cx="5191223" cy="1503374"/>
            <a:chOff x="341177" y="1625473"/>
            <a:chExt cx="2277446" cy="1256169"/>
          </a:xfrm>
        </p:grpSpPr>
        <p:sp>
          <p:nvSpPr>
            <p:cNvPr id="9" name="TextBox 4">
              <a:extLst>
                <a:ext uri="{FF2B5EF4-FFF2-40B4-BE49-F238E27FC236}">
                  <a16:creationId xmlns:a16="http://schemas.microsoft.com/office/drawing/2014/main" xmlns="" id="{E6923380-81F6-424F-9AE5-4C0F9D71AA71}"/>
                </a:ext>
              </a:extLst>
            </p:cNvPr>
            <p:cNvSpPr txBox="1"/>
            <p:nvPr/>
          </p:nvSpPr>
          <p:spPr>
            <a:xfrm>
              <a:off x="341177" y="1625473"/>
              <a:ext cx="2277446" cy="925804"/>
            </a:xfrm>
            <a:prstGeom prst="rect">
              <a:avLst/>
            </a:prstGeom>
            <a:noFill/>
          </p:spPr>
          <p:txBody>
            <a:bodyPr wrap="square" lIns="0" rIns="0" rtlCol="0">
              <a:spAutoFit/>
            </a:bodyPr>
            <a:lstStyle/>
            <a:p>
              <a:pPr algn="ctr"/>
              <a:r>
                <a:rPr lang="zh-CN" altLang="en-US" sz="6600" b="1">
                  <a:solidFill>
                    <a:schemeClr val="bg1"/>
                  </a:solidFill>
                  <a:latin typeface="方正兰亭粗黑_GBK" panose="02000000000000000000" pitchFamily="2" charset="-122"/>
                  <a:ea typeface="方正兰亭粗黑_GBK" panose="02000000000000000000" pitchFamily="2" charset="-122"/>
                </a:rPr>
                <a:t>工作完成情况</a:t>
              </a:r>
              <a:endParaRPr lang="zh-CN" altLang="en-US" sz="6600" b="1" dirty="0">
                <a:solidFill>
                  <a:schemeClr val="bg1"/>
                </a:solidFill>
                <a:latin typeface="方正兰亭粗黑_GBK" panose="02000000000000000000" pitchFamily="2" charset="-122"/>
                <a:ea typeface="方正兰亭粗黑_GBK" panose="02000000000000000000" pitchFamily="2" charset="-122"/>
              </a:endParaRPr>
            </a:p>
          </p:txBody>
        </p:sp>
        <p:sp>
          <p:nvSpPr>
            <p:cNvPr id="10" name="TextBox 5">
              <a:extLst>
                <a:ext uri="{FF2B5EF4-FFF2-40B4-BE49-F238E27FC236}">
                  <a16:creationId xmlns:a16="http://schemas.microsoft.com/office/drawing/2014/main" xmlns="" id="{89D74E7C-7593-42A9-BE88-9379DF5659E8}"/>
                </a:ext>
              </a:extLst>
            </p:cNvPr>
            <p:cNvSpPr txBox="1"/>
            <p:nvPr/>
          </p:nvSpPr>
          <p:spPr>
            <a:xfrm>
              <a:off x="936959" y="2547323"/>
              <a:ext cx="1085881" cy="334319"/>
            </a:xfrm>
            <a:prstGeom prst="rect">
              <a:avLst/>
            </a:prstGeom>
            <a:noFill/>
          </p:spPr>
          <p:txBody>
            <a:bodyPr wrap="square" rtlCol="0">
              <a:spAutoFit/>
            </a:bodyPr>
            <a:lstStyle/>
            <a:p>
              <a:pPr algn="ctr"/>
              <a:r>
                <a:rPr lang="zh-CN" altLang="en-US" sz="2000" dirty="0">
                  <a:solidFill>
                    <a:schemeClr val="bg1"/>
                  </a:solidFill>
                  <a:latin typeface="方正兰亭黑_GBK" panose="02000000000000000000" pitchFamily="2" charset="-122"/>
                  <a:ea typeface="方正兰亭黑_GBK" panose="02000000000000000000" pitchFamily="2" charset="-122"/>
                </a:rPr>
                <a:t>添加文字内容</a:t>
              </a:r>
            </a:p>
          </p:txBody>
        </p:sp>
      </p:grpSp>
      <p:sp>
        <p:nvSpPr>
          <p:cNvPr id="11" name="矩形 10">
            <a:extLst>
              <a:ext uri="{FF2B5EF4-FFF2-40B4-BE49-F238E27FC236}">
                <a16:creationId xmlns:a16="http://schemas.microsoft.com/office/drawing/2014/main" xmlns="" id="{9FE384FF-023A-440E-B1E5-A7F410D1C781}"/>
              </a:ext>
            </a:extLst>
          </p:cNvPr>
          <p:cNvSpPr/>
          <p:nvPr/>
        </p:nvSpPr>
        <p:spPr>
          <a:xfrm>
            <a:off x="1212622" y="2325513"/>
            <a:ext cx="1106683" cy="12065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a:solidFill>
                  <a:srgbClr val="C00000"/>
                </a:solidFill>
                <a:latin typeface="Impact" panose="020B0806030902050204" pitchFamily="34" charset="0"/>
              </a:rPr>
              <a:t>02</a:t>
            </a:r>
            <a:endParaRPr lang="zh-CN" altLang="en-US" sz="2800" dirty="0">
              <a:solidFill>
                <a:srgbClr val="C00000"/>
              </a:solidFill>
              <a:latin typeface="Impact" panose="020B0806030902050204" pitchFamily="34" charset="0"/>
            </a:endParaRPr>
          </a:p>
        </p:txBody>
      </p:sp>
      <p:sp>
        <p:nvSpPr>
          <p:cNvPr id="12" name="椭圆 11">
            <a:extLst>
              <a:ext uri="{FF2B5EF4-FFF2-40B4-BE49-F238E27FC236}">
                <a16:creationId xmlns:a16="http://schemas.microsoft.com/office/drawing/2014/main" xmlns="" id="{1995E5B4-3EA7-4089-BD10-03E7D837459B}"/>
              </a:ext>
            </a:extLst>
          </p:cNvPr>
          <p:cNvSpPr/>
          <p:nvPr/>
        </p:nvSpPr>
        <p:spPr>
          <a:xfrm>
            <a:off x="8102309" y="5207602"/>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532CEBE2-AB48-4969-8CC8-CC1361B497CB}"/>
              </a:ext>
            </a:extLst>
          </p:cNvPr>
          <p:cNvSpPr/>
          <p:nvPr/>
        </p:nvSpPr>
        <p:spPr>
          <a:xfrm>
            <a:off x="10687667" y="4890895"/>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a:extLst>
              <a:ext uri="{FF2B5EF4-FFF2-40B4-BE49-F238E27FC236}">
                <a16:creationId xmlns:a16="http://schemas.microsoft.com/office/drawing/2014/main" xmlns="" id="{BD0FD613-339E-463B-8BE9-BCFFEEFB5B9C}"/>
              </a:ext>
            </a:extLst>
          </p:cNvPr>
          <p:cNvSpPr/>
          <p:nvPr/>
        </p:nvSpPr>
        <p:spPr>
          <a:xfrm>
            <a:off x="2921540" y="5935091"/>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a:extLst>
              <a:ext uri="{FF2B5EF4-FFF2-40B4-BE49-F238E27FC236}">
                <a16:creationId xmlns:a16="http://schemas.microsoft.com/office/drawing/2014/main" xmlns="" id="{1B4FD715-2E13-4D8D-9244-32796FB5701F}"/>
              </a:ext>
            </a:extLst>
          </p:cNvPr>
          <p:cNvSpPr>
            <a:spLocks noChangeAspect="1"/>
          </p:cNvSpPr>
          <p:nvPr/>
        </p:nvSpPr>
        <p:spPr>
          <a:xfrm>
            <a:off x="6279085" y="5804922"/>
            <a:ext cx="689352" cy="68935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6" name="椭圆 15">
            <a:extLst>
              <a:ext uri="{FF2B5EF4-FFF2-40B4-BE49-F238E27FC236}">
                <a16:creationId xmlns:a16="http://schemas.microsoft.com/office/drawing/2014/main" xmlns="" id="{1E9B1B95-883E-4556-B316-77C80D9080E4}"/>
              </a:ext>
            </a:extLst>
          </p:cNvPr>
          <p:cNvSpPr>
            <a:spLocks noChangeAspect="1"/>
          </p:cNvSpPr>
          <p:nvPr/>
        </p:nvSpPr>
        <p:spPr>
          <a:xfrm>
            <a:off x="9870101" y="5935091"/>
            <a:ext cx="775521" cy="775521"/>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椭圆 16">
            <a:extLst>
              <a:ext uri="{FF2B5EF4-FFF2-40B4-BE49-F238E27FC236}">
                <a16:creationId xmlns:a16="http://schemas.microsoft.com/office/drawing/2014/main" xmlns="" id="{933B2835-57E1-435A-AA44-19E6F1E43931}"/>
              </a:ext>
            </a:extLst>
          </p:cNvPr>
          <p:cNvSpPr>
            <a:spLocks noChangeAspect="1"/>
          </p:cNvSpPr>
          <p:nvPr/>
        </p:nvSpPr>
        <p:spPr>
          <a:xfrm>
            <a:off x="7068281" y="6193598"/>
            <a:ext cx="1034028" cy="1034028"/>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椭圆 17">
            <a:extLst>
              <a:ext uri="{FF2B5EF4-FFF2-40B4-BE49-F238E27FC236}">
                <a16:creationId xmlns:a16="http://schemas.microsoft.com/office/drawing/2014/main" xmlns="" id="{60BD3843-6B84-4561-8DE0-3FF52D5F6D9B}"/>
              </a:ext>
            </a:extLst>
          </p:cNvPr>
          <p:cNvSpPr>
            <a:spLocks noChangeAspect="1"/>
          </p:cNvSpPr>
          <p:nvPr/>
        </p:nvSpPr>
        <p:spPr>
          <a:xfrm>
            <a:off x="4373168" y="5470289"/>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9" name="椭圆 18">
            <a:extLst>
              <a:ext uri="{FF2B5EF4-FFF2-40B4-BE49-F238E27FC236}">
                <a16:creationId xmlns:a16="http://schemas.microsoft.com/office/drawing/2014/main" xmlns="" id="{F947C8AD-BCE5-4F44-851E-077F54873CB6}"/>
              </a:ext>
            </a:extLst>
          </p:cNvPr>
          <p:cNvSpPr>
            <a:spLocks noChangeAspect="1"/>
          </p:cNvSpPr>
          <p:nvPr/>
        </p:nvSpPr>
        <p:spPr>
          <a:xfrm>
            <a:off x="2098354" y="5804639"/>
            <a:ext cx="603183" cy="60318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0" name="椭圆 19">
            <a:extLst>
              <a:ext uri="{FF2B5EF4-FFF2-40B4-BE49-F238E27FC236}">
                <a16:creationId xmlns:a16="http://schemas.microsoft.com/office/drawing/2014/main" xmlns="" id="{073CD6E9-7F3D-49D6-B002-6B47A9C8A488}"/>
              </a:ext>
            </a:extLst>
          </p:cNvPr>
          <p:cNvSpPr>
            <a:spLocks noChangeAspect="1"/>
          </p:cNvSpPr>
          <p:nvPr/>
        </p:nvSpPr>
        <p:spPr>
          <a:xfrm>
            <a:off x="1495171" y="6310638"/>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椭圆 20">
            <a:extLst>
              <a:ext uri="{FF2B5EF4-FFF2-40B4-BE49-F238E27FC236}">
                <a16:creationId xmlns:a16="http://schemas.microsoft.com/office/drawing/2014/main" xmlns="" id="{A9B310AB-1550-464C-BCE2-C55D58F38B09}"/>
              </a:ext>
            </a:extLst>
          </p:cNvPr>
          <p:cNvSpPr>
            <a:spLocks noChangeAspect="1"/>
          </p:cNvSpPr>
          <p:nvPr/>
        </p:nvSpPr>
        <p:spPr>
          <a:xfrm>
            <a:off x="891854" y="6144883"/>
            <a:ext cx="387761" cy="38776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2" name="椭圆 21">
            <a:extLst>
              <a:ext uri="{FF2B5EF4-FFF2-40B4-BE49-F238E27FC236}">
                <a16:creationId xmlns:a16="http://schemas.microsoft.com/office/drawing/2014/main" xmlns="" id="{2C84BB69-513A-47A4-91BB-C043D53B70F3}"/>
              </a:ext>
            </a:extLst>
          </p:cNvPr>
          <p:cNvSpPr>
            <a:spLocks noChangeAspect="1"/>
          </p:cNvSpPr>
          <p:nvPr/>
        </p:nvSpPr>
        <p:spPr>
          <a:xfrm>
            <a:off x="5291317" y="5691812"/>
            <a:ext cx="301592" cy="301592"/>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3" name="椭圆 22">
            <a:extLst>
              <a:ext uri="{FF2B5EF4-FFF2-40B4-BE49-F238E27FC236}">
                <a16:creationId xmlns:a16="http://schemas.microsoft.com/office/drawing/2014/main" xmlns="" id="{1E6317A7-D9D1-4F8F-A7EF-CEB3CFFC6D7E}"/>
              </a:ext>
            </a:extLst>
          </p:cNvPr>
          <p:cNvSpPr>
            <a:spLocks noChangeAspect="1"/>
          </p:cNvSpPr>
          <p:nvPr/>
        </p:nvSpPr>
        <p:spPr>
          <a:xfrm>
            <a:off x="5835267" y="5417238"/>
            <a:ext cx="301592" cy="30159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椭圆 23">
            <a:extLst>
              <a:ext uri="{FF2B5EF4-FFF2-40B4-BE49-F238E27FC236}">
                <a16:creationId xmlns:a16="http://schemas.microsoft.com/office/drawing/2014/main" xmlns="" id="{BB34D6D4-92E2-46A2-BA5C-ACD1AE3B65EC}"/>
              </a:ext>
            </a:extLst>
          </p:cNvPr>
          <p:cNvSpPr>
            <a:spLocks noChangeAspect="1"/>
          </p:cNvSpPr>
          <p:nvPr/>
        </p:nvSpPr>
        <p:spPr>
          <a:xfrm>
            <a:off x="676431" y="5913285"/>
            <a:ext cx="215423" cy="21542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extLst>
      <p:ext uri="{BB962C8B-B14F-4D97-AF65-F5344CB8AC3E}">
        <p14:creationId xmlns:p14="http://schemas.microsoft.com/office/powerpoint/2010/main" val="3127329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randombar(horizontal)">
                                      <p:cBhvr>
                                        <p:cTn id="53" dur="500"/>
                                        <p:tgtEl>
                                          <p:spTgt spid="18"/>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randombar(horizontal)">
                                      <p:cBhvr>
                                        <p:cTn id="57" dur="500"/>
                                        <p:tgtEl>
                                          <p:spTgt spid="22"/>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randombar(horizontal)">
                                      <p:cBhvr>
                                        <p:cTn id="61" dur="500"/>
                                        <p:tgtEl>
                                          <p:spTgt spid="23"/>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randombar(horizontal)">
                                      <p:cBhvr>
                                        <p:cTn id="65" dur="500"/>
                                        <p:tgtEl>
                                          <p:spTgt spid="15"/>
                                        </p:tgtEl>
                                      </p:cBhvr>
                                    </p:animEffect>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randombar(horizontal)">
                                      <p:cBhvr>
                                        <p:cTn id="73" dur="500"/>
                                        <p:tgtEl>
                                          <p:spTgt spid="12"/>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年度销售计划完成情况</a:t>
            </a:r>
          </a:p>
        </p:txBody>
      </p:sp>
      <p:sp>
        <p:nvSpPr>
          <p:cNvPr id="30" name="ïšḻïďê-Rectangle 3">
            <a:extLst>
              <a:ext uri="{FF2B5EF4-FFF2-40B4-BE49-F238E27FC236}">
                <a16:creationId xmlns:a16="http://schemas.microsoft.com/office/drawing/2014/main" xmlns="" id="{DF701AF9-CF2E-4536-B2E8-BEC03BADA705}"/>
              </a:ext>
            </a:extLst>
          </p:cNvPr>
          <p:cNvSpPr/>
          <p:nvPr/>
        </p:nvSpPr>
        <p:spPr>
          <a:xfrm>
            <a:off x="3935761" y="1242893"/>
            <a:ext cx="7537103" cy="2256188"/>
          </a:xfrm>
          <a:prstGeom prst="rect">
            <a:avLst/>
          </a:prstGeom>
          <a:noFill/>
          <a:ln w="19050" cap="flat" cmpd="sng" algn="ctr">
            <a:solidFill>
              <a:srgbClr val="C1111B"/>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1" name="ïšḻïďê-Rectangle 5">
            <a:extLst>
              <a:ext uri="{FF2B5EF4-FFF2-40B4-BE49-F238E27FC236}">
                <a16:creationId xmlns:a16="http://schemas.microsoft.com/office/drawing/2014/main" xmlns="" id="{BD9EC4DA-3CB2-4DC4-BC1E-EA522269877A}"/>
              </a:ext>
            </a:extLst>
          </p:cNvPr>
          <p:cNvSpPr/>
          <p:nvPr/>
        </p:nvSpPr>
        <p:spPr>
          <a:xfrm>
            <a:off x="719139" y="3787207"/>
            <a:ext cx="7537103" cy="2256188"/>
          </a:xfrm>
          <a:prstGeom prst="rect">
            <a:avLst/>
          </a:prstGeom>
          <a:noFill/>
          <a:ln w="19050" cap="flat" cmpd="sng" algn="ctr">
            <a:solidFill>
              <a:srgbClr val="C00000"/>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32" name="组合 31">
            <a:extLst>
              <a:ext uri="{FF2B5EF4-FFF2-40B4-BE49-F238E27FC236}">
                <a16:creationId xmlns:a16="http://schemas.microsoft.com/office/drawing/2014/main" xmlns="" id="{630D93CE-C4BE-485C-888B-D007FB7A32F3}"/>
              </a:ext>
            </a:extLst>
          </p:cNvPr>
          <p:cNvGrpSpPr/>
          <p:nvPr/>
        </p:nvGrpSpPr>
        <p:grpSpPr>
          <a:xfrm>
            <a:off x="719139" y="1435493"/>
            <a:ext cx="4152727" cy="1870987"/>
            <a:chOff x="539354" y="1076620"/>
            <a:chExt cx="3114545" cy="1403240"/>
          </a:xfrm>
        </p:grpSpPr>
        <p:sp>
          <p:nvSpPr>
            <p:cNvPr id="33" name="ïšḻïďê-Rectangle 2">
              <a:extLst>
                <a:ext uri="{FF2B5EF4-FFF2-40B4-BE49-F238E27FC236}">
                  <a16:creationId xmlns:a16="http://schemas.microsoft.com/office/drawing/2014/main" xmlns="" id="{3222D389-9ED3-4D6F-AF1C-8DB6C5AD6568}"/>
                </a:ext>
              </a:extLst>
            </p:cNvPr>
            <p:cNvSpPr/>
            <p:nvPr/>
          </p:nvSpPr>
          <p:spPr>
            <a:xfrm>
              <a:off x="539354" y="1257581"/>
              <a:ext cx="2412467" cy="1041318"/>
            </a:xfrm>
            <a:prstGeom prst="rect">
              <a:avLst/>
            </a:prstGeom>
            <a:solidFill>
              <a:srgbClr val="C00000"/>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4" name="ïšḻïďê-Oval 6">
              <a:extLst>
                <a:ext uri="{FF2B5EF4-FFF2-40B4-BE49-F238E27FC236}">
                  <a16:creationId xmlns:a16="http://schemas.microsoft.com/office/drawing/2014/main" xmlns="" id="{85EAE7C2-5EF3-4440-A949-6BF38F928B98}"/>
                </a:ext>
              </a:extLst>
            </p:cNvPr>
            <p:cNvSpPr/>
            <p:nvPr/>
          </p:nvSpPr>
          <p:spPr>
            <a:xfrm>
              <a:off x="2249744" y="1076620"/>
              <a:ext cx="1404155" cy="1403240"/>
            </a:xfrm>
            <a:prstGeom prst="ellipse">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35" name="组合 34">
              <a:extLst>
                <a:ext uri="{FF2B5EF4-FFF2-40B4-BE49-F238E27FC236}">
                  <a16:creationId xmlns:a16="http://schemas.microsoft.com/office/drawing/2014/main" xmlns="" id="{0E2A2E3D-732A-4B78-8269-4E2CF0D7AB08}"/>
                </a:ext>
              </a:extLst>
            </p:cNvPr>
            <p:cNvGrpSpPr/>
            <p:nvPr/>
          </p:nvGrpSpPr>
          <p:grpSpPr>
            <a:xfrm>
              <a:off x="629563" y="1396886"/>
              <a:ext cx="1733948" cy="762706"/>
              <a:chOff x="719138" y="1740930"/>
              <a:chExt cx="2352526" cy="1016941"/>
            </a:xfrm>
          </p:grpSpPr>
          <p:sp>
            <p:nvSpPr>
              <p:cNvPr id="36" name="ïšḻïďê-文本框 10">
                <a:extLst>
                  <a:ext uri="{FF2B5EF4-FFF2-40B4-BE49-F238E27FC236}">
                    <a16:creationId xmlns:a16="http://schemas.microsoft.com/office/drawing/2014/main" xmlns="" id="{6439ED59-A6A9-49C2-9D29-F7F9B6BB2BE8}"/>
                  </a:ext>
                </a:extLst>
              </p:cNvPr>
              <p:cNvSpPr txBox="1"/>
              <p:nvPr/>
            </p:nvSpPr>
            <p:spPr bwMode="auto">
              <a:xfrm>
                <a:off x="719138" y="1740930"/>
                <a:ext cx="2352526" cy="304713"/>
              </a:xfrm>
              <a:prstGeom prst="rect">
                <a:avLst/>
              </a:prstGeom>
              <a:noFill/>
            </p:spPr>
            <p:txBody>
              <a:bodyPr wrap="none" lIns="192000" tIns="0" rIns="192000" bIns="0" anchor="b" anchorCtr="0">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计划目标</a:t>
                </a:r>
              </a:p>
            </p:txBody>
          </p:sp>
          <p:sp>
            <p:nvSpPr>
              <p:cNvPr id="37" name="ïšḻïďê-Rectangle 19">
                <a:extLst>
                  <a:ext uri="{FF2B5EF4-FFF2-40B4-BE49-F238E27FC236}">
                    <a16:creationId xmlns:a16="http://schemas.microsoft.com/office/drawing/2014/main" xmlns="" id="{73D8AE5F-B7F5-41F3-AA20-D708CC5CB90F}"/>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lnSpcReduction="10000"/>
              </a:bodyPr>
              <a:lstStyle/>
              <a:p>
                <a:pPr marL="0" marR="0" lvl="0" indent="0" algn="ctr" defTabSz="914377" eaLnBrk="1" fontAlgn="auto" latinLnBrk="0" hangingPunct="1">
                  <a:lnSpc>
                    <a:spcPct val="120000"/>
                  </a:lnSpc>
                  <a:spcBef>
                    <a:spcPts val="0"/>
                  </a:spcBef>
                  <a:spcAft>
                    <a:spcPts val="0"/>
                  </a:spcAft>
                  <a:buClrTx/>
                  <a:buSzTx/>
                  <a:buFontTx/>
                  <a:buNone/>
                  <a:tabLst/>
                  <a:defRPr sz="1800"/>
                </a:pPr>
                <a:r>
                  <a:rPr kumimoji="0" lang="zh-CN" altLang="en-US" sz="1333"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此部分内容作为文字排版占位显示（建议使用主题字体）。</a:t>
                </a:r>
              </a:p>
            </p:txBody>
          </p:sp>
        </p:grpSp>
      </p:grpSp>
      <p:grpSp>
        <p:nvGrpSpPr>
          <p:cNvPr id="38" name="组合 37">
            <a:extLst>
              <a:ext uri="{FF2B5EF4-FFF2-40B4-BE49-F238E27FC236}">
                <a16:creationId xmlns:a16="http://schemas.microsoft.com/office/drawing/2014/main" xmlns="" id="{96459CBA-B24B-4C19-9C70-9ED4AC3568DF}"/>
              </a:ext>
            </a:extLst>
          </p:cNvPr>
          <p:cNvGrpSpPr/>
          <p:nvPr/>
        </p:nvGrpSpPr>
        <p:grpSpPr>
          <a:xfrm>
            <a:off x="7320139" y="3977025"/>
            <a:ext cx="4152725" cy="1870987"/>
            <a:chOff x="5490104" y="2982769"/>
            <a:chExt cx="3114544" cy="1403240"/>
          </a:xfrm>
        </p:grpSpPr>
        <p:sp>
          <p:nvSpPr>
            <p:cNvPr id="39" name="ïšḻïďê-Rectangle 4">
              <a:extLst>
                <a:ext uri="{FF2B5EF4-FFF2-40B4-BE49-F238E27FC236}">
                  <a16:creationId xmlns:a16="http://schemas.microsoft.com/office/drawing/2014/main" xmlns="" id="{E9BD9B5C-0CCD-46A3-9621-6147329F1EE3}"/>
                </a:ext>
              </a:extLst>
            </p:cNvPr>
            <p:cNvSpPr/>
            <p:nvPr/>
          </p:nvSpPr>
          <p:spPr>
            <a:xfrm>
              <a:off x="6192181" y="3165816"/>
              <a:ext cx="2412467" cy="1041318"/>
            </a:xfrm>
            <a:prstGeom prst="rect">
              <a:avLst/>
            </a:prstGeom>
            <a:solidFill>
              <a:srgbClr val="C00000"/>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0" name="ïšḻïďê-Oval 7">
              <a:extLst>
                <a:ext uri="{FF2B5EF4-FFF2-40B4-BE49-F238E27FC236}">
                  <a16:creationId xmlns:a16="http://schemas.microsoft.com/office/drawing/2014/main" xmlns="" id="{964168D1-1C34-43B9-B24C-9C8D895D4379}"/>
                </a:ext>
              </a:extLst>
            </p:cNvPr>
            <p:cNvSpPr/>
            <p:nvPr/>
          </p:nvSpPr>
          <p:spPr>
            <a:xfrm>
              <a:off x="5490104" y="2982769"/>
              <a:ext cx="1404155" cy="140324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xmlns="" id="{1E767BDF-CB16-4FAC-B5D5-2390F2112CF0}"/>
                </a:ext>
              </a:extLst>
            </p:cNvPr>
            <p:cNvGrpSpPr/>
            <p:nvPr/>
          </p:nvGrpSpPr>
          <p:grpSpPr>
            <a:xfrm>
              <a:off x="6850162" y="3331387"/>
              <a:ext cx="1733948" cy="762706"/>
              <a:chOff x="719138" y="1740930"/>
              <a:chExt cx="2352526" cy="1016941"/>
            </a:xfrm>
          </p:grpSpPr>
          <p:sp>
            <p:nvSpPr>
              <p:cNvPr id="42" name="ïšḻïďê-文本框 13">
                <a:extLst>
                  <a:ext uri="{FF2B5EF4-FFF2-40B4-BE49-F238E27FC236}">
                    <a16:creationId xmlns:a16="http://schemas.microsoft.com/office/drawing/2014/main" xmlns="" id="{54C32B12-34F5-4B44-908C-D3186AF39AB8}"/>
                  </a:ext>
                </a:extLst>
              </p:cNvPr>
              <p:cNvSpPr txBox="1"/>
              <p:nvPr/>
            </p:nvSpPr>
            <p:spPr bwMode="auto">
              <a:xfrm>
                <a:off x="719138" y="1740930"/>
                <a:ext cx="2352526" cy="304713"/>
              </a:xfrm>
              <a:prstGeom prst="rect">
                <a:avLst/>
              </a:prstGeom>
              <a:noFill/>
            </p:spPr>
            <p:txBody>
              <a:bodyPr wrap="none" lIns="192000" tIns="0" rIns="192000" bIns="0" anchor="b" anchorCtr="0">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完成目标</a:t>
                </a:r>
              </a:p>
            </p:txBody>
          </p:sp>
          <p:sp>
            <p:nvSpPr>
              <p:cNvPr id="43" name="ïšḻïďê-Rectangle 17">
                <a:extLst>
                  <a:ext uri="{FF2B5EF4-FFF2-40B4-BE49-F238E27FC236}">
                    <a16:creationId xmlns:a16="http://schemas.microsoft.com/office/drawing/2014/main" xmlns="" id="{09DF26B6-55B9-4973-ABB1-760478B45267}"/>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lnSpcReduction="10000"/>
              </a:bodyPr>
              <a:lstStyle/>
              <a:p>
                <a:pPr marL="0" marR="0" lvl="0" indent="0" algn="ctr" defTabSz="914377" eaLnBrk="1" fontAlgn="auto" latinLnBrk="0" hangingPunct="1">
                  <a:lnSpc>
                    <a:spcPct val="120000"/>
                  </a:lnSpc>
                  <a:spcBef>
                    <a:spcPts val="0"/>
                  </a:spcBef>
                  <a:spcAft>
                    <a:spcPts val="0"/>
                  </a:spcAft>
                  <a:buClrTx/>
                  <a:buSzTx/>
                  <a:buFontTx/>
                  <a:buNone/>
                  <a:tabLst/>
                  <a:defRPr sz="1800"/>
                </a:pPr>
                <a:r>
                  <a:rPr kumimoji="0" lang="zh-CN" altLang="en-US" sz="1333"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此部分内容作为文字排版占位显示（建议使用主题字体）。</a:t>
                </a:r>
              </a:p>
            </p:txBody>
          </p:sp>
        </p:grpSp>
      </p:grpSp>
      <p:grpSp>
        <p:nvGrpSpPr>
          <p:cNvPr id="44" name="组合 43">
            <a:extLst>
              <a:ext uri="{FF2B5EF4-FFF2-40B4-BE49-F238E27FC236}">
                <a16:creationId xmlns:a16="http://schemas.microsoft.com/office/drawing/2014/main" xmlns="" id="{8B69A5D0-1E8B-480E-99F7-8B9A512174FC}"/>
              </a:ext>
            </a:extLst>
          </p:cNvPr>
          <p:cNvGrpSpPr/>
          <p:nvPr/>
        </p:nvGrpSpPr>
        <p:grpSpPr>
          <a:xfrm>
            <a:off x="5159898" y="1862515"/>
            <a:ext cx="5088828" cy="1016943"/>
            <a:chOff x="719138" y="1740929"/>
            <a:chExt cx="2352526" cy="1016942"/>
          </a:xfrm>
        </p:grpSpPr>
        <p:sp>
          <p:nvSpPr>
            <p:cNvPr id="45" name="ïšḻïďê-文本框 16">
              <a:extLst>
                <a:ext uri="{FF2B5EF4-FFF2-40B4-BE49-F238E27FC236}">
                  <a16:creationId xmlns:a16="http://schemas.microsoft.com/office/drawing/2014/main" xmlns="" id="{0C21F5DB-7B98-4CB6-B84B-668EB86E5335}"/>
                </a:ext>
              </a:extLst>
            </p:cNvPr>
            <p:cNvSpPr txBox="1"/>
            <p:nvPr/>
          </p:nvSpPr>
          <p:spPr bwMode="auto">
            <a:xfrm>
              <a:off x="719138" y="1740929"/>
              <a:ext cx="2352526" cy="304713"/>
            </a:xfrm>
            <a:prstGeom prst="rect">
              <a:avLst/>
            </a:prstGeom>
            <a:noFill/>
          </p:spPr>
          <p:txBody>
            <a:bodyPr wrap="none" lIns="192000" tIns="0" rIns="192000" bIns="0" anchor="b" anchorCtr="0">
              <a:noAutofit/>
            </a:bodyPr>
            <a:lstStyle/>
            <a:p>
              <a:pPr algn="ctr" defTabSz="914377">
                <a:defRPr/>
              </a:pPr>
              <a:r>
                <a:rPr lang="en-US" altLang="zh-CN" sz="4267" b="1" dirty="0">
                  <a:solidFill>
                    <a:srgbClr val="C1111B"/>
                  </a:solidFill>
                  <a:latin typeface="微软雅黑" panose="020B0503020204020204" pitchFamily="34" charset="-122"/>
                  <a:ea typeface="微软雅黑" panose="020B0503020204020204" pitchFamily="34" charset="-122"/>
                </a:rPr>
                <a:t>166,66,000.00</a:t>
              </a:r>
              <a:r>
                <a:rPr lang="zh-CN" altLang="en-US" sz="4267" b="1" dirty="0">
                  <a:solidFill>
                    <a:srgbClr val="C1111B"/>
                  </a:solidFill>
                  <a:latin typeface="微软雅黑" panose="020B0503020204020204" pitchFamily="34" charset="-122"/>
                  <a:ea typeface="微软雅黑" panose="020B0503020204020204" pitchFamily="34" charset="-122"/>
                </a:rPr>
                <a:t>元</a:t>
              </a:r>
            </a:p>
          </p:txBody>
        </p:sp>
        <p:sp>
          <p:nvSpPr>
            <p:cNvPr id="46" name="ïšḻïďê-Rectangle 15">
              <a:extLst>
                <a:ext uri="{FF2B5EF4-FFF2-40B4-BE49-F238E27FC236}">
                  <a16:creationId xmlns:a16="http://schemas.microsoft.com/office/drawing/2014/main" xmlns="" id="{8EE3D80D-F292-41E4-B6D0-E6C790E856C6}"/>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lstStyle/>
            <a:p>
              <a:pPr algn="ctr" defTabSz="914377">
                <a:lnSpc>
                  <a:spcPct val="120000"/>
                </a:lnSpc>
                <a:defRPr sz="1800"/>
              </a:pPr>
              <a:r>
                <a:rPr lang="zh-CN" altLang="en-US" sz="1333" dirty="0">
                  <a:solidFill>
                    <a:srgbClr val="000000"/>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333" dirty="0">
                  <a:solidFill>
                    <a:srgbClr val="000000"/>
                  </a:solidFill>
                  <a:latin typeface="微软雅黑" panose="020B0503020204020204" pitchFamily="34" charset="-122"/>
                  <a:ea typeface="微软雅黑" panose="020B0503020204020204" pitchFamily="34" charset="-122"/>
                </a:rPr>
              </a:br>
              <a:r>
                <a:rPr lang="zh-CN" altLang="en-US" sz="1333" dirty="0">
                  <a:solidFill>
                    <a:srgbClr val="000000"/>
                  </a:solidFill>
                  <a:latin typeface="微软雅黑" panose="020B0503020204020204" pitchFamily="34" charset="-122"/>
                  <a:ea typeface="微软雅黑" panose="020B0503020204020204" pitchFamily="34" charset="-122"/>
                </a:rPr>
                <a:t>如需更改请在（设置形状格式）菜单下（文本选项）中调整。</a:t>
              </a:r>
            </a:p>
          </p:txBody>
        </p:sp>
      </p:grpSp>
      <p:grpSp>
        <p:nvGrpSpPr>
          <p:cNvPr id="47" name="组合 46">
            <a:extLst>
              <a:ext uri="{FF2B5EF4-FFF2-40B4-BE49-F238E27FC236}">
                <a16:creationId xmlns:a16="http://schemas.microsoft.com/office/drawing/2014/main" xmlns="" id="{D85DD517-1FBA-45B6-8B21-93DC9B4C2FE3}"/>
              </a:ext>
            </a:extLst>
          </p:cNvPr>
          <p:cNvGrpSpPr/>
          <p:nvPr/>
        </p:nvGrpSpPr>
        <p:grpSpPr>
          <a:xfrm>
            <a:off x="1475226" y="4441850"/>
            <a:ext cx="5088828" cy="1016941"/>
            <a:chOff x="719138" y="1740930"/>
            <a:chExt cx="2352526" cy="1016941"/>
          </a:xfrm>
        </p:grpSpPr>
        <p:sp>
          <p:nvSpPr>
            <p:cNvPr id="48" name="ïšḻïďê-文本框 19">
              <a:extLst>
                <a:ext uri="{FF2B5EF4-FFF2-40B4-BE49-F238E27FC236}">
                  <a16:creationId xmlns:a16="http://schemas.microsoft.com/office/drawing/2014/main" xmlns="" id="{B82C4ECA-811D-4DFC-9D72-66093A260FEF}"/>
                </a:ext>
              </a:extLst>
            </p:cNvPr>
            <p:cNvSpPr txBox="1"/>
            <p:nvPr/>
          </p:nvSpPr>
          <p:spPr bwMode="auto">
            <a:xfrm>
              <a:off x="719138" y="1740930"/>
              <a:ext cx="2352526" cy="304713"/>
            </a:xfrm>
            <a:prstGeom prst="rect">
              <a:avLst/>
            </a:prstGeom>
            <a:noFill/>
          </p:spPr>
          <p:txBody>
            <a:bodyPr wrap="none" lIns="192000" tIns="0" rIns="192000" bIns="0" anchor="b" anchorCtr="0">
              <a:noAutofit/>
            </a:bodyPr>
            <a:lstStyle/>
            <a:p>
              <a:pPr algn="ctr" defTabSz="914377">
                <a:defRPr/>
              </a:pPr>
              <a:r>
                <a:rPr lang="en-US" altLang="zh-CN" sz="4267" b="1" dirty="0">
                  <a:solidFill>
                    <a:srgbClr val="C1111B"/>
                  </a:solidFill>
                  <a:latin typeface="微软雅黑" panose="020B0503020204020204" pitchFamily="34" charset="-122"/>
                  <a:ea typeface="微软雅黑" panose="020B0503020204020204" pitchFamily="34" charset="-122"/>
                </a:rPr>
                <a:t>188,888,000.00</a:t>
              </a:r>
              <a:r>
                <a:rPr lang="zh-CN" altLang="en-US" sz="4267" b="1" dirty="0">
                  <a:solidFill>
                    <a:srgbClr val="C1111B"/>
                  </a:solidFill>
                  <a:latin typeface="微软雅黑" panose="020B0503020204020204" pitchFamily="34" charset="-122"/>
                  <a:ea typeface="微软雅黑" panose="020B0503020204020204" pitchFamily="34" charset="-122"/>
                </a:rPr>
                <a:t>元</a:t>
              </a:r>
            </a:p>
          </p:txBody>
        </p:sp>
        <p:sp>
          <p:nvSpPr>
            <p:cNvPr id="49" name="ïšḻïďê-Rectangle 13">
              <a:extLst>
                <a:ext uri="{FF2B5EF4-FFF2-40B4-BE49-F238E27FC236}">
                  <a16:creationId xmlns:a16="http://schemas.microsoft.com/office/drawing/2014/main" xmlns="" id="{F63ADD2B-9ED4-447D-8CD6-9FEDAF8C83AE}"/>
                </a:ext>
              </a:extLst>
            </p:cNvPr>
            <p:cNvSpPr>
              <a:spLocks/>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lstStyle/>
            <a:p>
              <a:pPr algn="ctr" defTabSz="914377">
                <a:lnSpc>
                  <a:spcPct val="120000"/>
                </a:lnSpc>
                <a:defRPr sz="1800"/>
              </a:pPr>
              <a:r>
                <a:rPr lang="zh-CN" altLang="en-US" sz="1333" dirty="0">
                  <a:solidFill>
                    <a:srgbClr val="000000"/>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333" dirty="0">
                  <a:solidFill>
                    <a:srgbClr val="000000"/>
                  </a:solidFill>
                  <a:latin typeface="微软雅黑" panose="020B0503020204020204" pitchFamily="34" charset="-122"/>
                  <a:ea typeface="微软雅黑" panose="020B0503020204020204" pitchFamily="34" charset="-122"/>
                </a:rPr>
              </a:br>
              <a:r>
                <a:rPr lang="zh-CN" altLang="en-US" sz="1333" dirty="0">
                  <a:solidFill>
                    <a:srgbClr val="000000"/>
                  </a:solidFill>
                  <a:latin typeface="微软雅黑" panose="020B0503020204020204" pitchFamily="34" charset="-122"/>
                  <a:ea typeface="微软雅黑" panose="020B0503020204020204" pitchFamily="34" charset="-122"/>
                </a:rPr>
                <a:t>如需更改请在（设置形状格式）菜单下（文本选项）中调整。</a:t>
              </a:r>
            </a:p>
          </p:txBody>
        </p:sp>
      </p:grpSp>
    </p:spTree>
    <p:extLst>
      <p:ext uri="{BB962C8B-B14F-4D97-AF65-F5344CB8AC3E}">
        <p14:creationId xmlns:p14="http://schemas.microsoft.com/office/powerpoint/2010/main" val="148158838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0-#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Effect transition="in" filter="fade">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right)">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工作达标情况</a:t>
            </a:r>
          </a:p>
        </p:txBody>
      </p:sp>
      <p:grpSp>
        <p:nvGrpSpPr>
          <p:cNvPr id="27" name="组合 3">
            <a:extLst>
              <a:ext uri="{FF2B5EF4-FFF2-40B4-BE49-F238E27FC236}">
                <a16:creationId xmlns:a16="http://schemas.microsoft.com/office/drawing/2014/main" xmlns="" id="{4A94DF47-E7E5-4CB7-B5FC-0FDD3ACA7056}"/>
              </a:ext>
            </a:extLst>
          </p:cNvPr>
          <p:cNvGrpSpPr/>
          <p:nvPr/>
        </p:nvGrpSpPr>
        <p:grpSpPr bwMode="auto">
          <a:xfrm>
            <a:off x="4328278" y="1487821"/>
            <a:ext cx="3537564" cy="2134259"/>
            <a:chOff x="0" y="0"/>
            <a:chExt cx="3536515" cy="2133600"/>
          </a:xfrm>
        </p:grpSpPr>
        <p:pic>
          <p:nvPicPr>
            <p:cNvPr id="28" name="Picture 4">
              <a:extLst>
                <a:ext uri="{FF2B5EF4-FFF2-40B4-BE49-F238E27FC236}">
                  <a16:creationId xmlns:a16="http://schemas.microsoft.com/office/drawing/2014/main" xmlns="" id="{EF8445E6-BE13-4A06-9A3B-09FFC893C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18">
              <a:extLst>
                <a:ext uri="{FF2B5EF4-FFF2-40B4-BE49-F238E27FC236}">
                  <a16:creationId xmlns:a16="http://schemas.microsoft.com/office/drawing/2014/main" xmlns="" id="{67EBC815-98E9-4588-9D61-86746867B613}"/>
                </a:ext>
              </a:extLst>
            </p:cNvPr>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defTabSz="914377"/>
              <a:endParaRPr lang="zh-CN" altLang="zh-CN" sz="32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0" name="组合 2">
            <a:extLst>
              <a:ext uri="{FF2B5EF4-FFF2-40B4-BE49-F238E27FC236}">
                <a16:creationId xmlns:a16="http://schemas.microsoft.com/office/drawing/2014/main" xmlns="" id="{8997B33B-4B11-4FA0-8E33-B5E8CE7C6AD3}"/>
              </a:ext>
            </a:extLst>
          </p:cNvPr>
          <p:cNvGrpSpPr/>
          <p:nvPr/>
        </p:nvGrpSpPr>
        <p:grpSpPr bwMode="auto">
          <a:xfrm>
            <a:off x="873278" y="1487821"/>
            <a:ext cx="3537564" cy="2134259"/>
            <a:chOff x="0" y="0"/>
            <a:chExt cx="3536515" cy="2133600"/>
          </a:xfrm>
        </p:grpSpPr>
        <p:pic>
          <p:nvPicPr>
            <p:cNvPr id="51" name="Picture 3">
              <a:extLst>
                <a:ext uri="{FF2B5EF4-FFF2-40B4-BE49-F238E27FC236}">
                  <a16:creationId xmlns:a16="http://schemas.microsoft.com/office/drawing/2014/main" xmlns="" id="{D2912848-DFEF-4C92-9846-1E9C54B16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tangle 19">
              <a:extLst>
                <a:ext uri="{FF2B5EF4-FFF2-40B4-BE49-F238E27FC236}">
                  <a16:creationId xmlns:a16="http://schemas.microsoft.com/office/drawing/2014/main" xmlns="" id="{5F78989D-2ED1-499E-AD33-389E9DAA406A}"/>
                </a:ext>
              </a:extLst>
            </p:cNvPr>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defTabSz="914377"/>
              <a:endParaRPr lang="zh-CN" altLang="zh-CN" sz="32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3" name="组合 52">
            <a:extLst>
              <a:ext uri="{FF2B5EF4-FFF2-40B4-BE49-F238E27FC236}">
                <a16:creationId xmlns:a16="http://schemas.microsoft.com/office/drawing/2014/main" xmlns="" id="{97537208-CBB5-43B9-83D8-F6363EAFD624}"/>
              </a:ext>
            </a:extLst>
          </p:cNvPr>
          <p:cNvGrpSpPr/>
          <p:nvPr/>
        </p:nvGrpSpPr>
        <p:grpSpPr bwMode="auto">
          <a:xfrm>
            <a:off x="7783278" y="1487821"/>
            <a:ext cx="3535977" cy="2134259"/>
            <a:chOff x="0" y="0"/>
            <a:chExt cx="3536515" cy="2133600"/>
          </a:xfrm>
        </p:grpSpPr>
        <p:pic>
          <p:nvPicPr>
            <p:cNvPr id="54" name="Picture 5">
              <a:extLst>
                <a:ext uri="{FF2B5EF4-FFF2-40B4-BE49-F238E27FC236}">
                  <a16:creationId xmlns:a16="http://schemas.microsoft.com/office/drawing/2014/main" xmlns="" id="{0C5FEC05-D96B-4F6C-AFE0-93B38F2BF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20">
              <a:extLst>
                <a:ext uri="{FF2B5EF4-FFF2-40B4-BE49-F238E27FC236}">
                  <a16:creationId xmlns:a16="http://schemas.microsoft.com/office/drawing/2014/main" xmlns="" id="{8E5D3BD2-4631-4D02-8676-D6BAE10C01A7}"/>
                </a:ext>
              </a:extLst>
            </p:cNvPr>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defTabSz="914377"/>
              <a:endParaRPr lang="zh-CN" altLang="zh-CN" sz="32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6" name="组合 55">
            <a:extLst>
              <a:ext uri="{FF2B5EF4-FFF2-40B4-BE49-F238E27FC236}">
                <a16:creationId xmlns:a16="http://schemas.microsoft.com/office/drawing/2014/main" xmlns="" id="{A600040B-08F3-4DE1-8FD5-D6C7CA51AC01}"/>
              </a:ext>
            </a:extLst>
          </p:cNvPr>
          <p:cNvGrpSpPr/>
          <p:nvPr/>
        </p:nvGrpSpPr>
        <p:grpSpPr>
          <a:xfrm>
            <a:off x="2064611" y="2950006"/>
            <a:ext cx="1135837" cy="1136287"/>
            <a:chOff x="1548458" y="2212504"/>
            <a:chExt cx="851878" cy="852215"/>
          </a:xfrm>
        </p:grpSpPr>
        <p:grpSp>
          <p:nvGrpSpPr>
            <p:cNvPr id="57" name="组合 56">
              <a:extLst>
                <a:ext uri="{FF2B5EF4-FFF2-40B4-BE49-F238E27FC236}">
                  <a16:creationId xmlns:a16="http://schemas.microsoft.com/office/drawing/2014/main" xmlns="" id="{A5596DC4-3CB8-43C4-9ABB-6882AC4431CD}"/>
                </a:ext>
              </a:extLst>
            </p:cNvPr>
            <p:cNvGrpSpPr/>
            <p:nvPr/>
          </p:nvGrpSpPr>
          <p:grpSpPr>
            <a:xfrm>
              <a:off x="1548458" y="2212504"/>
              <a:ext cx="851878" cy="852215"/>
              <a:chOff x="1677608" y="2996952"/>
              <a:chExt cx="1395643" cy="1395643"/>
            </a:xfrm>
          </p:grpSpPr>
          <p:sp>
            <p:nvSpPr>
              <p:cNvPr id="62" name="Oval 60">
                <a:extLst>
                  <a:ext uri="{FF2B5EF4-FFF2-40B4-BE49-F238E27FC236}">
                    <a16:creationId xmlns:a16="http://schemas.microsoft.com/office/drawing/2014/main" xmlns="" id="{E57EAC92-FD14-4BE6-920F-6E9219D31CF4}"/>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467" dirty="0">
                  <a:solidFill>
                    <a:prstClr val="white"/>
                  </a:solidFill>
                  <a:latin typeface="Calibri" panose="020F0502020204030204"/>
                </a:endParaRPr>
              </a:p>
            </p:txBody>
          </p:sp>
          <p:sp>
            <p:nvSpPr>
              <p:cNvPr id="63" name="Oval 29">
                <a:extLst>
                  <a:ext uri="{FF2B5EF4-FFF2-40B4-BE49-F238E27FC236}">
                    <a16:creationId xmlns:a16="http://schemas.microsoft.com/office/drawing/2014/main" xmlns="" id="{3920B47A-1F9F-4F05-AFBE-0FDAD7267E94}"/>
                  </a:ext>
                </a:extLst>
              </p:cNvPr>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58" name="组合 57">
              <a:extLst>
                <a:ext uri="{FF2B5EF4-FFF2-40B4-BE49-F238E27FC236}">
                  <a16:creationId xmlns:a16="http://schemas.microsoft.com/office/drawing/2014/main" xmlns="" id="{983D72FE-8915-4CC2-9F15-6E9C31BA9D0E}"/>
                </a:ext>
              </a:extLst>
            </p:cNvPr>
            <p:cNvGrpSpPr/>
            <p:nvPr/>
          </p:nvGrpSpPr>
          <p:grpSpPr>
            <a:xfrm>
              <a:off x="1815729" y="2495859"/>
              <a:ext cx="317335" cy="292709"/>
              <a:chOff x="7339246" y="1487600"/>
              <a:chExt cx="423150" cy="390158"/>
            </a:xfrm>
          </p:grpSpPr>
          <p:sp>
            <p:nvSpPr>
              <p:cNvPr id="59" name="Freeform 364">
                <a:extLst>
                  <a:ext uri="{FF2B5EF4-FFF2-40B4-BE49-F238E27FC236}">
                    <a16:creationId xmlns:a16="http://schemas.microsoft.com/office/drawing/2014/main" xmlns="" id="{55A2C3BD-6C19-4BDA-B52A-9441A7BF4867}"/>
                  </a:ext>
                </a:extLst>
              </p:cNvPr>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121920" tIns="60960" rIns="121920" bIns="60960" numCol="1" anchor="t" anchorCtr="0" compatLnSpc="1"/>
              <a:lstStyle/>
              <a:p>
                <a:pPr defTabSz="914377"/>
                <a:endParaRPr lang="zh-CN" altLang="en-US">
                  <a:solidFill>
                    <a:srgbClr val="000000"/>
                  </a:solidFill>
                  <a:latin typeface="Calibri" panose="020F0502020204030204"/>
                  <a:ea typeface="宋体" panose="02010600030101010101" pitchFamily="2" charset="-122"/>
                </a:endParaRPr>
              </a:p>
            </p:txBody>
          </p:sp>
          <p:sp>
            <p:nvSpPr>
              <p:cNvPr id="60" name="Freeform 365">
                <a:extLst>
                  <a:ext uri="{FF2B5EF4-FFF2-40B4-BE49-F238E27FC236}">
                    <a16:creationId xmlns:a16="http://schemas.microsoft.com/office/drawing/2014/main" xmlns="" id="{E5ED3ED2-B84F-4E99-8CB6-8D699E4CD262}"/>
                  </a:ext>
                </a:extLst>
              </p:cNvPr>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121920" tIns="60960" rIns="121920" bIns="60960" numCol="1" anchor="t" anchorCtr="0" compatLnSpc="1"/>
              <a:lstStyle/>
              <a:p>
                <a:pPr defTabSz="914377"/>
                <a:endParaRPr lang="zh-CN" altLang="en-US">
                  <a:solidFill>
                    <a:srgbClr val="000000"/>
                  </a:solidFill>
                  <a:latin typeface="Calibri" panose="020F0502020204030204"/>
                  <a:ea typeface="宋体" panose="02010600030101010101" pitchFamily="2" charset="-122"/>
                </a:endParaRPr>
              </a:p>
            </p:txBody>
          </p:sp>
          <p:sp>
            <p:nvSpPr>
              <p:cNvPr id="61" name="Freeform 366">
                <a:extLst>
                  <a:ext uri="{FF2B5EF4-FFF2-40B4-BE49-F238E27FC236}">
                    <a16:creationId xmlns:a16="http://schemas.microsoft.com/office/drawing/2014/main" xmlns="" id="{B011CBDF-4794-4F73-BE8E-F261662ADF44}"/>
                  </a:ext>
                </a:extLst>
              </p:cNvPr>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121920" tIns="60960" rIns="121920" bIns="60960" numCol="1" anchor="t" anchorCtr="0" compatLnSpc="1"/>
              <a:lstStyle/>
              <a:p>
                <a:pPr defTabSz="914377"/>
                <a:endParaRPr lang="zh-CN" altLang="en-US">
                  <a:solidFill>
                    <a:srgbClr val="000000"/>
                  </a:solidFill>
                  <a:latin typeface="Calibri" panose="020F0502020204030204"/>
                  <a:ea typeface="宋体" panose="02010600030101010101" pitchFamily="2" charset="-122"/>
                </a:endParaRPr>
              </a:p>
            </p:txBody>
          </p:sp>
        </p:grpSp>
      </p:grpSp>
      <p:grpSp>
        <p:nvGrpSpPr>
          <p:cNvPr id="64" name="组合 63">
            <a:extLst>
              <a:ext uri="{FF2B5EF4-FFF2-40B4-BE49-F238E27FC236}">
                <a16:creationId xmlns:a16="http://schemas.microsoft.com/office/drawing/2014/main" xmlns="" id="{3A4455F5-A71B-4C8B-88C3-CCA1276C7AA5}"/>
              </a:ext>
            </a:extLst>
          </p:cNvPr>
          <p:cNvGrpSpPr/>
          <p:nvPr/>
        </p:nvGrpSpPr>
        <p:grpSpPr>
          <a:xfrm>
            <a:off x="5569948" y="2986998"/>
            <a:ext cx="1135837" cy="1136287"/>
            <a:chOff x="4177461" y="2240248"/>
            <a:chExt cx="851878" cy="852215"/>
          </a:xfrm>
        </p:grpSpPr>
        <p:grpSp>
          <p:nvGrpSpPr>
            <p:cNvPr id="65" name="组合 64">
              <a:extLst>
                <a:ext uri="{FF2B5EF4-FFF2-40B4-BE49-F238E27FC236}">
                  <a16:creationId xmlns:a16="http://schemas.microsoft.com/office/drawing/2014/main" xmlns="" id="{842BDF39-0D0F-468C-9422-26749EC5F738}"/>
                </a:ext>
              </a:extLst>
            </p:cNvPr>
            <p:cNvGrpSpPr/>
            <p:nvPr/>
          </p:nvGrpSpPr>
          <p:grpSpPr>
            <a:xfrm>
              <a:off x="4177461" y="2240248"/>
              <a:ext cx="851878" cy="852215"/>
              <a:chOff x="1677608" y="2996952"/>
              <a:chExt cx="1395643" cy="1395643"/>
            </a:xfrm>
          </p:grpSpPr>
          <p:sp>
            <p:nvSpPr>
              <p:cNvPr id="69" name="Oval 60">
                <a:extLst>
                  <a:ext uri="{FF2B5EF4-FFF2-40B4-BE49-F238E27FC236}">
                    <a16:creationId xmlns:a16="http://schemas.microsoft.com/office/drawing/2014/main" xmlns="" id="{F4FBD8E8-CCDF-4800-A5B1-6D30BA3870E8}"/>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467" dirty="0">
                  <a:solidFill>
                    <a:prstClr val="white"/>
                  </a:solidFill>
                  <a:latin typeface="Calibri" panose="020F0502020204030204"/>
                </a:endParaRPr>
              </a:p>
            </p:txBody>
          </p:sp>
          <p:sp>
            <p:nvSpPr>
              <p:cNvPr id="70" name="Oval 29">
                <a:extLst>
                  <a:ext uri="{FF2B5EF4-FFF2-40B4-BE49-F238E27FC236}">
                    <a16:creationId xmlns:a16="http://schemas.microsoft.com/office/drawing/2014/main" xmlns="" id="{85BF6D6A-D679-4127-9652-FD2ACC877985}"/>
                  </a:ext>
                </a:extLst>
              </p:cNvPr>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66" name="组合 65">
              <a:extLst>
                <a:ext uri="{FF2B5EF4-FFF2-40B4-BE49-F238E27FC236}">
                  <a16:creationId xmlns:a16="http://schemas.microsoft.com/office/drawing/2014/main" xmlns="" id="{14D42E4C-595F-4E7D-BB05-0BD00D824C99}"/>
                </a:ext>
              </a:extLst>
            </p:cNvPr>
            <p:cNvGrpSpPr/>
            <p:nvPr/>
          </p:nvGrpSpPr>
          <p:grpSpPr>
            <a:xfrm>
              <a:off x="4437429" y="2502662"/>
              <a:ext cx="336611" cy="342865"/>
              <a:chOff x="2000378" y="1974523"/>
              <a:chExt cx="576064" cy="586534"/>
            </a:xfrm>
          </p:grpSpPr>
          <p:sp>
            <p:nvSpPr>
              <p:cNvPr id="67" name="Freeform 562">
                <a:extLst>
                  <a:ext uri="{FF2B5EF4-FFF2-40B4-BE49-F238E27FC236}">
                    <a16:creationId xmlns:a16="http://schemas.microsoft.com/office/drawing/2014/main" xmlns="" id="{1EFD57CF-690A-49AB-886B-85B38EA1D726}"/>
                  </a:ext>
                </a:extLst>
              </p:cNvPr>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121920" tIns="60960" rIns="121920" bIns="60960" numCol="1" anchor="t" anchorCtr="0" compatLnSpc="1"/>
              <a:lstStyle/>
              <a:p>
                <a:pPr defTabSz="914377"/>
                <a:endParaRPr lang="zh-CN" altLang="en-US">
                  <a:solidFill>
                    <a:srgbClr val="000000"/>
                  </a:solidFill>
                  <a:latin typeface="Calibri" panose="020F0502020204030204"/>
                  <a:ea typeface="宋体" panose="02010600030101010101" pitchFamily="2" charset="-122"/>
                </a:endParaRPr>
              </a:p>
            </p:txBody>
          </p:sp>
          <p:sp>
            <p:nvSpPr>
              <p:cNvPr id="68" name="Freeform 563">
                <a:extLst>
                  <a:ext uri="{FF2B5EF4-FFF2-40B4-BE49-F238E27FC236}">
                    <a16:creationId xmlns:a16="http://schemas.microsoft.com/office/drawing/2014/main" xmlns="" id="{BDC7A399-A8C5-4EA3-87FA-EEF7DC24B31A}"/>
                  </a:ext>
                </a:extLst>
              </p:cNvPr>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121920" tIns="60960" rIns="121920" bIns="60960" numCol="1" anchor="t" anchorCtr="0" compatLnSpc="1"/>
              <a:lstStyle/>
              <a:p>
                <a:pPr defTabSz="914377"/>
                <a:endParaRPr lang="zh-CN" altLang="en-US" sz="2400">
                  <a:solidFill>
                    <a:srgbClr val="000000"/>
                  </a:solidFill>
                  <a:latin typeface="Calibri" panose="020F0502020204030204"/>
                  <a:ea typeface="宋体" panose="02010600030101010101" pitchFamily="2" charset="-122"/>
                </a:endParaRPr>
              </a:p>
            </p:txBody>
          </p:sp>
        </p:grpSp>
      </p:grpSp>
      <p:grpSp>
        <p:nvGrpSpPr>
          <p:cNvPr id="71" name="组合 70">
            <a:extLst>
              <a:ext uri="{FF2B5EF4-FFF2-40B4-BE49-F238E27FC236}">
                <a16:creationId xmlns:a16="http://schemas.microsoft.com/office/drawing/2014/main" xmlns="" id="{88FF9EEF-0412-4830-BED5-5E63CA89E382}"/>
              </a:ext>
            </a:extLst>
          </p:cNvPr>
          <p:cNvGrpSpPr/>
          <p:nvPr/>
        </p:nvGrpSpPr>
        <p:grpSpPr>
          <a:xfrm>
            <a:off x="8993670" y="2970801"/>
            <a:ext cx="1135837" cy="1136287"/>
            <a:chOff x="6745252" y="2228100"/>
            <a:chExt cx="851878" cy="852215"/>
          </a:xfrm>
        </p:grpSpPr>
        <p:grpSp>
          <p:nvGrpSpPr>
            <p:cNvPr id="72" name="组合 71">
              <a:extLst>
                <a:ext uri="{FF2B5EF4-FFF2-40B4-BE49-F238E27FC236}">
                  <a16:creationId xmlns:a16="http://schemas.microsoft.com/office/drawing/2014/main" xmlns="" id="{C5BB4BEF-0B87-483F-9276-53B66F25E86B}"/>
                </a:ext>
              </a:extLst>
            </p:cNvPr>
            <p:cNvGrpSpPr/>
            <p:nvPr/>
          </p:nvGrpSpPr>
          <p:grpSpPr>
            <a:xfrm>
              <a:off x="6745252" y="2228100"/>
              <a:ext cx="851878" cy="852215"/>
              <a:chOff x="1677608" y="2996952"/>
              <a:chExt cx="1395643" cy="1395643"/>
            </a:xfrm>
          </p:grpSpPr>
          <p:sp>
            <p:nvSpPr>
              <p:cNvPr id="74" name="Oval 60">
                <a:extLst>
                  <a:ext uri="{FF2B5EF4-FFF2-40B4-BE49-F238E27FC236}">
                    <a16:creationId xmlns:a16="http://schemas.microsoft.com/office/drawing/2014/main" xmlns="" id="{F9C673BA-3D53-41E1-9E9E-CD9BFEA7D0F9}"/>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467" dirty="0">
                  <a:solidFill>
                    <a:prstClr val="white"/>
                  </a:solidFill>
                  <a:latin typeface="Calibri" panose="020F0502020204030204"/>
                </a:endParaRPr>
              </a:p>
            </p:txBody>
          </p:sp>
          <p:sp>
            <p:nvSpPr>
              <p:cNvPr id="75" name="Oval 29">
                <a:extLst>
                  <a:ext uri="{FF2B5EF4-FFF2-40B4-BE49-F238E27FC236}">
                    <a16:creationId xmlns:a16="http://schemas.microsoft.com/office/drawing/2014/main" xmlns="" id="{C7E81BD4-A609-45F0-9D88-9C509650FA33}"/>
                  </a:ext>
                </a:extLst>
              </p:cNvPr>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800"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73" name="Freeform 133">
              <a:extLst>
                <a:ext uri="{FF2B5EF4-FFF2-40B4-BE49-F238E27FC236}">
                  <a16:creationId xmlns:a16="http://schemas.microsoft.com/office/drawing/2014/main" xmlns="" id="{B864B159-3FF1-4E4B-A1FE-3DACD48A395B}"/>
                </a:ext>
              </a:extLst>
            </p:cNvPr>
            <p:cNvSpPr/>
            <p:nvPr/>
          </p:nvSpPr>
          <p:spPr bwMode="auto">
            <a:xfrm>
              <a:off x="6968550" y="2428283"/>
              <a:ext cx="409950" cy="369491"/>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91440" tIns="45720" rIns="91440" bIns="45720" numCol="1" anchor="t" anchorCtr="0" compatLnSpc="1"/>
            <a:lstStyle/>
            <a:p>
              <a:pPr defTabSz="914377"/>
              <a:endParaRPr lang="zh-CN" altLang="en-US">
                <a:solidFill>
                  <a:srgbClr val="000000"/>
                </a:solidFill>
                <a:latin typeface="Calibri" panose="020F0502020204030204"/>
                <a:ea typeface="宋体" panose="02010600030101010101" pitchFamily="2" charset="-122"/>
              </a:endParaRPr>
            </a:p>
          </p:txBody>
        </p:sp>
      </p:grpSp>
      <p:sp>
        <p:nvSpPr>
          <p:cNvPr id="76" name="矩形 38">
            <a:extLst>
              <a:ext uri="{FF2B5EF4-FFF2-40B4-BE49-F238E27FC236}">
                <a16:creationId xmlns:a16="http://schemas.microsoft.com/office/drawing/2014/main" xmlns="" id="{99D3900F-92D5-408E-9BCC-76E3ED124B02}"/>
              </a:ext>
            </a:extLst>
          </p:cNvPr>
          <p:cNvSpPr>
            <a:spLocks noChangeArrowheads="1"/>
          </p:cNvSpPr>
          <p:nvPr/>
        </p:nvSpPr>
        <p:spPr bwMode="auto">
          <a:xfrm>
            <a:off x="1680091" y="4315611"/>
            <a:ext cx="1925533" cy="44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3" tIns="45723" rIns="91443" bIns="45723">
            <a:spAutoFit/>
          </a:bodyPr>
          <a:lstStyle/>
          <a:p>
            <a:pPr algn="ctr" defTabSz="914377"/>
            <a:r>
              <a:rPr lang="zh-CN" alt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rPr>
              <a:t>产品市场开拓</a:t>
            </a:r>
            <a:endParaRPr 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endParaRPr>
          </a:p>
        </p:txBody>
      </p:sp>
      <p:sp>
        <p:nvSpPr>
          <p:cNvPr id="77" name="矩形 47">
            <a:extLst>
              <a:ext uri="{FF2B5EF4-FFF2-40B4-BE49-F238E27FC236}">
                <a16:creationId xmlns:a16="http://schemas.microsoft.com/office/drawing/2014/main" xmlns="" id="{C174D6DB-6376-4417-8395-E24189ABDE78}"/>
              </a:ext>
            </a:extLst>
          </p:cNvPr>
          <p:cNvSpPr>
            <a:spLocks noChangeArrowheads="1"/>
          </p:cNvSpPr>
          <p:nvPr/>
        </p:nvSpPr>
        <p:spPr bwMode="auto">
          <a:xfrm>
            <a:off x="1478220" y="4948375"/>
            <a:ext cx="2329267" cy="115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3" tIns="45723" rIns="91443" bIns="45723">
            <a:spAutoFit/>
          </a:bodyPr>
          <a:lstStyle/>
          <a:p>
            <a:pPr algn="ctr" defTabSz="914377">
              <a:lnSpc>
                <a:spcPct val="130000"/>
              </a:lnSpc>
            </a:pPr>
            <a:r>
              <a:rPr lang="zh-CN" altLang="en-US" sz="1333" dirty="0">
                <a:solidFill>
                  <a:srgbClr val="000000">
                    <a:lumMod val="65000"/>
                    <a:lumOff val="35000"/>
                  </a:srgb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333"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78" name="矩形 51">
            <a:extLst>
              <a:ext uri="{FF2B5EF4-FFF2-40B4-BE49-F238E27FC236}">
                <a16:creationId xmlns:a16="http://schemas.microsoft.com/office/drawing/2014/main" xmlns="" id="{D4366CDF-FC22-4143-9688-6A74492A3A12}"/>
              </a:ext>
            </a:extLst>
          </p:cNvPr>
          <p:cNvSpPr>
            <a:spLocks noChangeArrowheads="1"/>
          </p:cNvSpPr>
          <p:nvPr/>
        </p:nvSpPr>
        <p:spPr bwMode="auto">
          <a:xfrm>
            <a:off x="5135087" y="4315611"/>
            <a:ext cx="1925533" cy="44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3" tIns="45723" rIns="91443" bIns="45723">
            <a:spAutoFit/>
          </a:bodyPr>
          <a:lstStyle/>
          <a:p>
            <a:pPr algn="ctr" defTabSz="914377"/>
            <a:r>
              <a:rPr lang="zh-CN" alt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rPr>
              <a:t>销售人员招聘</a:t>
            </a:r>
            <a:endParaRPr 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endParaRPr>
          </a:p>
        </p:txBody>
      </p:sp>
      <p:sp>
        <p:nvSpPr>
          <p:cNvPr id="79" name="矩形 47">
            <a:extLst>
              <a:ext uri="{FF2B5EF4-FFF2-40B4-BE49-F238E27FC236}">
                <a16:creationId xmlns:a16="http://schemas.microsoft.com/office/drawing/2014/main" xmlns="" id="{D12ADA56-8FB3-4D0B-BA41-65622714659E}"/>
              </a:ext>
            </a:extLst>
          </p:cNvPr>
          <p:cNvSpPr>
            <a:spLocks noChangeArrowheads="1"/>
          </p:cNvSpPr>
          <p:nvPr/>
        </p:nvSpPr>
        <p:spPr bwMode="auto">
          <a:xfrm>
            <a:off x="4931633" y="4948375"/>
            <a:ext cx="2329268" cy="115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3" tIns="45723" rIns="91443" bIns="45723">
            <a:spAutoFit/>
          </a:bodyPr>
          <a:lstStyle/>
          <a:p>
            <a:pPr algn="ctr" defTabSz="914377">
              <a:lnSpc>
                <a:spcPct val="130000"/>
              </a:lnSpc>
            </a:pPr>
            <a:r>
              <a:rPr lang="zh-CN" altLang="en-US" sz="1333">
                <a:solidFill>
                  <a:srgbClr val="000000">
                    <a:lumMod val="65000"/>
                    <a:lumOff val="35000"/>
                  </a:srgb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333">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80" name="矩形 53">
            <a:extLst>
              <a:ext uri="{FF2B5EF4-FFF2-40B4-BE49-F238E27FC236}">
                <a16:creationId xmlns:a16="http://schemas.microsoft.com/office/drawing/2014/main" xmlns="" id="{866E272B-364B-4262-8583-5AE8EBE706FE}"/>
              </a:ext>
            </a:extLst>
          </p:cNvPr>
          <p:cNvSpPr>
            <a:spLocks noChangeArrowheads="1"/>
          </p:cNvSpPr>
          <p:nvPr/>
        </p:nvSpPr>
        <p:spPr bwMode="auto">
          <a:xfrm>
            <a:off x="8588500" y="4315611"/>
            <a:ext cx="1925533" cy="44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3" tIns="45723" rIns="91443" bIns="45723">
            <a:spAutoFit/>
          </a:bodyPr>
          <a:lstStyle/>
          <a:p>
            <a:pPr algn="ctr" defTabSz="914377"/>
            <a:r>
              <a:rPr lang="zh-CN" alt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rPr>
              <a:t>销售队伍培训</a:t>
            </a:r>
            <a:endParaRPr lang="en-US" sz="2267" b="1" dirty="0">
              <a:solidFill>
                <a:srgbClr val="C00000"/>
              </a:solidFill>
              <a:latin typeface="微软雅黑" panose="020B0503020204020204" pitchFamily="34" charset="-122"/>
              <a:ea typeface="微软雅黑" panose="020B0503020204020204" pitchFamily="34" charset="-122"/>
              <a:sym typeface="方正兰亭黑_GBK" pitchFamily="2" charset="-122"/>
            </a:endParaRPr>
          </a:p>
        </p:txBody>
      </p:sp>
      <p:sp>
        <p:nvSpPr>
          <p:cNvPr id="81" name="矩形 47">
            <a:extLst>
              <a:ext uri="{FF2B5EF4-FFF2-40B4-BE49-F238E27FC236}">
                <a16:creationId xmlns:a16="http://schemas.microsoft.com/office/drawing/2014/main" xmlns="" id="{B348EB81-A6DC-4F36-A78E-4631AE2560C7}"/>
              </a:ext>
            </a:extLst>
          </p:cNvPr>
          <p:cNvSpPr>
            <a:spLocks noChangeArrowheads="1"/>
          </p:cNvSpPr>
          <p:nvPr/>
        </p:nvSpPr>
        <p:spPr bwMode="auto">
          <a:xfrm>
            <a:off x="8386633" y="4948375"/>
            <a:ext cx="2329268" cy="115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3" tIns="45723" rIns="91443" bIns="45723">
            <a:spAutoFit/>
          </a:bodyPr>
          <a:lstStyle/>
          <a:p>
            <a:pPr algn="ctr" defTabSz="914377">
              <a:lnSpc>
                <a:spcPct val="130000"/>
              </a:lnSpc>
            </a:pPr>
            <a:r>
              <a:rPr lang="zh-CN" altLang="en-US" sz="1333">
                <a:solidFill>
                  <a:srgbClr val="000000">
                    <a:lumMod val="65000"/>
                    <a:lumOff val="35000"/>
                  </a:srgb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333">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82" name="矩形 36">
            <a:extLst>
              <a:ext uri="{FF2B5EF4-FFF2-40B4-BE49-F238E27FC236}">
                <a16:creationId xmlns:a16="http://schemas.microsoft.com/office/drawing/2014/main" xmlns="" id="{9A223DD0-B2CE-40B6-9AE8-A9824FA956CE}"/>
              </a:ext>
            </a:extLst>
          </p:cNvPr>
          <p:cNvSpPr>
            <a:spLocks noChangeArrowheads="1"/>
          </p:cNvSpPr>
          <p:nvPr/>
        </p:nvSpPr>
        <p:spPr bwMode="auto">
          <a:xfrm>
            <a:off x="1781486" y="4798634"/>
            <a:ext cx="1800537" cy="45733"/>
          </a:xfrm>
          <a:prstGeom prst="rect">
            <a:avLst/>
          </a:prstGeom>
          <a:solidFill>
            <a:srgbClr val="C00000"/>
          </a:solidFill>
          <a:ln>
            <a:solidFill>
              <a:srgbClr val="C00000"/>
            </a:solidFill>
          </a:ln>
        </p:spPr>
        <p:txBody>
          <a:bodyPr lIns="91452" tIns="45727" rIns="91452" bIns="45727" anchor="ctr"/>
          <a:lstStyle/>
          <a:p>
            <a:pPr algn="ctr" defTabSz="914377"/>
            <a:endParaRPr lang="zh-CN" altLang="zh-CN" sz="2000">
              <a:solidFill>
                <a:srgbClr val="C00000"/>
              </a:solidFill>
              <a:latin typeface="Calibri" panose="020F0502020204030204" pitchFamily="34" charset="0"/>
              <a:ea typeface="宋体" panose="02010600030101010101" pitchFamily="2" charset="-122"/>
            </a:endParaRPr>
          </a:p>
        </p:txBody>
      </p:sp>
      <p:sp>
        <p:nvSpPr>
          <p:cNvPr id="83" name="矩形 36">
            <a:extLst>
              <a:ext uri="{FF2B5EF4-FFF2-40B4-BE49-F238E27FC236}">
                <a16:creationId xmlns:a16="http://schemas.microsoft.com/office/drawing/2014/main" xmlns="" id="{F979F2EC-904C-45D2-93F1-BD3338DA42B2}"/>
              </a:ext>
            </a:extLst>
          </p:cNvPr>
          <p:cNvSpPr>
            <a:spLocks noChangeArrowheads="1"/>
          </p:cNvSpPr>
          <p:nvPr/>
        </p:nvSpPr>
        <p:spPr bwMode="auto">
          <a:xfrm>
            <a:off x="5243829" y="4798634"/>
            <a:ext cx="1800537" cy="45733"/>
          </a:xfrm>
          <a:prstGeom prst="rect">
            <a:avLst/>
          </a:prstGeom>
          <a:solidFill>
            <a:srgbClr val="C00000"/>
          </a:solidFill>
          <a:ln>
            <a:solidFill>
              <a:srgbClr val="C00000"/>
            </a:solidFill>
          </a:ln>
        </p:spPr>
        <p:txBody>
          <a:bodyPr lIns="91452" tIns="45727" rIns="91452" bIns="45727" anchor="ctr"/>
          <a:lstStyle/>
          <a:p>
            <a:pPr algn="ctr" defTabSz="1219170">
              <a:defRPr/>
            </a:pPr>
            <a:endParaRPr lang="zh-CN" altLang="zh-CN" sz="2000" kern="0">
              <a:solidFill>
                <a:srgbClr val="C00000"/>
              </a:solidFill>
              <a:latin typeface="Calibri" panose="020F0502020204030204" pitchFamily="34" charset="0"/>
              <a:ea typeface="宋体" panose="02010600030101010101" pitchFamily="2" charset="-122"/>
            </a:endParaRPr>
          </a:p>
        </p:txBody>
      </p:sp>
      <p:sp>
        <p:nvSpPr>
          <p:cNvPr id="84" name="矩形 36">
            <a:extLst>
              <a:ext uri="{FF2B5EF4-FFF2-40B4-BE49-F238E27FC236}">
                <a16:creationId xmlns:a16="http://schemas.microsoft.com/office/drawing/2014/main" xmlns="" id="{495E39CB-2B9D-423F-B545-9E75ED6C8353}"/>
              </a:ext>
            </a:extLst>
          </p:cNvPr>
          <p:cNvSpPr>
            <a:spLocks noChangeArrowheads="1"/>
          </p:cNvSpPr>
          <p:nvPr/>
        </p:nvSpPr>
        <p:spPr bwMode="auto">
          <a:xfrm>
            <a:off x="8689898" y="4798634"/>
            <a:ext cx="1800537" cy="45733"/>
          </a:xfrm>
          <a:prstGeom prst="rect">
            <a:avLst/>
          </a:prstGeom>
          <a:solidFill>
            <a:srgbClr val="C00000"/>
          </a:solidFill>
          <a:ln>
            <a:solidFill>
              <a:srgbClr val="C00000"/>
            </a:solidFill>
          </a:ln>
        </p:spPr>
        <p:txBody>
          <a:bodyPr lIns="91452" tIns="45727" rIns="91452" bIns="45727" anchor="ctr"/>
          <a:lstStyle/>
          <a:p>
            <a:pPr algn="ctr" defTabSz="914377"/>
            <a:endParaRPr lang="zh-CN" altLang="zh-CN" sz="2000">
              <a:solidFill>
                <a:srgbClr val="C00000"/>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601034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p:tgtEl>
                                          <p:spTgt spid="27"/>
                                        </p:tgtEl>
                                        <p:attrNameLst>
                                          <p:attrName>ppt_y</p:attrName>
                                        </p:attrNameLst>
                                      </p:cBhvr>
                                      <p:tavLst>
                                        <p:tav tm="0">
                                          <p:val>
                                            <p:strVal val="#ppt_y-#ppt_h*1.125000"/>
                                          </p:val>
                                        </p:tav>
                                        <p:tav tm="100000">
                                          <p:val>
                                            <p:strVal val="#ppt_y"/>
                                          </p:val>
                                        </p:tav>
                                      </p:tavLst>
                                    </p:anim>
                                    <p:animEffect>
                                      <p:cBhvr>
                                        <p:cTn id="19" dur="500"/>
                                        <p:tgtEl>
                                          <p:spTgt spid="27"/>
                                        </p:tgtEl>
                                      </p:cBhvr>
                                    </p:animEffect>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p:tgtEl>
                                          <p:spTgt spid="50"/>
                                        </p:tgtEl>
                                        <p:attrNameLst>
                                          <p:attrName>ppt_x</p:attrName>
                                        </p:attrNameLst>
                                      </p:cBhvr>
                                      <p:tavLst>
                                        <p:tav tm="0">
                                          <p:val>
                                            <p:strVal val="#ppt_x+#ppt_w*1.125000"/>
                                          </p:val>
                                        </p:tav>
                                        <p:tav tm="100000">
                                          <p:val>
                                            <p:strVal val="#ppt_x"/>
                                          </p:val>
                                        </p:tav>
                                      </p:tavLst>
                                    </p:anim>
                                    <p:animEffect>
                                      <p:cBhvr>
                                        <p:cTn id="24" dur="500"/>
                                        <p:tgtEl>
                                          <p:spTgt spid="50"/>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p:tgtEl>
                                          <p:spTgt spid="53"/>
                                        </p:tgtEl>
                                        <p:attrNameLst>
                                          <p:attrName>ppt_x</p:attrName>
                                        </p:attrNameLst>
                                      </p:cBhvr>
                                      <p:tavLst>
                                        <p:tav tm="0">
                                          <p:val>
                                            <p:strVal val="#ppt_x-#ppt_w*1.125000"/>
                                          </p:val>
                                        </p:tav>
                                        <p:tav tm="100000">
                                          <p:val>
                                            <p:strVal val="#ppt_x"/>
                                          </p:val>
                                        </p:tav>
                                      </p:tavLst>
                                    </p:anim>
                                    <p:animEffect>
                                      <p:cBhvr>
                                        <p:cTn id="29" dur="500"/>
                                        <p:tgtEl>
                                          <p:spTgt spid="53"/>
                                        </p:tgtEl>
                                      </p:cBhvr>
                                    </p:animEffect>
                                  </p:childTnLst>
                                </p:cTn>
                              </p:par>
                            </p:childTnLst>
                          </p:cTn>
                        </p:par>
                        <p:par>
                          <p:cTn id="30" fill="hold">
                            <p:stCondLst>
                              <p:cond delay="2500"/>
                            </p:stCondLst>
                            <p:childTnLst>
                              <p:par>
                                <p:cTn id="31" presetID="31" presetClass="entr" presetSubtype="0"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1000" fill="hold"/>
                                        <p:tgtEl>
                                          <p:spTgt spid="56"/>
                                        </p:tgtEl>
                                        <p:attrNameLst>
                                          <p:attrName>ppt_w</p:attrName>
                                        </p:attrNameLst>
                                      </p:cBhvr>
                                      <p:tavLst>
                                        <p:tav tm="0">
                                          <p:val>
                                            <p:fltVal val="0"/>
                                          </p:val>
                                        </p:tav>
                                        <p:tav tm="100000">
                                          <p:val>
                                            <p:strVal val="#ppt_w"/>
                                          </p:val>
                                        </p:tav>
                                      </p:tavLst>
                                    </p:anim>
                                    <p:anim calcmode="lin" valueType="num">
                                      <p:cBhvr>
                                        <p:cTn id="34" dur="1000" fill="hold"/>
                                        <p:tgtEl>
                                          <p:spTgt spid="56"/>
                                        </p:tgtEl>
                                        <p:attrNameLst>
                                          <p:attrName>ppt_h</p:attrName>
                                        </p:attrNameLst>
                                      </p:cBhvr>
                                      <p:tavLst>
                                        <p:tav tm="0">
                                          <p:val>
                                            <p:fltVal val="0"/>
                                          </p:val>
                                        </p:tav>
                                        <p:tav tm="100000">
                                          <p:val>
                                            <p:strVal val="#ppt_h"/>
                                          </p:val>
                                        </p:tav>
                                      </p:tavLst>
                                    </p:anim>
                                    <p:anim calcmode="lin" valueType="num">
                                      <p:cBhvr>
                                        <p:cTn id="35" dur="1000" fill="hold"/>
                                        <p:tgtEl>
                                          <p:spTgt spid="56"/>
                                        </p:tgtEl>
                                        <p:attrNameLst>
                                          <p:attrName>style.rotation</p:attrName>
                                        </p:attrNameLst>
                                      </p:cBhvr>
                                      <p:tavLst>
                                        <p:tav tm="0">
                                          <p:val>
                                            <p:fltVal val="90"/>
                                          </p:val>
                                        </p:tav>
                                        <p:tav tm="100000">
                                          <p:val>
                                            <p:fltVal val="0"/>
                                          </p:val>
                                        </p:tav>
                                      </p:tavLst>
                                    </p:anim>
                                    <p:animEffect transition="in" filter="fade">
                                      <p:cBhvr>
                                        <p:cTn id="36" dur="1000"/>
                                        <p:tgtEl>
                                          <p:spTgt spid="56"/>
                                        </p:tgtEl>
                                      </p:cBhvr>
                                    </p:animEffect>
                                  </p:childTnLst>
                                </p:cTn>
                              </p:par>
                              <p:par>
                                <p:cTn id="37" presetID="31" presetClass="entr" presetSubtype="0"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1000" fill="hold"/>
                                        <p:tgtEl>
                                          <p:spTgt spid="64"/>
                                        </p:tgtEl>
                                        <p:attrNameLst>
                                          <p:attrName>ppt_w</p:attrName>
                                        </p:attrNameLst>
                                      </p:cBhvr>
                                      <p:tavLst>
                                        <p:tav tm="0">
                                          <p:val>
                                            <p:fltVal val="0"/>
                                          </p:val>
                                        </p:tav>
                                        <p:tav tm="100000">
                                          <p:val>
                                            <p:strVal val="#ppt_w"/>
                                          </p:val>
                                        </p:tav>
                                      </p:tavLst>
                                    </p:anim>
                                    <p:anim calcmode="lin" valueType="num">
                                      <p:cBhvr>
                                        <p:cTn id="40" dur="1000" fill="hold"/>
                                        <p:tgtEl>
                                          <p:spTgt spid="64"/>
                                        </p:tgtEl>
                                        <p:attrNameLst>
                                          <p:attrName>ppt_h</p:attrName>
                                        </p:attrNameLst>
                                      </p:cBhvr>
                                      <p:tavLst>
                                        <p:tav tm="0">
                                          <p:val>
                                            <p:fltVal val="0"/>
                                          </p:val>
                                        </p:tav>
                                        <p:tav tm="100000">
                                          <p:val>
                                            <p:strVal val="#ppt_h"/>
                                          </p:val>
                                        </p:tav>
                                      </p:tavLst>
                                    </p:anim>
                                    <p:anim calcmode="lin" valueType="num">
                                      <p:cBhvr>
                                        <p:cTn id="41" dur="1000" fill="hold"/>
                                        <p:tgtEl>
                                          <p:spTgt spid="64"/>
                                        </p:tgtEl>
                                        <p:attrNameLst>
                                          <p:attrName>style.rotation</p:attrName>
                                        </p:attrNameLst>
                                      </p:cBhvr>
                                      <p:tavLst>
                                        <p:tav tm="0">
                                          <p:val>
                                            <p:fltVal val="90"/>
                                          </p:val>
                                        </p:tav>
                                        <p:tav tm="100000">
                                          <p:val>
                                            <p:fltVal val="0"/>
                                          </p:val>
                                        </p:tav>
                                      </p:tavLst>
                                    </p:anim>
                                    <p:animEffect transition="in" filter="fade">
                                      <p:cBhvr>
                                        <p:cTn id="42" dur="1000"/>
                                        <p:tgtEl>
                                          <p:spTgt spid="64"/>
                                        </p:tgtEl>
                                      </p:cBhvr>
                                    </p:animEffect>
                                  </p:childTnLst>
                                </p:cTn>
                              </p:par>
                              <p:par>
                                <p:cTn id="43" presetID="31" presetClass="entr" presetSubtype="0" fill="hold" nodeType="with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1000" fill="hold"/>
                                        <p:tgtEl>
                                          <p:spTgt spid="71"/>
                                        </p:tgtEl>
                                        <p:attrNameLst>
                                          <p:attrName>ppt_w</p:attrName>
                                        </p:attrNameLst>
                                      </p:cBhvr>
                                      <p:tavLst>
                                        <p:tav tm="0">
                                          <p:val>
                                            <p:fltVal val="0"/>
                                          </p:val>
                                        </p:tav>
                                        <p:tav tm="100000">
                                          <p:val>
                                            <p:strVal val="#ppt_w"/>
                                          </p:val>
                                        </p:tav>
                                      </p:tavLst>
                                    </p:anim>
                                    <p:anim calcmode="lin" valueType="num">
                                      <p:cBhvr>
                                        <p:cTn id="46" dur="1000" fill="hold"/>
                                        <p:tgtEl>
                                          <p:spTgt spid="71"/>
                                        </p:tgtEl>
                                        <p:attrNameLst>
                                          <p:attrName>ppt_h</p:attrName>
                                        </p:attrNameLst>
                                      </p:cBhvr>
                                      <p:tavLst>
                                        <p:tav tm="0">
                                          <p:val>
                                            <p:fltVal val="0"/>
                                          </p:val>
                                        </p:tav>
                                        <p:tav tm="100000">
                                          <p:val>
                                            <p:strVal val="#ppt_h"/>
                                          </p:val>
                                        </p:tav>
                                      </p:tavLst>
                                    </p:anim>
                                    <p:anim calcmode="lin" valueType="num">
                                      <p:cBhvr>
                                        <p:cTn id="47" dur="1000" fill="hold"/>
                                        <p:tgtEl>
                                          <p:spTgt spid="71"/>
                                        </p:tgtEl>
                                        <p:attrNameLst>
                                          <p:attrName>style.rotation</p:attrName>
                                        </p:attrNameLst>
                                      </p:cBhvr>
                                      <p:tavLst>
                                        <p:tav tm="0">
                                          <p:val>
                                            <p:fltVal val="90"/>
                                          </p:val>
                                        </p:tav>
                                        <p:tav tm="100000">
                                          <p:val>
                                            <p:fltVal val="0"/>
                                          </p:val>
                                        </p:tav>
                                      </p:tavLst>
                                    </p:anim>
                                    <p:animEffect transition="in" filter="fade">
                                      <p:cBhvr>
                                        <p:cTn id="48" dur="1000"/>
                                        <p:tgtEl>
                                          <p:spTgt spid="71"/>
                                        </p:tgtEl>
                                      </p:cBhvr>
                                    </p:animEffect>
                                  </p:childTnLst>
                                </p:cTn>
                              </p:par>
                            </p:childTnLst>
                          </p:cTn>
                        </p:par>
                        <p:par>
                          <p:cTn id="49" fill="hold">
                            <p:stCondLst>
                              <p:cond delay="3500"/>
                            </p:stCondLst>
                            <p:childTnLst>
                              <p:par>
                                <p:cTn id="50" presetID="23" presetClass="entr" presetSubtype="16"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500" fill="hold"/>
                                        <p:tgtEl>
                                          <p:spTgt spid="78"/>
                                        </p:tgtEl>
                                        <p:attrNameLst>
                                          <p:attrName>ppt_w</p:attrName>
                                        </p:attrNameLst>
                                      </p:cBhvr>
                                      <p:tavLst>
                                        <p:tav tm="0">
                                          <p:val>
                                            <p:fltVal val="0"/>
                                          </p:val>
                                        </p:tav>
                                        <p:tav tm="100000">
                                          <p:val>
                                            <p:strVal val="#ppt_w"/>
                                          </p:val>
                                        </p:tav>
                                      </p:tavLst>
                                    </p:anim>
                                    <p:anim calcmode="lin" valueType="num">
                                      <p:cBhvr>
                                        <p:cTn id="53" dur="500" fill="hold"/>
                                        <p:tgtEl>
                                          <p:spTgt spid="78"/>
                                        </p:tgtEl>
                                        <p:attrNameLst>
                                          <p:attrName>ppt_h</p:attrName>
                                        </p:attrNameLst>
                                      </p:cBhvr>
                                      <p:tavLst>
                                        <p:tav tm="0">
                                          <p:val>
                                            <p:fltVal val="0"/>
                                          </p:val>
                                        </p:tav>
                                        <p:tav tm="100000">
                                          <p:val>
                                            <p:strVal val="#ppt_h"/>
                                          </p:val>
                                        </p:tav>
                                      </p:tavLst>
                                    </p:anim>
                                  </p:childTnLst>
                                </p:cTn>
                              </p:par>
                            </p:childTnLst>
                          </p:cTn>
                        </p:par>
                        <p:par>
                          <p:cTn id="54" fill="hold">
                            <p:stCondLst>
                              <p:cond delay="4000"/>
                            </p:stCondLst>
                            <p:childTnLst>
                              <p:par>
                                <p:cTn id="55" presetID="29" presetClass="entr" presetSubtype="0"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ppt_x</p:attrName>
                                        </p:attrNameLst>
                                      </p:cBhvr>
                                      <p:tavLst>
                                        <p:tav tm="0">
                                          <p:val>
                                            <p:strVal val="#ppt_x-.2"/>
                                          </p:val>
                                        </p:tav>
                                        <p:tav tm="100000">
                                          <p:val>
                                            <p:strVal val="#ppt_x"/>
                                          </p:val>
                                        </p:tav>
                                      </p:tavLst>
                                    </p:anim>
                                    <p:anim calcmode="lin" valueType="num">
                                      <p:cBhvr>
                                        <p:cTn id="58" dur="500" fill="hold"/>
                                        <p:tgtEl>
                                          <p:spTgt spid="83"/>
                                        </p:tgtEl>
                                        <p:attrNameLst>
                                          <p:attrName>ppt_y</p:attrName>
                                        </p:attrNameLst>
                                      </p:cBhvr>
                                      <p:tavLst>
                                        <p:tav tm="0">
                                          <p:val>
                                            <p:strVal val="#ppt_y"/>
                                          </p:val>
                                        </p:tav>
                                        <p:tav tm="100000">
                                          <p:val>
                                            <p:strVal val="#ppt_y"/>
                                          </p:val>
                                        </p:tav>
                                      </p:tavLst>
                                    </p:anim>
                                    <p:animEffect transition="in" filter="wipe(right)" prLst="gradientSize: 0.1">
                                      <p:cBhvr>
                                        <p:cTn id="59" dur="500"/>
                                        <p:tgtEl>
                                          <p:spTgt spid="83"/>
                                        </p:tgtEl>
                                      </p:cBhvr>
                                    </p:animEffect>
                                  </p:childTnLst>
                                </p:cTn>
                              </p:par>
                            </p:childTnLst>
                          </p:cTn>
                        </p:par>
                        <p:par>
                          <p:cTn id="60" fill="hold">
                            <p:stCondLst>
                              <p:cond delay="4500"/>
                            </p:stCondLst>
                            <p:childTnLst>
                              <p:par>
                                <p:cTn id="61" presetID="23" presetClass="entr" presetSubtype="16"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childTnLst>
                                </p:cTn>
                              </p:par>
                            </p:childTnLst>
                          </p:cTn>
                        </p:par>
                        <p:par>
                          <p:cTn id="65" fill="hold">
                            <p:stCondLst>
                              <p:cond delay="5000"/>
                            </p:stCondLst>
                            <p:childTnLst>
                              <p:par>
                                <p:cTn id="66" presetID="29" presetClass="entr" presetSubtype="0"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ppt_x</p:attrName>
                                        </p:attrNameLst>
                                      </p:cBhvr>
                                      <p:tavLst>
                                        <p:tav tm="0">
                                          <p:val>
                                            <p:strVal val="#ppt_x-.2"/>
                                          </p:val>
                                        </p:tav>
                                        <p:tav tm="100000">
                                          <p:val>
                                            <p:strVal val="#ppt_x"/>
                                          </p:val>
                                        </p:tav>
                                      </p:tavLst>
                                    </p:anim>
                                    <p:anim calcmode="lin" valueType="num">
                                      <p:cBhvr>
                                        <p:cTn id="69" dur="500" fill="hold"/>
                                        <p:tgtEl>
                                          <p:spTgt spid="82"/>
                                        </p:tgtEl>
                                        <p:attrNameLst>
                                          <p:attrName>ppt_y</p:attrName>
                                        </p:attrNameLst>
                                      </p:cBhvr>
                                      <p:tavLst>
                                        <p:tav tm="0">
                                          <p:val>
                                            <p:strVal val="#ppt_y"/>
                                          </p:val>
                                        </p:tav>
                                        <p:tav tm="100000">
                                          <p:val>
                                            <p:strVal val="#ppt_y"/>
                                          </p:val>
                                        </p:tav>
                                      </p:tavLst>
                                    </p:anim>
                                    <p:animEffect transition="in" filter="wipe(right)" prLst="gradientSize: 0.1">
                                      <p:cBhvr>
                                        <p:cTn id="70" dur="500"/>
                                        <p:tgtEl>
                                          <p:spTgt spid="82"/>
                                        </p:tgtEl>
                                      </p:cBhvr>
                                    </p:animEffect>
                                  </p:childTnLst>
                                </p:cTn>
                              </p:par>
                            </p:childTnLst>
                          </p:cTn>
                        </p:par>
                        <p:par>
                          <p:cTn id="71" fill="hold">
                            <p:stCondLst>
                              <p:cond delay="5500"/>
                            </p:stCondLst>
                            <p:childTnLst>
                              <p:par>
                                <p:cTn id="72" presetID="23" presetClass="entr" presetSubtype="16" fill="hold" grpId="0" nodeType="afterEffect">
                                  <p:stCondLst>
                                    <p:cond delay="0"/>
                                  </p:stCondLst>
                                  <p:childTnLst>
                                    <p:set>
                                      <p:cBhvr>
                                        <p:cTn id="73" dur="1" fill="hold">
                                          <p:stCondLst>
                                            <p:cond delay="0"/>
                                          </p:stCondLst>
                                        </p:cTn>
                                        <p:tgtEl>
                                          <p:spTgt spid="80"/>
                                        </p:tgtEl>
                                        <p:attrNameLst>
                                          <p:attrName>style.visibility</p:attrName>
                                        </p:attrNameLst>
                                      </p:cBhvr>
                                      <p:to>
                                        <p:strVal val="visible"/>
                                      </p:to>
                                    </p:set>
                                    <p:anim calcmode="lin" valueType="num">
                                      <p:cBhvr>
                                        <p:cTn id="74" dur="500" fill="hold"/>
                                        <p:tgtEl>
                                          <p:spTgt spid="80"/>
                                        </p:tgtEl>
                                        <p:attrNameLst>
                                          <p:attrName>ppt_w</p:attrName>
                                        </p:attrNameLst>
                                      </p:cBhvr>
                                      <p:tavLst>
                                        <p:tav tm="0">
                                          <p:val>
                                            <p:fltVal val="0"/>
                                          </p:val>
                                        </p:tav>
                                        <p:tav tm="100000">
                                          <p:val>
                                            <p:strVal val="#ppt_w"/>
                                          </p:val>
                                        </p:tav>
                                      </p:tavLst>
                                    </p:anim>
                                    <p:anim calcmode="lin" valueType="num">
                                      <p:cBhvr>
                                        <p:cTn id="75" dur="500" fill="hold"/>
                                        <p:tgtEl>
                                          <p:spTgt spid="80"/>
                                        </p:tgtEl>
                                        <p:attrNameLst>
                                          <p:attrName>ppt_h</p:attrName>
                                        </p:attrNameLst>
                                      </p:cBhvr>
                                      <p:tavLst>
                                        <p:tav tm="0">
                                          <p:val>
                                            <p:fltVal val="0"/>
                                          </p:val>
                                        </p:tav>
                                        <p:tav tm="100000">
                                          <p:val>
                                            <p:strVal val="#ppt_h"/>
                                          </p:val>
                                        </p:tav>
                                      </p:tavLst>
                                    </p:anim>
                                  </p:childTnLst>
                                </p:cTn>
                              </p:par>
                            </p:childTnLst>
                          </p:cTn>
                        </p:par>
                        <p:par>
                          <p:cTn id="76" fill="hold">
                            <p:stCondLst>
                              <p:cond delay="6000"/>
                            </p:stCondLst>
                            <p:childTnLst>
                              <p:par>
                                <p:cTn id="77" presetID="29" presetClass="entr" presetSubtype="0"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ppt_x</p:attrName>
                                        </p:attrNameLst>
                                      </p:cBhvr>
                                      <p:tavLst>
                                        <p:tav tm="0">
                                          <p:val>
                                            <p:strVal val="#ppt_x-.2"/>
                                          </p:val>
                                        </p:tav>
                                        <p:tav tm="100000">
                                          <p:val>
                                            <p:strVal val="#ppt_x"/>
                                          </p:val>
                                        </p:tav>
                                      </p:tavLst>
                                    </p:anim>
                                    <p:anim calcmode="lin" valueType="num">
                                      <p:cBhvr>
                                        <p:cTn id="80" dur="500" fill="hold"/>
                                        <p:tgtEl>
                                          <p:spTgt spid="84"/>
                                        </p:tgtEl>
                                        <p:attrNameLst>
                                          <p:attrName>ppt_y</p:attrName>
                                        </p:attrNameLst>
                                      </p:cBhvr>
                                      <p:tavLst>
                                        <p:tav tm="0">
                                          <p:val>
                                            <p:strVal val="#ppt_y"/>
                                          </p:val>
                                        </p:tav>
                                        <p:tav tm="100000">
                                          <p:val>
                                            <p:strVal val="#ppt_y"/>
                                          </p:val>
                                        </p:tav>
                                      </p:tavLst>
                                    </p:anim>
                                    <p:animEffect transition="in" filter="wipe(right)" prLst="gradientSize: 0.1">
                                      <p:cBhvr>
                                        <p:cTn id="81" dur="500"/>
                                        <p:tgtEl>
                                          <p:spTgt spid="84"/>
                                        </p:tgtEl>
                                      </p:cBhvr>
                                    </p:animEffect>
                                  </p:childTnLst>
                                </p:cTn>
                              </p:par>
                            </p:childTnLst>
                          </p:cTn>
                        </p:par>
                        <p:par>
                          <p:cTn id="82" fill="hold">
                            <p:stCondLst>
                              <p:cond delay="6500"/>
                            </p:stCondLst>
                            <p:childTnLst>
                              <p:par>
                                <p:cTn id="83" presetID="23" presetClass="entr" presetSubtype="16"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p:cTn id="85" dur="500" fill="hold"/>
                                        <p:tgtEl>
                                          <p:spTgt spid="79"/>
                                        </p:tgtEl>
                                        <p:attrNameLst>
                                          <p:attrName>ppt_w</p:attrName>
                                        </p:attrNameLst>
                                      </p:cBhvr>
                                      <p:tavLst>
                                        <p:tav tm="0">
                                          <p:val>
                                            <p:fltVal val="0"/>
                                          </p:val>
                                        </p:tav>
                                        <p:tav tm="100000">
                                          <p:val>
                                            <p:strVal val="#ppt_w"/>
                                          </p:val>
                                        </p:tav>
                                      </p:tavLst>
                                    </p:anim>
                                    <p:anim calcmode="lin" valueType="num">
                                      <p:cBhvr>
                                        <p:cTn id="86" dur="500" fill="hold"/>
                                        <p:tgtEl>
                                          <p:spTgt spid="79"/>
                                        </p:tgtEl>
                                        <p:attrNameLst>
                                          <p:attrName>ppt_h</p:attrName>
                                        </p:attrNameLst>
                                      </p:cBhvr>
                                      <p:tavLst>
                                        <p:tav tm="0">
                                          <p:val>
                                            <p:fltVal val="0"/>
                                          </p:val>
                                        </p:tav>
                                        <p:tav tm="100000">
                                          <p:val>
                                            <p:strVal val="#ppt_h"/>
                                          </p:val>
                                        </p:tav>
                                      </p:tavLst>
                                    </p:anim>
                                  </p:childTnLst>
                                </p:cTn>
                              </p:par>
                            </p:childTnLst>
                          </p:cTn>
                        </p:par>
                        <p:par>
                          <p:cTn id="87" fill="hold">
                            <p:stCondLst>
                              <p:cond delay="7000"/>
                            </p:stCondLst>
                            <p:childTnLst>
                              <p:par>
                                <p:cTn id="88" presetID="23" presetClass="entr" presetSubtype="16" fill="hold" grpId="0" nodeType="afterEffect">
                                  <p:stCondLst>
                                    <p:cond delay="0"/>
                                  </p:stCondLst>
                                  <p:childTnLst>
                                    <p:set>
                                      <p:cBhvr>
                                        <p:cTn id="89" dur="1" fill="hold">
                                          <p:stCondLst>
                                            <p:cond delay="0"/>
                                          </p:stCondLst>
                                        </p:cTn>
                                        <p:tgtEl>
                                          <p:spTgt spid="77"/>
                                        </p:tgtEl>
                                        <p:attrNameLst>
                                          <p:attrName>style.visibility</p:attrName>
                                        </p:attrNameLst>
                                      </p:cBhvr>
                                      <p:to>
                                        <p:strVal val="visible"/>
                                      </p:to>
                                    </p:set>
                                    <p:anim calcmode="lin" valueType="num">
                                      <p:cBhvr>
                                        <p:cTn id="90" dur="500" fill="hold"/>
                                        <p:tgtEl>
                                          <p:spTgt spid="77"/>
                                        </p:tgtEl>
                                        <p:attrNameLst>
                                          <p:attrName>ppt_w</p:attrName>
                                        </p:attrNameLst>
                                      </p:cBhvr>
                                      <p:tavLst>
                                        <p:tav tm="0">
                                          <p:val>
                                            <p:fltVal val="0"/>
                                          </p:val>
                                        </p:tav>
                                        <p:tav tm="100000">
                                          <p:val>
                                            <p:strVal val="#ppt_w"/>
                                          </p:val>
                                        </p:tav>
                                      </p:tavLst>
                                    </p:anim>
                                    <p:anim calcmode="lin" valueType="num">
                                      <p:cBhvr>
                                        <p:cTn id="91" dur="500" fill="hold"/>
                                        <p:tgtEl>
                                          <p:spTgt spid="77"/>
                                        </p:tgtEl>
                                        <p:attrNameLst>
                                          <p:attrName>ppt_h</p:attrName>
                                        </p:attrNameLst>
                                      </p:cBhvr>
                                      <p:tavLst>
                                        <p:tav tm="0">
                                          <p:val>
                                            <p:fltVal val="0"/>
                                          </p:val>
                                        </p:tav>
                                        <p:tav tm="100000">
                                          <p:val>
                                            <p:strVal val="#ppt_h"/>
                                          </p:val>
                                        </p:tav>
                                      </p:tavLst>
                                    </p:anim>
                                  </p:childTnLst>
                                </p:cTn>
                              </p:par>
                            </p:childTnLst>
                          </p:cTn>
                        </p:par>
                        <p:par>
                          <p:cTn id="92" fill="hold">
                            <p:stCondLst>
                              <p:cond delay="7500"/>
                            </p:stCondLst>
                            <p:childTnLst>
                              <p:par>
                                <p:cTn id="93" presetID="23" presetClass="entr" presetSubtype="16"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 calcmode="lin" valueType="num">
                                      <p:cBhvr>
                                        <p:cTn id="95" dur="500" fill="hold"/>
                                        <p:tgtEl>
                                          <p:spTgt spid="81"/>
                                        </p:tgtEl>
                                        <p:attrNameLst>
                                          <p:attrName>ppt_w</p:attrName>
                                        </p:attrNameLst>
                                      </p:cBhvr>
                                      <p:tavLst>
                                        <p:tav tm="0">
                                          <p:val>
                                            <p:fltVal val="0"/>
                                          </p:val>
                                        </p:tav>
                                        <p:tav tm="100000">
                                          <p:val>
                                            <p:strVal val="#ppt_w"/>
                                          </p:val>
                                        </p:tav>
                                      </p:tavLst>
                                    </p:anim>
                                    <p:anim calcmode="lin" valueType="num">
                                      <p:cBhvr>
                                        <p:cTn id="96" dur="500" fill="hold"/>
                                        <p:tgtEl>
                                          <p:spTgt spid="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6" grpId="0"/>
      <p:bldP spid="77" grpId="0"/>
      <p:bldP spid="78" grpId="0"/>
      <p:bldP spid="79" grpId="0"/>
      <p:bldP spid="80" grpId="0"/>
      <p:bldP spid="81" grpId="0"/>
      <p:bldP spid="82" grpId="0" animBg="1"/>
      <p:bldP spid="83" grpId="0" animBg="1"/>
      <p:bldP spid="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季度销售业绩汇总</a:t>
            </a:r>
          </a:p>
        </p:txBody>
      </p:sp>
      <p:pic>
        <p:nvPicPr>
          <p:cNvPr id="95" name="Picture 3">
            <a:extLst>
              <a:ext uri="{FF2B5EF4-FFF2-40B4-BE49-F238E27FC236}">
                <a16:creationId xmlns:a16="http://schemas.microsoft.com/office/drawing/2014/main" xmlns="" id="{D68A697D-5A46-4C9D-9315-365525A027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11522" y="2298112"/>
            <a:ext cx="4929255" cy="3504392"/>
          </a:xfrm>
          <a:prstGeom prst="rect">
            <a:avLst/>
          </a:prstGeom>
          <a:noFill/>
          <a:extLst>
            <a:ext uri="{909E8E84-426E-40DD-AFC4-6F175D3DCCD1}">
              <a14:hiddenFill xmlns:a14="http://schemas.microsoft.com/office/drawing/2010/main">
                <a:solidFill>
                  <a:srgbClr val="FFFFFF"/>
                </a:solidFill>
              </a14:hiddenFill>
            </a:ext>
          </a:extLst>
        </p:spPr>
      </p:pic>
      <p:sp>
        <p:nvSpPr>
          <p:cNvPr id="96" name="Freeform 6">
            <a:extLst>
              <a:ext uri="{FF2B5EF4-FFF2-40B4-BE49-F238E27FC236}">
                <a16:creationId xmlns:a16="http://schemas.microsoft.com/office/drawing/2014/main" xmlns="" id="{C1BB2201-E9F0-450E-A6E2-3D496868FF83}"/>
              </a:ext>
            </a:extLst>
          </p:cNvPr>
          <p:cNvSpPr>
            <a:spLocks/>
          </p:cNvSpPr>
          <p:nvPr/>
        </p:nvSpPr>
        <p:spPr bwMode="auto">
          <a:xfrm>
            <a:off x="6114030" y="2789598"/>
            <a:ext cx="5632377" cy="407829"/>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a:extLst/>
        </p:spPr>
        <p:txBody>
          <a:bodyPr vert="horz" wrap="square" lIns="91431" tIns="45715" rIns="91431" bIns="45715" numCol="1" anchor="t" anchorCtr="0" compatLnSpc="1">
            <a:prstTxWarp prst="textNoShape">
              <a:avLst/>
            </a:prstTxWarp>
          </a:bodyPr>
          <a:lstStyle/>
          <a:p>
            <a:pPr defTabSz="914377"/>
            <a:endParaRPr lang="zh-CN" altLang="en-US" sz="1333" dirty="0">
              <a:solidFill>
                <a:srgbClr val="000000"/>
              </a:solidFill>
              <a:latin typeface="Calibri" panose="020F0502020204030204"/>
              <a:ea typeface="宋体" panose="02010600030101010101" pitchFamily="2" charset="-122"/>
            </a:endParaRPr>
          </a:p>
        </p:txBody>
      </p:sp>
      <p:sp>
        <p:nvSpPr>
          <p:cNvPr id="97" name="Freeform 7">
            <a:extLst>
              <a:ext uri="{FF2B5EF4-FFF2-40B4-BE49-F238E27FC236}">
                <a16:creationId xmlns:a16="http://schemas.microsoft.com/office/drawing/2014/main" xmlns="" id="{4827869B-1DAC-4D46-A535-678AA4AAC2F8}"/>
              </a:ext>
            </a:extLst>
          </p:cNvPr>
          <p:cNvSpPr>
            <a:spLocks/>
          </p:cNvSpPr>
          <p:nvPr/>
        </p:nvSpPr>
        <p:spPr bwMode="auto">
          <a:xfrm>
            <a:off x="6114029" y="2789598"/>
            <a:ext cx="2306471" cy="407829"/>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C00000"/>
          </a:solidFill>
          <a:ln>
            <a:noFill/>
          </a:ln>
          <a:extLst/>
        </p:spPr>
        <p:txBody>
          <a:bodyPr vert="horz" wrap="square" lIns="91431" tIns="45715" rIns="91431" bIns="45715" numCol="1" anchor="ctr" anchorCtr="0" compatLnSpc="1">
            <a:prstTxWarp prst="textNoShape">
              <a:avLst/>
            </a:prstTxWarp>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28743.76</a:t>
            </a: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98" name="Freeform 8">
            <a:extLst>
              <a:ext uri="{FF2B5EF4-FFF2-40B4-BE49-F238E27FC236}">
                <a16:creationId xmlns:a16="http://schemas.microsoft.com/office/drawing/2014/main" xmlns="" id="{BAE0C2BB-FE3E-47AD-BFB6-1282DE1E49D1}"/>
              </a:ext>
            </a:extLst>
          </p:cNvPr>
          <p:cNvSpPr>
            <a:spLocks/>
          </p:cNvSpPr>
          <p:nvPr/>
        </p:nvSpPr>
        <p:spPr bwMode="auto">
          <a:xfrm>
            <a:off x="6114030" y="3662607"/>
            <a:ext cx="5632377" cy="420573"/>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91431" tIns="45715" rIns="91431" bIns="45715" numCol="1" anchor="t" anchorCtr="0" compatLnSpc="1">
            <a:prstTxWarp prst="textNoShape">
              <a:avLst/>
            </a:prstTxWarp>
          </a:bodyPr>
          <a:lstStyle/>
          <a:p>
            <a:pPr defTabSz="914377"/>
            <a:endParaRPr lang="zh-CN" altLang="en-US" sz="1333" dirty="0">
              <a:solidFill>
                <a:srgbClr val="000000"/>
              </a:solidFill>
              <a:latin typeface="Calibri" panose="020F0502020204030204"/>
              <a:ea typeface="宋体" panose="02010600030101010101" pitchFamily="2" charset="-122"/>
            </a:endParaRPr>
          </a:p>
        </p:txBody>
      </p:sp>
      <p:sp>
        <p:nvSpPr>
          <p:cNvPr id="99" name="Freeform 9">
            <a:extLst>
              <a:ext uri="{FF2B5EF4-FFF2-40B4-BE49-F238E27FC236}">
                <a16:creationId xmlns:a16="http://schemas.microsoft.com/office/drawing/2014/main" xmlns="" id="{193962EC-E120-4086-878F-A8A14305278A}"/>
              </a:ext>
            </a:extLst>
          </p:cNvPr>
          <p:cNvSpPr>
            <a:spLocks/>
          </p:cNvSpPr>
          <p:nvPr/>
        </p:nvSpPr>
        <p:spPr bwMode="auto">
          <a:xfrm>
            <a:off x="6114030" y="4535616"/>
            <a:ext cx="5632377" cy="420573"/>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91431" tIns="45715" rIns="91431" bIns="45715" numCol="1" anchor="t" anchorCtr="0" compatLnSpc="1">
            <a:prstTxWarp prst="textNoShape">
              <a:avLst/>
            </a:prstTxWarp>
          </a:bodyPr>
          <a:lstStyle/>
          <a:p>
            <a:pPr defTabSz="914377"/>
            <a:endParaRPr lang="zh-CN" altLang="en-US" sz="1333" dirty="0">
              <a:solidFill>
                <a:srgbClr val="000000"/>
              </a:solidFill>
              <a:latin typeface="Calibri" panose="020F0502020204030204"/>
              <a:ea typeface="宋体" panose="02010600030101010101" pitchFamily="2" charset="-122"/>
            </a:endParaRPr>
          </a:p>
        </p:txBody>
      </p:sp>
      <p:sp>
        <p:nvSpPr>
          <p:cNvPr id="100" name="Freeform 10">
            <a:extLst>
              <a:ext uri="{FF2B5EF4-FFF2-40B4-BE49-F238E27FC236}">
                <a16:creationId xmlns:a16="http://schemas.microsoft.com/office/drawing/2014/main" xmlns="" id="{7BA5D210-6EA1-4065-881E-D846584D773C}"/>
              </a:ext>
            </a:extLst>
          </p:cNvPr>
          <p:cNvSpPr>
            <a:spLocks/>
          </p:cNvSpPr>
          <p:nvPr/>
        </p:nvSpPr>
        <p:spPr bwMode="auto">
          <a:xfrm>
            <a:off x="6114029" y="3662607"/>
            <a:ext cx="4249769" cy="420573"/>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C00000"/>
          </a:solidFill>
          <a:ln>
            <a:noFill/>
          </a:ln>
          <a:extLst/>
        </p:spPr>
        <p:txBody>
          <a:bodyPr vert="horz" wrap="square" lIns="91431" tIns="45715" rIns="91431" bIns="45715" numCol="1" anchor="ctr" anchorCtr="0" compatLnSpc="1">
            <a:prstTxWarp prst="textNoShape">
              <a:avLst/>
            </a:prstTxWarp>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51443.98</a:t>
            </a: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01" name="Freeform 11">
            <a:extLst>
              <a:ext uri="{FF2B5EF4-FFF2-40B4-BE49-F238E27FC236}">
                <a16:creationId xmlns:a16="http://schemas.microsoft.com/office/drawing/2014/main" xmlns="" id="{7655891C-A3A8-4E03-AD44-F1705ED17FE0}"/>
              </a:ext>
            </a:extLst>
          </p:cNvPr>
          <p:cNvSpPr>
            <a:spLocks/>
          </p:cNvSpPr>
          <p:nvPr/>
        </p:nvSpPr>
        <p:spPr bwMode="auto">
          <a:xfrm>
            <a:off x="6114030" y="4535616"/>
            <a:ext cx="3134761" cy="420573"/>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C00000"/>
          </a:solidFill>
          <a:ln>
            <a:noFill/>
          </a:ln>
          <a:extLst/>
        </p:spPr>
        <p:txBody>
          <a:bodyPr vert="horz" wrap="square" lIns="91431" tIns="45715" rIns="91431" bIns="45715" numCol="1" anchor="ctr" anchorCtr="0" compatLnSpc="1">
            <a:prstTxWarp prst="textNoShape">
              <a:avLst/>
            </a:prstTxWarp>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36618.46</a:t>
            </a: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02" name="TextBox 16">
            <a:extLst>
              <a:ext uri="{FF2B5EF4-FFF2-40B4-BE49-F238E27FC236}">
                <a16:creationId xmlns:a16="http://schemas.microsoft.com/office/drawing/2014/main" xmlns="" id="{77CD5619-8038-4599-B19B-82CA839257A9}"/>
              </a:ext>
            </a:extLst>
          </p:cNvPr>
          <p:cNvSpPr txBox="1"/>
          <p:nvPr/>
        </p:nvSpPr>
        <p:spPr>
          <a:xfrm>
            <a:off x="917754" y="1028879"/>
            <a:ext cx="2960668" cy="407291"/>
          </a:xfrm>
          <a:prstGeom prst="rect">
            <a:avLst/>
          </a:prstGeom>
          <a:noFill/>
        </p:spPr>
        <p:txBody>
          <a:bodyPr wrap="square" lIns="121907" tIns="0" rIns="121907" bIns="0" rtlCol="0" anchor="t">
            <a:spAutoFit/>
          </a:bodyPr>
          <a:lstStyle/>
          <a:p>
            <a:pPr defTabSz="914377">
              <a:lnSpc>
                <a:spcPct val="150000"/>
              </a:lnSpc>
            </a:pPr>
            <a:r>
              <a:rPr lang="zh-CN" altLang="en-US" sz="2000" b="1" dirty="0">
                <a:solidFill>
                  <a:srgbClr val="C00000"/>
                </a:solidFill>
                <a:latin typeface="微软雅黑" pitchFamily="34" charset="-122"/>
                <a:ea typeface="微软雅黑" pitchFamily="34" charset="-122"/>
                <a:cs typeface="华文黑体" pitchFamily="2" charset="-122"/>
              </a:rPr>
              <a:t>点击添加标题</a:t>
            </a:r>
          </a:p>
        </p:txBody>
      </p:sp>
      <p:sp>
        <p:nvSpPr>
          <p:cNvPr id="103" name="TextBox 17">
            <a:extLst>
              <a:ext uri="{FF2B5EF4-FFF2-40B4-BE49-F238E27FC236}">
                <a16:creationId xmlns:a16="http://schemas.microsoft.com/office/drawing/2014/main" xmlns="" id="{77E48F7F-C846-4849-B0E9-C2577D6D16D6}"/>
              </a:ext>
            </a:extLst>
          </p:cNvPr>
          <p:cNvSpPr txBox="1"/>
          <p:nvPr/>
        </p:nvSpPr>
        <p:spPr>
          <a:xfrm>
            <a:off x="918689" y="1490544"/>
            <a:ext cx="10498611" cy="603228"/>
          </a:xfrm>
          <a:prstGeom prst="rect">
            <a:avLst/>
          </a:prstGeom>
          <a:noFill/>
        </p:spPr>
        <p:txBody>
          <a:bodyPr wrap="square" lIns="121907" tIns="60953" rIns="121907" bIns="60953" rtlCol="0">
            <a:spAutoFit/>
          </a:bodyPr>
          <a:lstStyle/>
          <a:p>
            <a:pPr defTabSz="914377">
              <a:lnSpc>
                <a:spcPct val="130000"/>
              </a:lnSpc>
            </a:pPr>
            <a:r>
              <a:rPr lang="zh-CN" altLang="en-US" sz="1200" dirty="0">
                <a:solidFill>
                  <a:srgbClr val="FFFFFF">
                    <a:lumMod val="50000"/>
                  </a:srgb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p:txBody>
      </p:sp>
      <p:sp>
        <p:nvSpPr>
          <p:cNvPr id="104" name="TextBox 18">
            <a:extLst>
              <a:ext uri="{FF2B5EF4-FFF2-40B4-BE49-F238E27FC236}">
                <a16:creationId xmlns:a16="http://schemas.microsoft.com/office/drawing/2014/main" xmlns="" id="{9E25BB38-9ACD-4DCC-812F-80180F884CFB}"/>
              </a:ext>
            </a:extLst>
          </p:cNvPr>
          <p:cNvSpPr txBox="1"/>
          <p:nvPr/>
        </p:nvSpPr>
        <p:spPr>
          <a:xfrm>
            <a:off x="6085482" y="2426878"/>
            <a:ext cx="1344111" cy="307713"/>
          </a:xfrm>
          <a:prstGeom prst="rect">
            <a:avLst/>
          </a:prstGeom>
          <a:noFill/>
        </p:spPr>
        <p:txBody>
          <a:bodyPr wrap="square" lIns="121907" tIns="0" rIns="121907" bIns="0" rtlCol="0" anchor="t">
            <a:spAutoFit/>
          </a:bodyPr>
          <a:lstStyle/>
          <a:p>
            <a:pPr defTabSz="914377">
              <a:lnSpc>
                <a:spcPct val="150000"/>
              </a:lnSpc>
            </a:pPr>
            <a:r>
              <a:rPr lang="zh-CN" altLang="en-US" sz="1333" b="1" dirty="0">
                <a:solidFill>
                  <a:srgbClr val="000000">
                    <a:lumMod val="75000"/>
                    <a:lumOff val="25000"/>
                  </a:srgbClr>
                </a:solidFill>
                <a:latin typeface="微软雅黑" pitchFamily="34" charset="-122"/>
                <a:ea typeface="微软雅黑" pitchFamily="34" charset="-122"/>
                <a:cs typeface="华文黑体" pitchFamily="2" charset="-122"/>
              </a:rPr>
              <a:t>第一季度</a:t>
            </a:r>
          </a:p>
        </p:txBody>
      </p:sp>
      <p:sp>
        <p:nvSpPr>
          <p:cNvPr id="105" name="TextBox 19">
            <a:extLst>
              <a:ext uri="{FF2B5EF4-FFF2-40B4-BE49-F238E27FC236}">
                <a16:creationId xmlns:a16="http://schemas.microsoft.com/office/drawing/2014/main" xmlns="" id="{5E9D4EC4-6831-4E5C-A0BE-B3A042285F8A}"/>
              </a:ext>
            </a:extLst>
          </p:cNvPr>
          <p:cNvSpPr txBox="1"/>
          <p:nvPr/>
        </p:nvSpPr>
        <p:spPr>
          <a:xfrm>
            <a:off x="6072782" y="3310025"/>
            <a:ext cx="1868845" cy="323165"/>
          </a:xfrm>
          <a:prstGeom prst="rect">
            <a:avLst/>
          </a:prstGeom>
          <a:noFill/>
        </p:spPr>
        <p:txBody>
          <a:bodyPr wrap="square" lIns="121907" tIns="0" rIns="121907" bIns="0" rtlCol="0" anchor="t">
            <a:spAutoFit/>
          </a:bodyPr>
          <a:lstStyle/>
          <a:p>
            <a:pPr defTabSz="914377">
              <a:lnSpc>
                <a:spcPct val="150000"/>
              </a:lnSpc>
            </a:pPr>
            <a:r>
              <a:rPr lang="zh-CN" altLang="en-US" sz="1400" b="1" dirty="0">
                <a:solidFill>
                  <a:srgbClr val="000000">
                    <a:lumMod val="75000"/>
                    <a:lumOff val="25000"/>
                  </a:srgbClr>
                </a:solidFill>
                <a:latin typeface="微软雅黑" pitchFamily="34" charset="-122"/>
                <a:ea typeface="微软雅黑" pitchFamily="34" charset="-122"/>
                <a:cs typeface="华文黑体" pitchFamily="2" charset="-122"/>
              </a:rPr>
              <a:t>第二季度</a:t>
            </a:r>
          </a:p>
        </p:txBody>
      </p:sp>
      <p:sp>
        <p:nvSpPr>
          <p:cNvPr id="106" name="TextBox 20">
            <a:extLst>
              <a:ext uri="{FF2B5EF4-FFF2-40B4-BE49-F238E27FC236}">
                <a16:creationId xmlns:a16="http://schemas.microsoft.com/office/drawing/2014/main" xmlns="" id="{1DFAF9F9-8022-4720-BD10-D5C460797864}"/>
              </a:ext>
            </a:extLst>
          </p:cNvPr>
          <p:cNvSpPr txBox="1"/>
          <p:nvPr/>
        </p:nvSpPr>
        <p:spPr>
          <a:xfrm>
            <a:off x="6034682" y="4202155"/>
            <a:ext cx="1344111" cy="338682"/>
          </a:xfrm>
          <a:prstGeom prst="rect">
            <a:avLst/>
          </a:prstGeom>
          <a:noFill/>
        </p:spPr>
        <p:txBody>
          <a:bodyPr wrap="square" lIns="121907" tIns="0" rIns="121907" bIns="0" rtlCol="0" anchor="t">
            <a:spAutoFit/>
          </a:bodyPr>
          <a:lstStyle/>
          <a:p>
            <a:pPr defTabSz="914377">
              <a:lnSpc>
                <a:spcPct val="150000"/>
              </a:lnSpc>
            </a:pPr>
            <a:r>
              <a:rPr lang="zh-CN" altLang="en-US" sz="1467" b="1" dirty="0">
                <a:solidFill>
                  <a:srgbClr val="000000">
                    <a:lumMod val="75000"/>
                    <a:lumOff val="25000"/>
                  </a:srgbClr>
                </a:solidFill>
                <a:latin typeface="微软雅黑" pitchFamily="34" charset="-122"/>
                <a:ea typeface="微软雅黑" pitchFamily="34" charset="-122"/>
                <a:cs typeface="华文黑体" pitchFamily="2" charset="-122"/>
              </a:rPr>
              <a:t>第三季度</a:t>
            </a:r>
          </a:p>
        </p:txBody>
      </p:sp>
      <p:sp>
        <p:nvSpPr>
          <p:cNvPr id="107" name="Freeform 9">
            <a:extLst>
              <a:ext uri="{FF2B5EF4-FFF2-40B4-BE49-F238E27FC236}">
                <a16:creationId xmlns:a16="http://schemas.microsoft.com/office/drawing/2014/main" xmlns="" id="{95803449-3F9A-4EBE-B0B2-62148E6ABADA}"/>
              </a:ext>
            </a:extLst>
          </p:cNvPr>
          <p:cNvSpPr>
            <a:spLocks/>
          </p:cNvSpPr>
          <p:nvPr/>
        </p:nvSpPr>
        <p:spPr bwMode="auto">
          <a:xfrm>
            <a:off x="6064402" y="5381931"/>
            <a:ext cx="5632377" cy="420573"/>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91431" tIns="45715" rIns="91431" bIns="45715" numCol="1" anchor="t" anchorCtr="0" compatLnSpc="1">
            <a:prstTxWarp prst="textNoShape">
              <a:avLst/>
            </a:prstTxWarp>
          </a:bodyPr>
          <a:lstStyle/>
          <a:p>
            <a:pPr defTabSz="914377"/>
            <a:endParaRPr lang="zh-CN" altLang="en-US" sz="1333" dirty="0">
              <a:solidFill>
                <a:srgbClr val="000000"/>
              </a:solidFill>
              <a:latin typeface="Calibri" panose="020F0502020204030204"/>
              <a:ea typeface="宋体" panose="02010600030101010101" pitchFamily="2" charset="-122"/>
            </a:endParaRPr>
          </a:p>
        </p:txBody>
      </p:sp>
      <p:sp>
        <p:nvSpPr>
          <p:cNvPr id="108" name="Freeform 11">
            <a:extLst>
              <a:ext uri="{FF2B5EF4-FFF2-40B4-BE49-F238E27FC236}">
                <a16:creationId xmlns:a16="http://schemas.microsoft.com/office/drawing/2014/main" xmlns="" id="{608D54A9-4808-476F-ABDA-68DC0AECAA8C}"/>
              </a:ext>
            </a:extLst>
          </p:cNvPr>
          <p:cNvSpPr>
            <a:spLocks/>
          </p:cNvSpPr>
          <p:nvPr/>
        </p:nvSpPr>
        <p:spPr bwMode="auto">
          <a:xfrm>
            <a:off x="6064402" y="5381931"/>
            <a:ext cx="3134761" cy="420573"/>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C00000"/>
          </a:solidFill>
          <a:ln>
            <a:noFill/>
          </a:ln>
          <a:extLst/>
        </p:spPr>
        <p:txBody>
          <a:bodyPr vert="horz" wrap="square" lIns="91431" tIns="45715" rIns="91431" bIns="45715" numCol="1" anchor="ctr" anchorCtr="0" compatLnSpc="1">
            <a:prstTxWarp prst="textNoShape">
              <a:avLst/>
            </a:prstTxWarp>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36618.46</a:t>
            </a: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09" name="TextBox 20">
            <a:extLst>
              <a:ext uri="{FF2B5EF4-FFF2-40B4-BE49-F238E27FC236}">
                <a16:creationId xmlns:a16="http://schemas.microsoft.com/office/drawing/2014/main" xmlns="" id="{239CFC48-D960-49CB-87BB-C0494F838652}"/>
              </a:ext>
            </a:extLst>
          </p:cNvPr>
          <p:cNvSpPr txBox="1"/>
          <p:nvPr/>
        </p:nvSpPr>
        <p:spPr>
          <a:xfrm>
            <a:off x="6035854" y="5048469"/>
            <a:ext cx="1344111" cy="338682"/>
          </a:xfrm>
          <a:prstGeom prst="rect">
            <a:avLst/>
          </a:prstGeom>
          <a:noFill/>
        </p:spPr>
        <p:txBody>
          <a:bodyPr wrap="square" lIns="121907" tIns="0" rIns="121907" bIns="0" rtlCol="0" anchor="t">
            <a:spAutoFit/>
          </a:bodyPr>
          <a:lstStyle/>
          <a:p>
            <a:pPr defTabSz="914377">
              <a:lnSpc>
                <a:spcPct val="150000"/>
              </a:lnSpc>
            </a:pPr>
            <a:r>
              <a:rPr lang="zh-CN" altLang="en-US" sz="1467" b="1" dirty="0">
                <a:solidFill>
                  <a:srgbClr val="000000">
                    <a:lumMod val="75000"/>
                    <a:lumOff val="25000"/>
                  </a:srgbClr>
                </a:solidFill>
                <a:latin typeface="微软雅黑" pitchFamily="34" charset="-122"/>
                <a:ea typeface="微软雅黑" pitchFamily="34" charset="-122"/>
                <a:cs typeface="华文黑体" pitchFamily="2" charset="-122"/>
              </a:rPr>
              <a:t>第四季度</a:t>
            </a:r>
          </a:p>
        </p:txBody>
      </p:sp>
    </p:spTree>
    <p:extLst>
      <p:ext uri="{BB962C8B-B14F-4D97-AF65-F5344CB8AC3E}">
        <p14:creationId xmlns:p14="http://schemas.microsoft.com/office/powerpoint/2010/main" val="42625617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8" decel="100000" fill="hold" nodeType="afterEffect">
                                  <p:stCondLst>
                                    <p:cond delay="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0-#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wipe(left)">
                                      <p:cBhvr>
                                        <p:cTn id="23" dur="500"/>
                                        <p:tgtEl>
                                          <p:spTgt spid="102"/>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left)">
                                      <p:cBhvr>
                                        <p:cTn id="27" dur="500"/>
                                        <p:tgtEl>
                                          <p:spTgt spid="10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Effect transition="in" filter="wipe(left)">
                                      <p:cBhvr>
                                        <p:cTn id="31" dur="500"/>
                                        <p:tgtEl>
                                          <p:spTgt spid="9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Effect transition="in" filter="wipe(left)">
                                      <p:cBhvr>
                                        <p:cTn id="34" dur="500"/>
                                        <p:tgtEl>
                                          <p:spTgt spid="9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wipe(left)">
                                      <p:cBhvr>
                                        <p:cTn id="37" dur="500"/>
                                        <p:tgtEl>
                                          <p:spTgt spid="99"/>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fade">
                                      <p:cBhvr>
                                        <p:cTn id="41" dur="1000"/>
                                        <p:tgtEl>
                                          <p:spTgt spid="104"/>
                                        </p:tgtEl>
                                      </p:cBhvr>
                                    </p:animEffect>
                                    <p:anim calcmode="lin" valueType="num">
                                      <p:cBhvr>
                                        <p:cTn id="42" dur="1000" fill="hold"/>
                                        <p:tgtEl>
                                          <p:spTgt spid="104"/>
                                        </p:tgtEl>
                                        <p:attrNameLst>
                                          <p:attrName>ppt_x</p:attrName>
                                        </p:attrNameLst>
                                      </p:cBhvr>
                                      <p:tavLst>
                                        <p:tav tm="0">
                                          <p:val>
                                            <p:strVal val="#ppt_x"/>
                                          </p:val>
                                        </p:tav>
                                        <p:tav tm="100000">
                                          <p:val>
                                            <p:strVal val="#ppt_x"/>
                                          </p:val>
                                        </p:tav>
                                      </p:tavLst>
                                    </p:anim>
                                    <p:anim calcmode="lin" valueType="num">
                                      <p:cBhvr>
                                        <p:cTn id="43" dur="1000" fill="hold"/>
                                        <p:tgtEl>
                                          <p:spTgt spid="10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05"/>
                                        </p:tgtEl>
                                        <p:attrNameLst>
                                          <p:attrName>style.visibility</p:attrName>
                                        </p:attrNameLst>
                                      </p:cBhvr>
                                      <p:to>
                                        <p:strVal val="visible"/>
                                      </p:to>
                                    </p:set>
                                    <p:animEffect transition="in" filter="fade">
                                      <p:cBhvr>
                                        <p:cTn id="46" dur="1000"/>
                                        <p:tgtEl>
                                          <p:spTgt spid="105"/>
                                        </p:tgtEl>
                                      </p:cBhvr>
                                    </p:animEffect>
                                    <p:anim calcmode="lin" valueType="num">
                                      <p:cBhvr>
                                        <p:cTn id="47" dur="1000" fill="hold"/>
                                        <p:tgtEl>
                                          <p:spTgt spid="105"/>
                                        </p:tgtEl>
                                        <p:attrNameLst>
                                          <p:attrName>ppt_x</p:attrName>
                                        </p:attrNameLst>
                                      </p:cBhvr>
                                      <p:tavLst>
                                        <p:tav tm="0">
                                          <p:val>
                                            <p:strVal val="#ppt_x"/>
                                          </p:val>
                                        </p:tav>
                                        <p:tav tm="100000">
                                          <p:val>
                                            <p:strVal val="#ppt_x"/>
                                          </p:val>
                                        </p:tav>
                                      </p:tavLst>
                                    </p:anim>
                                    <p:anim calcmode="lin" valueType="num">
                                      <p:cBhvr>
                                        <p:cTn id="48" dur="1000" fill="hold"/>
                                        <p:tgtEl>
                                          <p:spTgt spid="10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fade">
                                      <p:cBhvr>
                                        <p:cTn id="51" dur="1000"/>
                                        <p:tgtEl>
                                          <p:spTgt spid="106"/>
                                        </p:tgtEl>
                                      </p:cBhvr>
                                    </p:animEffect>
                                    <p:anim calcmode="lin" valueType="num">
                                      <p:cBhvr>
                                        <p:cTn id="52" dur="1000" fill="hold"/>
                                        <p:tgtEl>
                                          <p:spTgt spid="106"/>
                                        </p:tgtEl>
                                        <p:attrNameLst>
                                          <p:attrName>ppt_x</p:attrName>
                                        </p:attrNameLst>
                                      </p:cBhvr>
                                      <p:tavLst>
                                        <p:tav tm="0">
                                          <p:val>
                                            <p:strVal val="#ppt_x"/>
                                          </p:val>
                                        </p:tav>
                                        <p:tav tm="100000">
                                          <p:val>
                                            <p:strVal val="#ppt_x"/>
                                          </p:val>
                                        </p:tav>
                                      </p:tavLst>
                                    </p:anim>
                                    <p:anim calcmode="lin" valueType="num">
                                      <p:cBhvr>
                                        <p:cTn id="53" dur="1000" fill="hold"/>
                                        <p:tgtEl>
                                          <p:spTgt spid="10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9"/>
                                        </p:tgtEl>
                                        <p:attrNameLst>
                                          <p:attrName>style.visibility</p:attrName>
                                        </p:attrNameLst>
                                      </p:cBhvr>
                                      <p:to>
                                        <p:strVal val="visible"/>
                                      </p:to>
                                    </p:set>
                                    <p:animEffect transition="in" filter="fade">
                                      <p:cBhvr>
                                        <p:cTn id="56" dur="1000"/>
                                        <p:tgtEl>
                                          <p:spTgt spid="109"/>
                                        </p:tgtEl>
                                      </p:cBhvr>
                                    </p:animEffect>
                                    <p:anim calcmode="lin" valueType="num">
                                      <p:cBhvr>
                                        <p:cTn id="57" dur="1000" fill="hold"/>
                                        <p:tgtEl>
                                          <p:spTgt spid="109"/>
                                        </p:tgtEl>
                                        <p:attrNameLst>
                                          <p:attrName>ppt_x</p:attrName>
                                        </p:attrNameLst>
                                      </p:cBhvr>
                                      <p:tavLst>
                                        <p:tav tm="0">
                                          <p:val>
                                            <p:strVal val="#ppt_x"/>
                                          </p:val>
                                        </p:tav>
                                        <p:tav tm="100000">
                                          <p:val>
                                            <p:strVal val="#ppt_x"/>
                                          </p:val>
                                        </p:tav>
                                      </p:tavLst>
                                    </p:anim>
                                    <p:anim calcmode="lin" valueType="num">
                                      <p:cBhvr>
                                        <p:cTn id="58" dur="1000" fill="hold"/>
                                        <p:tgtEl>
                                          <p:spTgt spid="109"/>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wipe(left)">
                                      <p:cBhvr>
                                        <p:cTn id="62" dur="500"/>
                                        <p:tgtEl>
                                          <p:spTgt spid="97"/>
                                        </p:tgtEl>
                                      </p:cBhvr>
                                    </p:animEffect>
                                  </p:childTnLst>
                                </p:cTn>
                              </p:par>
                            </p:childTnLst>
                          </p:cTn>
                        </p:par>
                        <p:par>
                          <p:cTn id="63" fill="hold">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left)">
                                      <p:cBhvr>
                                        <p:cTn id="66" dur="500"/>
                                        <p:tgtEl>
                                          <p:spTgt spid="100"/>
                                        </p:tgtEl>
                                      </p:cBhvr>
                                    </p:animEffect>
                                  </p:childTnLst>
                                </p:cTn>
                              </p:par>
                            </p:childTnLst>
                          </p:cTn>
                        </p:par>
                        <p:par>
                          <p:cTn id="67" fill="hold">
                            <p:stCondLst>
                              <p:cond delay="5000"/>
                            </p:stCondLst>
                            <p:childTnLst>
                              <p:par>
                                <p:cTn id="68" presetID="22" presetClass="entr" presetSubtype="8" fill="hold" grpId="0" nodeType="afterEffect">
                                  <p:stCondLst>
                                    <p:cond delay="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wipe(left)">
                                      <p:cBhvr>
                                        <p:cTn id="73" dur="500"/>
                                        <p:tgtEl>
                                          <p:spTgt spid="107"/>
                                        </p:tgtEl>
                                      </p:cBhvr>
                                    </p:animEffect>
                                  </p:childTnLst>
                                </p:cTn>
                              </p:par>
                            </p:childTnLst>
                          </p:cTn>
                        </p:par>
                        <p:par>
                          <p:cTn id="74" fill="hold">
                            <p:stCondLst>
                              <p:cond delay="5500"/>
                            </p:stCondLst>
                            <p:childTnLst>
                              <p:par>
                                <p:cTn id="75" presetID="22" presetClass="entr" presetSubtype="8" fill="hold" grpId="0" nodeType="afterEffect">
                                  <p:stCondLst>
                                    <p:cond delay="0"/>
                                  </p:stCondLst>
                                  <p:childTnLst>
                                    <p:set>
                                      <p:cBhvr>
                                        <p:cTn id="76" dur="1" fill="hold">
                                          <p:stCondLst>
                                            <p:cond delay="0"/>
                                          </p:stCondLst>
                                        </p:cTn>
                                        <p:tgtEl>
                                          <p:spTgt spid="108"/>
                                        </p:tgtEl>
                                        <p:attrNameLst>
                                          <p:attrName>style.visibility</p:attrName>
                                        </p:attrNameLst>
                                      </p:cBhvr>
                                      <p:to>
                                        <p:strVal val="visible"/>
                                      </p:to>
                                    </p:set>
                                    <p:animEffect transition="in" filter="wipe(left)">
                                      <p:cBhvr>
                                        <p:cTn id="7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6" grpId="0" animBg="1"/>
      <p:bldP spid="97" grpId="0" animBg="1"/>
      <p:bldP spid="98" grpId="0" animBg="1"/>
      <p:bldP spid="99" grpId="0" animBg="1"/>
      <p:bldP spid="100" grpId="0" animBg="1"/>
      <p:bldP spid="101" grpId="0" animBg="1"/>
      <p:bldP spid="102" grpId="0"/>
      <p:bldP spid="103" grpId="0"/>
      <p:bldP spid="104" grpId="0"/>
      <p:bldP spid="105" grpId="0"/>
      <p:bldP spid="106" grpId="0"/>
      <p:bldP spid="107" grpId="0" animBg="1"/>
      <p:bldP spid="108" grpId="0" animBg="1"/>
      <p:bldP spid="10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月度销售业绩汇总</a:t>
            </a:r>
          </a:p>
        </p:txBody>
      </p:sp>
      <p:grpSp>
        <p:nvGrpSpPr>
          <p:cNvPr id="55" name="Group 12">
            <a:extLst>
              <a:ext uri="{FF2B5EF4-FFF2-40B4-BE49-F238E27FC236}">
                <a16:creationId xmlns:a16="http://schemas.microsoft.com/office/drawing/2014/main" xmlns="" id="{F5A6C0F9-92AC-4F5B-9734-A3956D51C5A1}"/>
              </a:ext>
            </a:extLst>
          </p:cNvPr>
          <p:cNvGrpSpPr/>
          <p:nvPr/>
        </p:nvGrpSpPr>
        <p:grpSpPr>
          <a:xfrm>
            <a:off x="835890" y="1519006"/>
            <a:ext cx="10972800" cy="2796683"/>
            <a:chOff x="452438" y="1473206"/>
            <a:chExt cx="8229600" cy="2330566"/>
          </a:xfrm>
        </p:grpSpPr>
        <p:sp>
          <p:nvSpPr>
            <p:cNvPr id="56" name="TextBox 13">
              <a:extLst>
                <a:ext uri="{FF2B5EF4-FFF2-40B4-BE49-F238E27FC236}">
                  <a16:creationId xmlns:a16="http://schemas.microsoft.com/office/drawing/2014/main" xmlns="" id="{DBE27A3B-3523-439A-8216-C1DA01E65C87}"/>
                </a:ext>
              </a:extLst>
            </p:cNvPr>
            <p:cNvSpPr txBox="1"/>
            <p:nvPr/>
          </p:nvSpPr>
          <p:spPr>
            <a:xfrm>
              <a:off x="452438" y="1473206"/>
              <a:ext cx="329658" cy="230833"/>
            </a:xfrm>
            <a:prstGeom prst="rect">
              <a:avLst/>
            </a:prstGeom>
            <a:noFill/>
          </p:spPr>
          <p:txBody>
            <a:bodyPr wrap="none">
              <a:normAutofit fontScale="85000" lnSpcReduction="200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1111B"/>
                  </a:solidFill>
                  <a:effectLst/>
                  <a:uLnTx/>
                  <a:uFillTx/>
                  <a:latin typeface="Calibri" panose="020F0502020204030204"/>
                </a:rPr>
                <a:t>100</a:t>
              </a:r>
            </a:p>
          </p:txBody>
        </p:sp>
        <p:cxnSp>
          <p:nvCxnSpPr>
            <p:cNvPr id="57" name="Straight Connector 14">
              <a:extLst>
                <a:ext uri="{FF2B5EF4-FFF2-40B4-BE49-F238E27FC236}">
                  <a16:creationId xmlns:a16="http://schemas.microsoft.com/office/drawing/2014/main" xmlns="" id="{FF9FDF6E-9F49-4BD0-831C-8F9F4742236A}"/>
                </a:ext>
              </a:extLst>
            </p:cNvPr>
            <p:cNvCxnSpPr/>
            <p:nvPr/>
          </p:nvCxnSpPr>
          <p:spPr>
            <a:xfrm>
              <a:off x="906408" y="1645572"/>
              <a:ext cx="7775630" cy="13900"/>
            </a:xfrm>
            <a:prstGeom prst="line">
              <a:avLst/>
            </a:prstGeom>
            <a:noFill/>
            <a:ln w="12700" cap="flat" cmpd="sng" algn="ctr">
              <a:solidFill>
                <a:srgbClr val="C1111B"/>
              </a:solidFill>
              <a:prstDash val="sysDash"/>
              <a:miter lim="800000"/>
            </a:ln>
            <a:effectLst/>
          </p:spPr>
        </p:cxnSp>
        <p:sp>
          <p:nvSpPr>
            <p:cNvPr id="58" name="TextBox 15">
              <a:extLst>
                <a:ext uri="{FF2B5EF4-FFF2-40B4-BE49-F238E27FC236}">
                  <a16:creationId xmlns:a16="http://schemas.microsoft.com/office/drawing/2014/main" xmlns="" id="{5A08AD19-0FC7-4DC5-A128-4F7BE0D9C607}"/>
                </a:ext>
              </a:extLst>
            </p:cNvPr>
            <p:cNvSpPr txBox="1"/>
            <p:nvPr/>
          </p:nvSpPr>
          <p:spPr>
            <a:xfrm>
              <a:off x="452438" y="3572939"/>
              <a:ext cx="202220" cy="230833"/>
            </a:xfrm>
            <a:prstGeom prst="rect">
              <a:avLst/>
            </a:prstGeom>
            <a:noFill/>
          </p:spPr>
          <p:txBody>
            <a:bodyPr wrap="none">
              <a:normAutofit fontScale="85000" lnSpcReduction="200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C1111B"/>
                  </a:solidFill>
                  <a:effectLst/>
                  <a:uLnTx/>
                  <a:uFillTx/>
                  <a:latin typeface="Calibri" panose="020F0502020204030204"/>
                </a:rPr>
                <a:t>0</a:t>
              </a:r>
            </a:p>
          </p:txBody>
        </p:sp>
        <p:cxnSp>
          <p:nvCxnSpPr>
            <p:cNvPr id="59" name="Straight Connector 16">
              <a:extLst>
                <a:ext uri="{FF2B5EF4-FFF2-40B4-BE49-F238E27FC236}">
                  <a16:creationId xmlns:a16="http://schemas.microsoft.com/office/drawing/2014/main" xmlns="" id="{99FC99A1-B4BC-4A96-87A8-A158A3F07290}"/>
                </a:ext>
              </a:extLst>
            </p:cNvPr>
            <p:cNvCxnSpPr/>
            <p:nvPr/>
          </p:nvCxnSpPr>
          <p:spPr>
            <a:xfrm>
              <a:off x="906408" y="3745305"/>
              <a:ext cx="7775630" cy="13900"/>
            </a:xfrm>
            <a:prstGeom prst="line">
              <a:avLst/>
            </a:prstGeom>
            <a:noFill/>
            <a:ln w="12700" cap="flat" cmpd="sng" algn="ctr">
              <a:solidFill>
                <a:srgbClr val="C1111B"/>
              </a:solidFill>
              <a:prstDash val="sysDash"/>
              <a:miter lim="800000"/>
            </a:ln>
            <a:effectLst/>
          </p:spPr>
        </p:cxnSp>
        <p:sp>
          <p:nvSpPr>
            <p:cNvPr id="60" name="TextBox 17">
              <a:extLst>
                <a:ext uri="{FF2B5EF4-FFF2-40B4-BE49-F238E27FC236}">
                  <a16:creationId xmlns:a16="http://schemas.microsoft.com/office/drawing/2014/main" xmlns="" id="{FE408D53-D80D-49F4-8D9F-93F576A0F74F}"/>
                </a:ext>
              </a:extLst>
            </p:cNvPr>
            <p:cNvSpPr txBox="1"/>
            <p:nvPr/>
          </p:nvSpPr>
          <p:spPr>
            <a:xfrm>
              <a:off x="452438" y="2540006"/>
              <a:ext cx="265938" cy="230833"/>
            </a:xfrm>
            <a:prstGeom prst="rect">
              <a:avLst/>
            </a:prstGeom>
            <a:noFill/>
          </p:spPr>
          <p:txBody>
            <a:bodyPr wrap="none">
              <a:normAutofit fontScale="85000" lnSpcReduction="200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C1111B"/>
                  </a:solidFill>
                  <a:effectLst/>
                  <a:uLnTx/>
                  <a:uFillTx/>
                  <a:latin typeface="Calibri" panose="020F0502020204030204"/>
                </a:rPr>
                <a:t>50</a:t>
              </a:r>
            </a:p>
          </p:txBody>
        </p:sp>
        <p:cxnSp>
          <p:nvCxnSpPr>
            <p:cNvPr id="61" name="Straight Connector 18">
              <a:extLst>
                <a:ext uri="{FF2B5EF4-FFF2-40B4-BE49-F238E27FC236}">
                  <a16:creationId xmlns:a16="http://schemas.microsoft.com/office/drawing/2014/main" xmlns="" id="{13D133D4-AEDC-4682-8718-9F4EA475EED5}"/>
                </a:ext>
              </a:extLst>
            </p:cNvPr>
            <p:cNvCxnSpPr/>
            <p:nvPr/>
          </p:nvCxnSpPr>
          <p:spPr>
            <a:xfrm>
              <a:off x="906408" y="2712372"/>
              <a:ext cx="7775630" cy="13900"/>
            </a:xfrm>
            <a:prstGeom prst="line">
              <a:avLst/>
            </a:prstGeom>
            <a:noFill/>
            <a:ln w="12700" cap="flat" cmpd="sng" algn="ctr">
              <a:solidFill>
                <a:srgbClr val="C1111B"/>
              </a:solidFill>
              <a:prstDash val="sysDash"/>
              <a:miter lim="800000"/>
            </a:ln>
            <a:effectLst/>
          </p:spPr>
        </p:cxnSp>
        <p:sp>
          <p:nvSpPr>
            <p:cNvPr id="62" name="TextBox 19">
              <a:extLst>
                <a:ext uri="{FF2B5EF4-FFF2-40B4-BE49-F238E27FC236}">
                  <a16:creationId xmlns:a16="http://schemas.microsoft.com/office/drawing/2014/main" xmlns="" id="{26026797-FE81-47C0-AE71-5C191B8EC26B}"/>
                </a:ext>
              </a:extLst>
            </p:cNvPr>
            <p:cNvSpPr txBox="1"/>
            <p:nvPr/>
          </p:nvSpPr>
          <p:spPr>
            <a:xfrm>
              <a:off x="452438" y="2032006"/>
              <a:ext cx="265938" cy="230833"/>
            </a:xfrm>
            <a:prstGeom prst="rect">
              <a:avLst/>
            </a:prstGeom>
            <a:noFill/>
          </p:spPr>
          <p:txBody>
            <a:bodyPr wrap="none">
              <a:normAutofit fontScale="85000" lnSpcReduction="200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C1111B"/>
                  </a:solidFill>
                  <a:effectLst/>
                  <a:uLnTx/>
                  <a:uFillTx/>
                  <a:latin typeface="Calibri" panose="020F0502020204030204"/>
                </a:rPr>
                <a:t>75</a:t>
              </a:r>
            </a:p>
          </p:txBody>
        </p:sp>
        <p:cxnSp>
          <p:nvCxnSpPr>
            <p:cNvPr id="63" name="Straight Connector 20">
              <a:extLst>
                <a:ext uri="{FF2B5EF4-FFF2-40B4-BE49-F238E27FC236}">
                  <a16:creationId xmlns:a16="http://schemas.microsoft.com/office/drawing/2014/main" xmlns="" id="{BC0C06DF-8ED6-497A-BB83-5611090D534F}"/>
                </a:ext>
              </a:extLst>
            </p:cNvPr>
            <p:cNvCxnSpPr/>
            <p:nvPr/>
          </p:nvCxnSpPr>
          <p:spPr>
            <a:xfrm>
              <a:off x="906408" y="2204372"/>
              <a:ext cx="7775630" cy="13900"/>
            </a:xfrm>
            <a:prstGeom prst="line">
              <a:avLst/>
            </a:prstGeom>
            <a:noFill/>
            <a:ln w="12700" cap="flat" cmpd="sng" algn="ctr">
              <a:solidFill>
                <a:srgbClr val="C1111B"/>
              </a:solidFill>
              <a:prstDash val="sysDash"/>
              <a:miter lim="800000"/>
            </a:ln>
            <a:effectLst/>
          </p:spPr>
        </p:cxnSp>
        <p:sp>
          <p:nvSpPr>
            <p:cNvPr id="64" name="TextBox 21">
              <a:extLst>
                <a:ext uri="{FF2B5EF4-FFF2-40B4-BE49-F238E27FC236}">
                  <a16:creationId xmlns:a16="http://schemas.microsoft.com/office/drawing/2014/main" xmlns="" id="{2368BA7D-A786-4A27-AE94-485F72160E1D}"/>
                </a:ext>
              </a:extLst>
            </p:cNvPr>
            <p:cNvSpPr txBox="1"/>
            <p:nvPr/>
          </p:nvSpPr>
          <p:spPr>
            <a:xfrm>
              <a:off x="452438" y="3064940"/>
              <a:ext cx="265938" cy="230833"/>
            </a:xfrm>
            <a:prstGeom prst="rect">
              <a:avLst/>
            </a:prstGeom>
            <a:noFill/>
          </p:spPr>
          <p:txBody>
            <a:bodyPr wrap="none">
              <a:normAutofit fontScale="85000" lnSpcReduction="200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C1111B"/>
                  </a:solidFill>
                  <a:effectLst/>
                  <a:uLnTx/>
                  <a:uFillTx/>
                  <a:latin typeface="Calibri" panose="020F0502020204030204"/>
                </a:rPr>
                <a:t>25</a:t>
              </a:r>
            </a:p>
          </p:txBody>
        </p:sp>
        <p:cxnSp>
          <p:nvCxnSpPr>
            <p:cNvPr id="65" name="Straight Connector 22">
              <a:extLst>
                <a:ext uri="{FF2B5EF4-FFF2-40B4-BE49-F238E27FC236}">
                  <a16:creationId xmlns:a16="http://schemas.microsoft.com/office/drawing/2014/main" xmlns="" id="{E0E97448-624E-4EFB-B066-50AF4C00E120}"/>
                </a:ext>
              </a:extLst>
            </p:cNvPr>
            <p:cNvCxnSpPr/>
            <p:nvPr/>
          </p:nvCxnSpPr>
          <p:spPr>
            <a:xfrm>
              <a:off x="906408" y="3237306"/>
              <a:ext cx="7775630" cy="13900"/>
            </a:xfrm>
            <a:prstGeom prst="line">
              <a:avLst/>
            </a:prstGeom>
            <a:noFill/>
            <a:ln w="12700" cap="flat" cmpd="sng" algn="ctr">
              <a:solidFill>
                <a:srgbClr val="C1111B"/>
              </a:solidFill>
              <a:prstDash val="sysDash"/>
              <a:miter lim="800000"/>
            </a:ln>
            <a:effectLst/>
          </p:spPr>
        </p:cxnSp>
      </p:grpSp>
      <p:sp>
        <p:nvSpPr>
          <p:cNvPr id="66" name="Rectangle: Rounded Corners 29">
            <a:extLst>
              <a:ext uri="{FF2B5EF4-FFF2-40B4-BE49-F238E27FC236}">
                <a16:creationId xmlns:a16="http://schemas.microsoft.com/office/drawing/2014/main" xmlns="" id="{6B4ED4AC-51A3-415E-8DD3-4A96A2BA426C}"/>
              </a:ext>
            </a:extLst>
          </p:cNvPr>
          <p:cNvSpPr/>
          <p:nvPr/>
        </p:nvSpPr>
        <p:spPr>
          <a:xfrm>
            <a:off x="2849311" y="3035028"/>
            <a:ext cx="504277" cy="1137565"/>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7" name="Rectangle: Rounded Corners 30">
            <a:extLst>
              <a:ext uri="{FF2B5EF4-FFF2-40B4-BE49-F238E27FC236}">
                <a16:creationId xmlns:a16="http://schemas.microsoft.com/office/drawing/2014/main" xmlns="" id="{6207F797-A156-40F9-A745-C7E3497CB1DC}"/>
              </a:ext>
            </a:extLst>
          </p:cNvPr>
          <p:cNvSpPr/>
          <p:nvPr/>
        </p:nvSpPr>
        <p:spPr>
          <a:xfrm>
            <a:off x="3509710" y="2236124"/>
            <a:ext cx="504277" cy="1936471"/>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8" name="Rectangle: Rounded Corners 31">
            <a:extLst>
              <a:ext uri="{FF2B5EF4-FFF2-40B4-BE49-F238E27FC236}">
                <a16:creationId xmlns:a16="http://schemas.microsoft.com/office/drawing/2014/main" xmlns="" id="{F6E5EBEE-D165-41C3-A4B1-ED242DE94D18}"/>
              </a:ext>
            </a:extLst>
          </p:cNvPr>
          <p:cNvSpPr/>
          <p:nvPr/>
        </p:nvSpPr>
        <p:spPr>
          <a:xfrm>
            <a:off x="4164901" y="2862664"/>
            <a:ext cx="504277" cy="1309931"/>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9" name="Rectangle: Rounded Corners 32">
            <a:extLst>
              <a:ext uri="{FF2B5EF4-FFF2-40B4-BE49-F238E27FC236}">
                <a16:creationId xmlns:a16="http://schemas.microsoft.com/office/drawing/2014/main" xmlns="" id="{49A077AA-B392-4E0F-8A2E-7F821B3214D4}"/>
              </a:ext>
            </a:extLst>
          </p:cNvPr>
          <p:cNvSpPr/>
          <p:nvPr/>
        </p:nvSpPr>
        <p:spPr>
          <a:xfrm>
            <a:off x="4869469" y="2631663"/>
            <a:ext cx="504277" cy="1540932"/>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0" name="Rectangle: Rounded Corners 33">
            <a:extLst>
              <a:ext uri="{FF2B5EF4-FFF2-40B4-BE49-F238E27FC236}">
                <a16:creationId xmlns:a16="http://schemas.microsoft.com/office/drawing/2014/main" xmlns="" id="{BEE7BC2F-82F1-4F99-B266-AF6AF6098382}"/>
              </a:ext>
            </a:extLst>
          </p:cNvPr>
          <p:cNvSpPr/>
          <p:nvPr/>
        </p:nvSpPr>
        <p:spPr>
          <a:xfrm>
            <a:off x="5580667" y="2236122"/>
            <a:ext cx="504277" cy="1936472"/>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1" name="Rectangle: Rounded Corners 34">
            <a:extLst>
              <a:ext uri="{FF2B5EF4-FFF2-40B4-BE49-F238E27FC236}">
                <a16:creationId xmlns:a16="http://schemas.microsoft.com/office/drawing/2014/main" xmlns="" id="{72F9B4A2-436B-4BA7-8D4D-D4D497EF21E4}"/>
              </a:ext>
            </a:extLst>
          </p:cNvPr>
          <p:cNvSpPr/>
          <p:nvPr/>
        </p:nvSpPr>
        <p:spPr>
          <a:xfrm>
            <a:off x="6308801" y="1982129"/>
            <a:ext cx="504277" cy="2190465"/>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2" name="Rectangle: Rounded Corners 35">
            <a:extLst>
              <a:ext uri="{FF2B5EF4-FFF2-40B4-BE49-F238E27FC236}">
                <a16:creationId xmlns:a16="http://schemas.microsoft.com/office/drawing/2014/main" xmlns="" id="{D5172CB9-8066-4811-BEED-2D17A82070DA}"/>
              </a:ext>
            </a:extLst>
          </p:cNvPr>
          <p:cNvSpPr/>
          <p:nvPr/>
        </p:nvSpPr>
        <p:spPr>
          <a:xfrm>
            <a:off x="6987993" y="2631663"/>
            <a:ext cx="504277" cy="1540932"/>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3" name="Rectangle: Rounded Corners 36">
            <a:extLst>
              <a:ext uri="{FF2B5EF4-FFF2-40B4-BE49-F238E27FC236}">
                <a16:creationId xmlns:a16="http://schemas.microsoft.com/office/drawing/2014/main" xmlns="" id="{4DB39B5E-F7F3-43E7-9EAE-F5199DF2F5E5}"/>
              </a:ext>
            </a:extLst>
          </p:cNvPr>
          <p:cNvSpPr/>
          <p:nvPr/>
        </p:nvSpPr>
        <p:spPr>
          <a:xfrm>
            <a:off x="7692573" y="2862664"/>
            <a:ext cx="504277" cy="1309931"/>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4" name="Rectangle: Rounded Corners 37">
            <a:extLst>
              <a:ext uri="{FF2B5EF4-FFF2-40B4-BE49-F238E27FC236}">
                <a16:creationId xmlns:a16="http://schemas.microsoft.com/office/drawing/2014/main" xmlns="" id="{8FD2E500-BC23-4DBA-AA25-14D9617AA06C}"/>
              </a:ext>
            </a:extLst>
          </p:cNvPr>
          <p:cNvSpPr/>
          <p:nvPr/>
        </p:nvSpPr>
        <p:spPr>
          <a:xfrm>
            <a:off x="8403445" y="3035028"/>
            <a:ext cx="504277" cy="1137565"/>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5" name="Rectangle: Rounded Corners 38">
            <a:extLst>
              <a:ext uri="{FF2B5EF4-FFF2-40B4-BE49-F238E27FC236}">
                <a16:creationId xmlns:a16="http://schemas.microsoft.com/office/drawing/2014/main" xmlns="" id="{BCB945F3-11D5-4FFC-BF0D-88DBDFFA231B}"/>
              </a:ext>
            </a:extLst>
          </p:cNvPr>
          <p:cNvSpPr/>
          <p:nvPr/>
        </p:nvSpPr>
        <p:spPr>
          <a:xfrm>
            <a:off x="9087726" y="2631663"/>
            <a:ext cx="504277" cy="1540932"/>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6" name="Rectangle: Rounded Corners 39">
            <a:extLst>
              <a:ext uri="{FF2B5EF4-FFF2-40B4-BE49-F238E27FC236}">
                <a16:creationId xmlns:a16="http://schemas.microsoft.com/office/drawing/2014/main" xmlns="" id="{469A0032-47AA-4DB9-A4C4-79C09F0FED94}"/>
              </a:ext>
            </a:extLst>
          </p:cNvPr>
          <p:cNvSpPr/>
          <p:nvPr/>
        </p:nvSpPr>
        <p:spPr>
          <a:xfrm>
            <a:off x="9781997" y="1982129"/>
            <a:ext cx="504277" cy="2190465"/>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77" name="组合 76">
            <a:extLst>
              <a:ext uri="{FF2B5EF4-FFF2-40B4-BE49-F238E27FC236}">
                <a16:creationId xmlns:a16="http://schemas.microsoft.com/office/drawing/2014/main" xmlns="" id="{A4689702-2C1B-4F46-A330-635E8C487E52}"/>
              </a:ext>
            </a:extLst>
          </p:cNvPr>
          <p:cNvGrpSpPr/>
          <p:nvPr/>
        </p:nvGrpSpPr>
        <p:grpSpPr>
          <a:xfrm>
            <a:off x="1506727" y="5110387"/>
            <a:ext cx="2446253" cy="971741"/>
            <a:chOff x="627142" y="4048901"/>
            <a:chExt cx="1834690" cy="728806"/>
          </a:xfrm>
        </p:grpSpPr>
        <p:sp>
          <p:nvSpPr>
            <p:cNvPr id="78" name="TextBox 58">
              <a:extLst>
                <a:ext uri="{FF2B5EF4-FFF2-40B4-BE49-F238E27FC236}">
                  <a16:creationId xmlns:a16="http://schemas.microsoft.com/office/drawing/2014/main" xmlns="" id="{5992AF11-CB05-4A5C-8F9B-E5D17BA8A03A}"/>
                </a:ext>
              </a:extLst>
            </p:cNvPr>
            <p:cNvSpPr txBox="1"/>
            <p:nvPr/>
          </p:nvSpPr>
          <p:spPr>
            <a:xfrm>
              <a:off x="1013572" y="4048901"/>
              <a:ext cx="1061829" cy="346249"/>
            </a:xfrm>
            <a:prstGeom prst="rect">
              <a:avLst/>
            </a:prstGeom>
            <a:noFill/>
          </p:spPr>
          <p:txBody>
            <a:bodyPr wrap="none">
              <a:normAutofit/>
            </a:bodyPr>
            <a:lstStyle/>
            <a:p>
              <a:pPr algn="ctr" defTabSz="914377"/>
              <a:r>
                <a:rPr lang="zh-CN" altLang="en-US" sz="2400" b="1" dirty="0">
                  <a:solidFill>
                    <a:srgbClr val="C1111B"/>
                  </a:solidFill>
                  <a:latin typeface="微软雅黑" panose="020B0503020204020204" pitchFamily="34" charset="-122"/>
                  <a:ea typeface="微软雅黑" panose="020B0503020204020204" pitchFamily="34" charset="-122"/>
                </a:rPr>
                <a:t>指标</a:t>
              </a:r>
              <a:r>
                <a:rPr lang="en-US" altLang="zh-CN" sz="2400" b="1" dirty="0">
                  <a:solidFill>
                    <a:srgbClr val="C1111B"/>
                  </a:solidFill>
                  <a:latin typeface="微软雅黑" panose="020B0503020204020204" pitchFamily="34" charset="-122"/>
                  <a:ea typeface="微软雅黑" panose="020B0503020204020204" pitchFamily="34" charset="-122"/>
                </a:rPr>
                <a:t>1</a:t>
              </a:r>
              <a:endParaRPr lang="zh-CN" altLang="en-US" sz="2400" b="1" dirty="0">
                <a:solidFill>
                  <a:srgbClr val="C1111B"/>
                </a:solidFill>
                <a:latin typeface="微软雅黑" panose="020B0503020204020204" pitchFamily="34" charset="-122"/>
                <a:ea typeface="微软雅黑" panose="020B0503020204020204" pitchFamily="34" charset="-122"/>
              </a:endParaRPr>
            </a:p>
          </p:txBody>
        </p:sp>
        <p:sp>
          <p:nvSpPr>
            <p:cNvPr id="79" name="TextBox 27">
              <a:extLst>
                <a:ext uri="{FF2B5EF4-FFF2-40B4-BE49-F238E27FC236}">
                  <a16:creationId xmlns:a16="http://schemas.microsoft.com/office/drawing/2014/main" xmlns="" id="{D7E01117-33ED-4A52-923D-A95646567067}"/>
                </a:ext>
              </a:extLst>
            </p:cNvPr>
            <p:cNvSpPr txBox="1"/>
            <p:nvPr/>
          </p:nvSpPr>
          <p:spPr>
            <a:xfrm>
              <a:off x="627142" y="4362208"/>
              <a:ext cx="1834690" cy="415499"/>
            </a:xfrm>
            <a:prstGeom prst="rect">
              <a:avLst/>
            </a:prstGeom>
            <a:noFill/>
          </p:spPr>
          <p:txBody>
            <a:bodyPr wrap="square">
              <a:normAutofit fontScale="92500"/>
            </a:bodyPr>
            <a:lstStyle/>
            <a:p>
              <a:pPr algn="ctr" defTabSz="914377">
                <a:lnSpc>
                  <a:spcPct val="120000"/>
                </a:lnSpc>
              </a:pPr>
              <a:r>
                <a:rPr lang="zh-CN" altLang="en-US" sz="1200" dirty="0">
                  <a:solidFill>
                    <a:srgbClr val="000000">
                      <a:lumMod val="100000"/>
                    </a:srgbClr>
                  </a:solidFill>
                  <a:latin typeface="微软雅黑" panose="020B0503020204020204" pitchFamily="34" charset="-122"/>
                  <a:ea typeface="微软雅黑" panose="020B0503020204020204" pitchFamily="34" charset="-122"/>
                </a:rPr>
                <a:t>此部分内容作为文字排版占位显示</a:t>
              </a:r>
              <a:br>
                <a:rPr lang="zh-CN" altLang="en-US" sz="1200" dirty="0">
                  <a:solidFill>
                    <a:srgbClr val="000000">
                      <a:lumMod val="100000"/>
                    </a:srgbClr>
                  </a:solidFill>
                  <a:latin typeface="微软雅黑" panose="020B0503020204020204" pitchFamily="34" charset="-122"/>
                  <a:ea typeface="微软雅黑" panose="020B0503020204020204" pitchFamily="34" charset="-122"/>
                </a:rPr>
              </a:br>
              <a:r>
                <a:rPr lang="zh-CN" altLang="en-US" sz="1200" dirty="0">
                  <a:solidFill>
                    <a:srgbClr val="000000">
                      <a:lumMod val="100000"/>
                    </a:srgbClr>
                  </a:solidFill>
                  <a:latin typeface="微软雅黑" panose="020B0503020204020204" pitchFamily="34" charset="-122"/>
                  <a:ea typeface="微软雅黑" panose="020B0503020204020204" pitchFamily="34" charset="-122"/>
                </a:rPr>
                <a:t>（建议使用主题字体）</a:t>
              </a:r>
            </a:p>
          </p:txBody>
        </p:sp>
      </p:grpSp>
      <p:grpSp>
        <p:nvGrpSpPr>
          <p:cNvPr id="80" name="组合 79">
            <a:extLst>
              <a:ext uri="{FF2B5EF4-FFF2-40B4-BE49-F238E27FC236}">
                <a16:creationId xmlns:a16="http://schemas.microsoft.com/office/drawing/2014/main" xmlns="" id="{E6E0473C-8A54-439C-B35F-52B1835A30CF}"/>
              </a:ext>
            </a:extLst>
          </p:cNvPr>
          <p:cNvGrpSpPr/>
          <p:nvPr/>
        </p:nvGrpSpPr>
        <p:grpSpPr>
          <a:xfrm>
            <a:off x="2144731" y="4262209"/>
            <a:ext cx="8147000" cy="474201"/>
            <a:chOff x="1472169" y="3249410"/>
            <a:chExt cx="6110250" cy="355651"/>
          </a:xfrm>
        </p:grpSpPr>
        <p:sp>
          <p:nvSpPr>
            <p:cNvPr id="81" name="TextBox 58">
              <a:extLst>
                <a:ext uri="{FF2B5EF4-FFF2-40B4-BE49-F238E27FC236}">
                  <a16:creationId xmlns:a16="http://schemas.microsoft.com/office/drawing/2014/main" xmlns="" id="{B66FA7F7-3497-461C-9ABE-380AE7249D54}"/>
                </a:ext>
              </a:extLst>
            </p:cNvPr>
            <p:cNvSpPr txBox="1"/>
            <p:nvPr/>
          </p:nvSpPr>
          <p:spPr>
            <a:xfrm>
              <a:off x="1472169"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1</a:t>
              </a:r>
              <a:r>
                <a:rPr lang="zh-CN" altLang="en-US" sz="2133" b="1" dirty="0">
                  <a:solidFill>
                    <a:srgbClr val="C1111B"/>
                  </a:solidFill>
                  <a:latin typeface="Calibri" panose="020F0502020204030204"/>
                  <a:ea typeface="宋体" panose="02010600030101010101" pitchFamily="2" charset="-122"/>
                </a:rPr>
                <a:t>月</a:t>
              </a:r>
            </a:p>
          </p:txBody>
        </p:sp>
        <p:sp>
          <p:nvSpPr>
            <p:cNvPr id="82" name="TextBox 58">
              <a:extLst>
                <a:ext uri="{FF2B5EF4-FFF2-40B4-BE49-F238E27FC236}">
                  <a16:creationId xmlns:a16="http://schemas.microsoft.com/office/drawing/2014/main" xmlns="" id="{19A96F46-97DB-4995-A305-655BEDD3E94C}"/>
                </a:ext>
              </a:extLst>
            </p:cNvPr>
            <p:cNvSpPr txBox="1"/>
            <p:nvPr/>
          </p:nvSpPr>
          <p:spPr>
            <a:xfrm>
              <a:off x="2000604"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2</a:t>
              </a:r>
              <a:r>
                <a:rPr lang="zh-CN" altLang="en-US" sz="2133" b="1" dirty="0">
                  <a:solidFill>
                    <a:srgbClr val="C1111B"/>
                  </a:solidFill>
                  <a:latin typeface="Calibri" panose="020F0502020204030204"/>
                  <a:ea typeface="宋体" panose="02010600030101010101" pitchFamily="2" charset="-122"/>
                </a:rPr>
                <a:t>月</a:t>
              </a:r>
            </a:p>
          </p:txBody>
        </p:sp>
        <p:sp>
          <p:nvSpPr>
            <p:cNvPr id="83" name="TextBox 58">
              <a:extLst>
                <a:ext uri="{FF2B5EF4-FFF2-40B4-BE49-F238E27FC236}">
                  <a16:creationId xmlns:a16="http://schemas.microsoft.com/office/drawing/2014/main" xmlns="" id="{79AA99AA-1EF2-4C00-96D4-256578C6F68D}"/>
                </a:ext>
              </a:extLst>
            </p:cNvPr>
            <p:cNvSpPr txBox="1"/>
            <p:nvPr/>
          </p:nvSpPr>
          <p:spPr>
            <a:xfrm>
              <a:off x="2474174"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3</a:t>
              </a:r>
              <a:r>
                <a:rPr lang="zh-CN" altLang="en-US" sz="2133" b="1" dirty="0">
                  <a:solidFill>
                    <a:srgbClr val="C1111B"/>
                  </a:solidFill>
                  <a:latin typeface="Calibri" panose="020F0502020204030204"/>
                  <a:ea typeface="宋体" panose="02010600030101010101" pitchFamily="2" charset="-122"/>
                </a:rPr>
                <a:t>月</a:t>
              </a:r>
            </a:p>
          </p:txBody>
        </p:sp>
        <p:sp>
          <p:nvSpPr>
            <p:cNvPr id="84" name="TextBox 58">
              <a:extLst>
                <a:ext uri="{FF2B5EF4-FFF2-40B4-BE49-F238E27FC236}">
                  <a16:creationId xmlns:a16="http://schemas.microsoft.com/office/drawing/2014/main" xmlns="" id="{4EE73082-8B06-4C31-B70C-0E0A550956DF}"/>
                </a:ext>
              </a:extLst>
            </p:cNvPr>
            <p:cNvSpPr txBox="1"/>
            <p:nvPr/>
          </p:nvSpPr>
          <p:spPr>
            <a:xfrm>
              <a:off x="2988815"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4</a:t>
              </a:r>
              <a:r>
                <a:rPr lang="zh-CN" altLang="en-US" sz="2133" b="1" dirty="0">
                  <a:solidFill>
                    <a:srgbClr val="C1111B"/>
                  </a:solidFill>
                  <a:latin typeface="Calibri" panose="020F0502020204030204"/>
                  <a:ea typeface="宋体" panose="02010600030101010101" pitchFamily="2" charset="-122"/>
                </a:rPr>
                <a:t>月</a:t>
              </a:r>
            </a:p>
          </p:txBody>
        </p:sp>
        <p:sp>
          <p:nvSpPr>
            <p:cNvPr id="85" name="TextBox 58">
              <a:extLst>
                <a:ext uri="{FF2B5EF4-FFF2-40B4-BE49-F238E27FC236}">
                  <a16:creationId xmlns:a16="http://schemas.microsoft.com/office/drawing/2014/main" xmlns="" id="{960AC4D4-B093-4861-8637-CD0C49FDFA78}"/>
                </a:ext>
              </a:extLst>
            </p:cNvPr>
            <p:cNvSpPr txBox="1"/>
            <p:nvPr/>
          </p:nvSpPr>
          <p:spPr>
            <a:xfrm>
              <a:off x="3474230"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5</a:t>
              </a:r>
              <a:r>
                <a:rPr lang="zh-CN" altLang="en-US" sz="2133" b="1" dirty="0">
                  <a:solidFill>
                    <a:srgbClr val="C1111B"/>
                  </a:solidFill>
                  <a:latin typeface="Calibri" panose="020F0502020204030204"/>
                  <a:ea typeface="宋体" panose="02010600030101010101" pitchFamily="2" charset="-122"/>
                </a:rPr>
                <a:t>月</a:t>
              </a:r>
            </a:p>
          </p:txBody>
        </p:sp>
        <p:sp>
          <p:nvSpPr>
            <p:cNvPr id="86" name="TextBox 58">
              <a:extLst>
                <a:ext uri="{FF2B5EF4-FFF2-40B4-BE49-F238E27FC236}">
                  <a16:creationId xmlns:a16="http://schemas.microsoft.com/office/drawing/2014/main" xmlns="" id="{48C8805F-997A-40AF-B39C-442C5763C891}"/>
                </a:ext>
              </a:extLst>
            </p:cNvPr>
            <p:cNvSpPr txBox="1"/>
            <p:nvPr/>
          </p:nvSpPr>
          <p:spPr>
            <a:xfrm>
              <a:off x="4027205"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6</a:t>
              </a:r>
              <a:r>
                <a:rPr lang="zh-CN" altLang="en-US" sz="2133" b="1" dirty="0">
                  <a:solidFill>
                    <a:srgbClr val="C1111B"/>
                  </a:solidFill>
                  <a:latin typeface="Calibri" panose="020F0502020204030204"/>
                  <a:ea typeface="宋体" panose="02010600030101010101" pitchFamily="2" charset="-122"/>
                </a:rPr>
                <a:t>月</a:t>
              </a:r>
            </a:p>
          </p:txBody>
        </p:sp>
        <p:sp>
          <p:nvSpPr>
            <p:cNvPr id="87" name="TextBox 58">
              <a:extLst>
                <a:ext uri="{FF2B5EF4-FFF2-40B4-BE49-F238E27FC236}">
                  <a16:creationId xmlns:a16="http://schemas.microsoft.com/office/drawing/2014/main" xmlns="" id="{0947B017-7AA0-4815-926A-E14311919048}"/>
                </a:ext>
              </a:extLst>
            </p:cNvPr>
            <p:cNvSpPr txBox="1"/>
            <p:nvPr/>
          </p:nvSpPr>
          <p:spPr>
            <a:xfrm>
              <a:off x="4612134"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7</a:t>
              </a:r>
              <a:r>
                <a:rPr lang="zh-CN" altLang="en-US" sz="2133" b="1" dirty="0">
                  <a:solidFill>
                    <a:srgbClr val="C1111B"/>
                  </a:solidFill>
                  <a:latin typeface="Calibri" panose="020F0502020204030204"/>
                  <a:ea typeface="宋体" panose="02010600030101010101" pitchFamily="2" charset="-122"/>
                </a:rPr>
                <a:t>月</a:t>
              </a:r>
            </a:p>
          </p:txBody>
        </p:sp>
        <p:sp>
          <p:nvSpPr>
            <p:cNvPr id="88" name="TextBox 58">
              <a:extLst>
                <a:ext uri="{FF2B5EF4-FFF2-40B4-BE49-F238E27FC236}">
                  <a16:creationId xmlns:a16="http://schemas.microsoft.com/office/drawing/2014/main" xmlns="" id="{0AE28A00-D3ED-4855-894E-FFA4A1E6FC92}"/>
                </a:ext>
              </a:extLst>
            </p:cNvPr>
            <p:cNvSpPr txBox="1"/>
            <p:nvPr/>
          </p:nvSpPr>
          <p:spPr>
            <a:xfrm>
              <a:off x="5108512"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8</a:t>
              </a:r>
              <a:r>
                <a:rPr lang="zh-CN" altLang="en-US" sz="2133" b="1" dirty="0">
                  <a:solidFill>
                    <a:srgbClr val="C1111B"/>
                  </a:solidFill>
                  <a:latin typeface="Calibri" panose="020F0502020204030204"/>
                  <a:ea typeface="宋体" panose="02010600030101010101" pitchFamily="2" charset="-122"/>
                </a:rPr>
                <a:t>月</a:t>
              </a:r>
            </a:p>
          </p:txBody>
        </p:sp>
        <p:sp>
          <p:nvSpPr>
            <p:cNvPr id="89" name="TextBox 58">
              <a:extLst>
                <a:ext uri="{FF2B5EF4-FFF2-40B4-BE49-F238E27FC236}">
                  <a16:creationId xmlns:a16="http://schemas.microsoft.com/office/drawing/2014/main" xmlns="" id="{39057736-4833-48F6-83F5-2EA01316A1A2}"/>
                </a:ext>
              </a:extLst>
            </p:cNvPr>
            <p:cNvSpPr txBox="1"/>
            <p:nvPr/>
          </p:nvSpPr>
          <p:spPr>
            <a:xfrm>
              <a:off x="5618276" y="3249411"/>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9</a:t>
              </a:r>
              <a:r>
                <a:rPr lang="zh-CN" altLang="en-US" sz="2133" b="1" dirty="0">
                  <a:solidFill>
                    <a:srgbClr val="C1111B"/>
                  </a:solidFill>
                  <a:latin typeface="Calibri" panose="020F0502020204030204"/>
                  <a:ea typeface="宋体" panose="02010600030101010101" pitchFamily="2" charset="-122"/>
                </a:rPr>
                <a:t>月</a:t>
              </a:r>
            </a:p>
          </p:txBody>
        </p:sp>
        <p:sp>
          <p:nvSpPr>
            <p:cNvPr id="90" name="TextBox 58">
              <a:extLst>
                <a:ext uri="{FF2B5EF4-FFF2-40B4-BE49-F238E27FC236}">
                  <a16:creationId xmlns:a16="http://schemas.microsoft.com/office/drawing/2014/main" xmlns="" id="{67F21E05-0732-4CBB-B590-4E6581AAE371}"/>
                </a:ext>
              </a:extLst>
            </p:cNvPr>
            <p:cNvSpPr txBox="1"/>
            <p:nvPr/>
          </p:nvSpPr>
          <p:spPr>
            <a:xfrm>
              <a:off x="6143072" y="3249410"/>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10</a:t>
              </a:r>
              <a:r>
                <a:rPr lang="zh-CN" altLang="en-US" sz="2133" b="1" dirty="0">
                  <a:solidFill>
                    <a:srgbClr val="C1111B"/>
                  </a:solidFill>
                  <a:latin typeface="Calibri" panose="020F0502020204030204"/>
                  <a:ea typeface="宋体" panose="02010600030101010101" pitchFamily="2" charset="-122"/>
                </a:rPr>
                <a:t>月</a:t>
              </a:r>
            </a:p>
          </p:txBody>
        </p:sp>
        <p:sp>
          <p:nvSpPr>
            <p:cNvPr id="91" name="TextBox 58">
              <a:extLst>
                <a:ext uri="{FF2B5EF4-FFF2-40B4-BE49-F238E27FC236}">
                  <a16:creationId xmlns:a16="http://schemas.microsoft.com/office/drawing/2014/main" xmlns="" id="{5F5FC242-E2EF-4ADB-97A0-0BFF2F3506BE}"/>
                </a:ext>
              </a:extLst>
            </p:cNvPr>
            <p:cNvSpPr txBox="1"/>
            <p:nvPr/>
          </p:nvSpPr>
          <p:spPr>
            <a:xfrm>
              <a:off x="6715812"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11</a:t>
              </a:r>
              <a:r>
                <a:rPr lang="zh-CN" altLang="en-US" sz="2133" b="1" dirty="0">
                  <a:solidFill>
                    <a:srgbClr val="C1111B"/>
                  </a:solidFill>
                  <a:latin typeface="Calibri" panose="020F0502020204030204"/>
                  <a:ea typeface="宋体" panose="02010600030101010101" pitchFamily="2" charset="-122"/>
                </a:rPr>
                <a:t>月</a:t>
              </a:r>
            </a:p>
          </p:txBody>
        </p:sp>
        <p:sp>
          <p:nvSpPr>
            <p:cNvPr id="92" name="TextBox 58">
              <a:extLst>
                <a:ext uri="{FF2B5EF4-FFF2-40B4-BE49-F238E27FC236}">
                  <a16:creationId xmlns:a16="http://schemas.microsoft.com/office/drawing/2014/main" xmlns="" id="{C907068E-9E0D-4FF5-88D3-EE03617BE02E}"/>
                </a:ext>
              </a:extLst>
            </p:cNvPr>
            <p:cNvSpPr txBox="1"/>
            <p:nvPr/>
          </p:nvSpPr>
          <p:spPr>
            <a:xfrm>
              <a:off x="7240608" y="3258812"/>
              <a:ext cx="341811" cy="346249"/>
            </a:xfrm>
            <a:prstGeom prst="rect">
              <a:avLst/>
            </a:prstGeom>
            <a:noFill/>
          </p:spPr>
          <p:txBody>
            <a:bodyPr wrap="none">
              <a:normAutofit/>
            </a:bodyPr>
            <a:lstStyle/>
            <a:p>
              <a:pPr algn="ctr" defTabSz="914377"/>
              <a:r>
                <a:rPr lang="en-US" altLang="zh-CN" sz="2133" b="1" dirty="0">
                  <a:solidFill>
                    <a:srgbClr val="C1111B"/>
                  </a:solidFill>
                  <a:latin typeface="Calibri" panose="020F0502020204030204"/>
                  <a:ea typeface="宋体" panose="02010600030101010101" pitchFamily="2" charset="-122"/>
                </a:rPr>
                <a:t>12</a:t>
              </a:r>
              <a:r>
                <a:rPr lang="zh-CN" altLang="en-US" sz="2133" b="1" dirty="0">
                  <a:solidFill>
                    <a:srgbClr val="C1111B"/>
                  </a:solidFill>
                  <a:latin typeface="Calibri" panose="020F0502020204030204"/>
                  <a:ea typeface="宋体" panose="02010600030101010101" pitchFamily="2" charset="-122"/>
                </a:rPr>
                <a:t>月</a:t>
              </a:r>
            </a:p>
          </p:txBody>
        </p:sp>
      </p:grpSp>
      <p:grpSp>
        <p:nvGrpSpPr>
          <p:cNvPr id="93" name="Group 40">
            <a:extLst>
              <a:ext uri="{FF2B5EF4-FFF2-40B4-BE49-F238E27FC236}">
                <a16:creationId xmlns:a16="http://schemas.microsoft.com/office/drawing/2014/main" xmlns="" id="{A57BD93F-69AE-443D-A168-56856E3509D6}"/>
              </a:ext>
            </a:extLst>
          </p:cNvPr>
          <p:cNvGrpSpPr/>
          <p:nvPr/>
        </p:nvGrpSpPr>
        <p:grpSpPr>
          <a:xfrm>
            <a:off x="8294586" y="5110387"/>
            <a:ext cx="2446253" cy="971741"/>
            <a:chOff x="1208544" y="4636536"/>
            <a:chExt cx="2446253" cy="971741"/>
          </a:xfrm>
        </p:grpSpPr>
        <p:sp>
          <p:nvSpPr>
            <p:cNvPr id="94" name="TextBox 41">
              <a:extLst>
                <a:ext uri="{FF2B5EF4-FFF2-40B4-BE49-F238E27FC236}">
                  <a16:creationId xmlns:a16="http://schemas.microsoft.com/office/drawing/2014/main" xmlns="" id="{E3E24A35-A5DE-495F-89B4-9871214FA236}"/>
                </a:ext>
              </a:extLst>
            </p:cNvPr>
            <p:cNvSpPr txBox="1"/>
            <p:nvPr/>
          </p:nvSpPr>
          <p:spPr>
            <a:xfrm>
              <a:off x="1723784" y="4636536"/>
              <a:ext cx="1415772" cy="461665"/>
            </a:xfrm>
            <a:prstGeom prst="rect">
              <a:avLst/>
            </a:prstGeom>
            <a:noFill/>
          </p:spPr>
          <p:txBody>
            <a:bodyPr wrap="none">
              <a:normAutofit/>
            </a:bodyPr>
            <a:lstStyle/>
            <a:p>
              <a:pPr algn="ctr" defTabSz="914377"/>
              <a:r>
                <a:rPr lang="zh-CN" altLang="en-US" sz="2400" b="1" dirty="0">
                  <a:solidFill>
                    <a:srgbClr val="C1111B"/>
                  </a:solidFill>
                  <a:latin typeface="微软雅黑" panose="020B0503020204020204" pitchFamily="34" charset="-122"/>
                  <a:ea typeface="微软雅黑" panose="020B0503020204020204" pitchFamily="34" charset="-122"/>
                </a:rPr>
                <a:t>指标</a:t>
              </a:r>
              <a:r>
                <a:rPr lang="en-US" altLang="zh-CN" sz="2400" b="1" dirty="0">
                  <a:solidFill>
                    <a:srgbClr val="C1111B"/>
                  </a:solidFill>
                  <a:latin typeface="微软雅黑" panose="020B0503020204020204" pitchFamily="34" charset="-122"/>
                  <a:ea typeface="微软雅黑" panose="020B0503020204020204" pitchFamily="34" charset="-122"/>
                </a:rPr>
                <a:t>3</a:t>
              </a:r>
              <a:endParaRPr lang="zh-CN" altLang="en-US" sz="2400" b="1" dirty="0">
                <a:solidFill>
                  <a:srgbClr val="C1111B"/>
                </a:solidFill>
                <a:latin typeface="微软雅黑" panose="020B0503020204020204" pitchFamily="34" charset="-122"/>
                <a:ea typeface="微软雅黑" panose="020B0503020204020204" pitchFamily="34" charset="-122"/>
              </a:endParaRPr>
            </a:p>
          </p:txBody>
        </p:sp>
        <p:sp>
          <p:nvSpPr>
            <p:cNvPr id="95" name="TextBox 42">
              <a:extLst>
                <a:ext uri="{FF2B5EF4-FFF2-40B4-BE49-F238E27FC236}">
                  <a16:creationId xmlns:a16="http://schemas.microsoft.com/office/drawing/2014/main" xmlns="" id="{6683DF8F-FEB3-441A-8547-36125C873A01}"/>
                </a:ext>
              </a:extLst>
            </p:cNvPr>
            <p:cNvSpPr txBox="1"/>
            <p:nvPr/>
          </p:nvSpPr>
          <p:spPr>
            <a:xfrm>
              <a:off x="1208544" y="5054279"/>
              <a:ext cx="2446253" cy="553998"/>
            </a:xfrm>
            <a:prstGeom prst="rect">
              <a:avLst/>
            </a:prstGeom>
            <a:noFill/>
          </p:spPr>
          <p:txBody>
            <a:bodyPr wrap="square">
              <a:normAutofit fontScale="92500"/>
            </a:bodyPr>
            <a:lstStyle/>
            <a:p>
              <a:pPr algn="ctr" defTabSz="914377">
                <a:lnSpc>
                  <a:spcPct val="120000"/>
                </a:lnSpc>
              </a:pPr>
              <a:r>
                <a:rPr lang="zh-CN" altLang="en-US" sz="1200" dirty="0">
                  <a:solidFill>
                    <a:srgbClr val="000000">
                      <a:lumMod val="100000"/>
                    </a:srgbClr>
                  </a:solidFill>
                  <a:latin typeface="微软雅黑" panose="020B0503020204020204" pitchFamily="34" charset="-122"/>
                  <a:ea typeface="微软雅黑" panose="020B0503020204020204" pitchFamily="34" charset="-122"/>
                </a:rPr>
                <a:t>此部分内容作为文字排版占位显示</a:t>
              </a:r>
              <a:br>
                <a:rPr lang="zh-CN" altLang="en-US" sz="1200" dirty="0">
                  <a:solidFill>
                    <a:srgbClr val="000000">
                      <a:lumMod val="100000"/>
                    </a:srgbClr>
                  </a:solidFill>
                  <a:latin typeface="微软雅黑" panose="020B0503020204020204" pitchFamily="34" charset="-122"/>
                  <a:ea typeface="微软雅黑" panose="020B0503020204020204" pitchFamily="34" charset="-122"/>
                </a:rPr>
              </a:br>
              <a:r>
                <a:rPr lang="zh-CN" altLang="en-US" sz="1200" dirty="0">
                  <a:solidFill>
                    <a:srgbClr val="000000">
                      <a:lumMod val="100000"/>
                    </a:srgbClr>
                  </a:solidFill>
                  <a:latin typeface="微软雅黑" panose="020B0503020204020204" pitchFamily="34" charset="-122"/>
                  <a:ea typeface="微软雅黑" panose="020B0503020204020204" pitchFamily="34" charset="-122"/>
                </a:rPr>
                <a:t>（建议使用主题字体）</a:t>
              </a:r>
            </a:p>
          </p:txBody>
        </p:sp>
      </p:grpSp>
      <p:grpSp>
        <p:nvGrpSpPr>
          <p:cNvPr id="96" name="Group 43">
            <a:extLst>
              <a:ext uri="{FF2B5EF4-FFF2-40B4-BE49-F238E27FC236}">
                <a16:creationId xmlns:a16="http://schemas.microsoft.com/office/drawing/2014/main" xmlns="" id="{6DE1F8D6-3B9B-4438-8C2B-85EB1A645C7A}"/>
              </a:ext>
            </a:extLst>
          </p:cNvPr>
          <p:cNvGrpSpPr/>
          <p:nvPr/>
        </p:nvGrpSpPr>
        <p:grpSpPr>
          <a:xfrm>
            <a:off x="4669178" y="5110387"/>
            <a:ext cx="2446253" cy="971741"/>
            <a:chOff x="1208544" y="4636536"/>
            <a:chExt cx="2446253" cy="971741"/>
          </a:xfrm>
        </p:grpSpPr>
        <p:sp>
          <p:nvSpPr>
            <p:cNvPr id="97" name="TextBox 44">
              <a:extLst>
                <a:ext uri="{FF2B5EF4-FFF2-40B4-BE49-F238E27FC236}">
                  <a16:creationId xmlns:a16="http://schemas.microsoft.com/office/drawing/2014/main" xmlns="" id="{EBEE485D-52B0-46A4-B9BD-9F0E48891006}"/>
                </a:ext>
              </a:extLst>
            </p:cNvPr>
            <p:cNvSpPr txBox="1"/>
            <p:nvPr/>
          </p:nvSpPr>
          <p:spPr>
            <a:xfrm>
              <a:off x="1723784" y="4636536"/>
              <a:ext cx="1415772" cy="461665"/>
            </a:xfrm>
            <a:prstGeom prst="rect">
              <a:avLst/>
            </a:prstGeom>
            <a:noFill/>
          </p:spPr>
          <p:txBody>
            <a:bodyPr wrap="none">
              <a:normAutofit/>
            </a:bodyPr>
            <a:lstStyle/>
            <a:p>
              <a:pPr algn="ctr" defTabSz="914377"/>
              <a:r>
                <a:rPr lang="zh-CN" altLang="en-US" sz="2400" b="1" dirty="0">
                  <a:solidFill>
                    <a:srgbClr val="C1111B"/>
                  </a:solidFill>
                  <a:latin typeface="微软雅黑" panose="020B0503020204020204" pitchFamily="34" charset="-122"/>
                  <a:ea typeface="微软雅黑" panose="020B0503020204020204" pitchFamily="34" charset="-122"/>
                </a:rPr>
                <a:t>指标</a:t>
              </a:r>
              <a:r>
                <a:rPr lang="en-US" altLang="zh-CN" sz="2400" b="1" dirty="0">
                  <a:solidFill>
                    <a:srgbClr val="C1111B"/>
                  </a:solidFill>
                  <a:latin typeface="微软雅黑" panose="020B0503020204020204" pitchFamily="34" charset="-122"/>
                  <a:ea typeface="微软雅黑" panose="020B0503020204020204" pitchFamily="34" charset="-122"/>
                </a:rPr>
                <a:t>2</a:t>
              </a:r>
              <a:endParaRPr lang="zh-CN" altLang="en-US" sz="2400" b="1" dirty="0">
                <a:solidFill>
                  <a:srgbClr val="C1111B"/>
                </a:solidFill>
                <a:latin typeface="微软雅黑" panose="020B0503020204020204" pitchFamily="34" charset="-122"/>
                <a:ea typeface="微软雅黑" panose="020B0503020204020204" pitchFamily="34" charset="-122"/>
              </a:endParaRPr>
            </a:p>
          </p:txBody>
        </p:sp>
        <p:sp>
          <p:nvSpPr>
            <p:cNvPr id="98" name="TextBox 45">
              <a:extLst>
                <a:ext uri="{FF2B5EF4-FFF2-40B4-BE49-F238E27FC236}">
                  <a16:creationId xmlns:a16="http://schemas.microsoft.com/office/drawing/2014/main" xmlns="" id="{6A834CFA-E4AD-486A-A105-7F061991657B}"/>
                </a:ext>
              </a:extLst>
            </p:cNvPr>
            <p:cNvSpPr txBox="1"/>
            <p:nvPr/>
          </p:nvSpPr>
          <p:spPr>
            <a:xfrm>
              <a:off x="1208544" y="5054279"/>
              <a:ext cx="2446253" cy="553998"/>
            </a:xfrm>
            <a:prstGeom prst="rect">
              <a:avLst/>
            </a:prstGeom>
            <a:noFill/>
          </p:spPr>
          <p:txBody>
            <a:bodyPr wrap="square">
              <a:normAutofit fontScale="92500"/>
            </a:bodyPr>
            <a:lstStyle/>
            <a:p>
              <a:pPr algn="ctr" defTabSz="914377">
                <a:lnSpc>
                  <a:spcPct val="120000"/>
                </a:lnSpc>
              </a:pPr>
              <a:r>
                <a:rPr lang="zh-CN" altLang="en-US" sz="1200" dirty="0">
                  <a:solidFill>
                    <a:srgbClr val="000000">
                      <a:lumMod val="100000"/>
                    </a:srgbClr>
                  </a:solidFill>
                  <a:latin typeface="微软雅黑" panose="020B0503020204020204" pitchFamily="34" charset="-122"/>
                  <a:ea typeface="微软雅黑" panose="020B0503020204020204" pitchFamily="34" charset="-122"/>
                </a:rPr>
                <a:t>此部分内容作为文字排版占位显示</a:t>
              </a:r>
              <a:br>
                <a:rPr lang="zh-CN" altLang="en-US" sz="1200" dirty="0">
                  <a:solidFill>
                    <a:srgbClr val="000000">
                      <a:lumMod val="100000"/>
                    </a:srgbClr>
                  </a:solidFill>
                  <a:latin typeface="微软雅黑" panose="020B0503020204020204" pitchFamily="34" charset="-122"/>
                  <a:ea typeface="微软雅黑" panose="020B0503020204020204" pitchFamily="34" charset="-122"/>
                </a:rPr>
              </a:br>
              <a:r>
                <a:rPr lang="zh-CN" altLang="en-US" sz="1200" dirty="0">
                  <a:solidFill>
                    <a:srgbClr val="000000">
                      <a:lumMod val="100000"/>
                    </a:srgbClr>
                  </a:solidFill>
                  <a:latin typeface="微软雅黑" panose="020B0503020204020204" pitchFamily="34" charset="-122"/>
                  <a:ea typeface="微软雅黑" panose="020B0503020204020204" pitchFamily="34" charset="-122"/>
                </a:rPr>
                <a:t>（建议使用主题字体）</a:t>
              </a:r>
            </a:p>
          </p:txBody>
        </p:sp>
      </p:grpSp>
      <p:sp>
        <p:nvSpPr>
          <p:cNvPr id="99" name="Rectangle: Rounded Corners 31">
            <a:extLst>
              <a:ext uri="{FF2B5EF4-FFF2-40B4-BE49-F238E27FC236}">
                <a16:creationId xmlns:a16="http://schemas.microsoft.com/office/drawing/2014/main" xmlns="" id="{C40B83E4-B8E1-4D65-AD0F-A277F190A9AF}"/>
              </a:ext>
            </a:extLst>
          </p:cNvPr>
          <p:cNvSpPr/>
          <p:nvPr/>
        </p:nvSpPr>
        <p:spPr>
          <a:xfrm>
            <a:off x="2144731" y="2874101"/>
            <a:ext cx="504277" cy="1309929"/>
          </a:xfrm>
          <a:prstGeom prst="roundRect">
            <a:avLst>
              <a:gd name="adj" fmla="val 50000"/>
            </a:avLst>
          </a:prstGeom>
          <a:solidFill>
            <a:srgbClr val="C1111B"/>
          </a:solidFill>
          <a:ln w="635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0547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left)">
                                      <p:cBhvr>
                                        <p:cTn id="18" dur="500"/>
                                        <p:tgtEl>
                                          <p:spTgt spid="55"/>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1000"/>
                                        <p:tgtEl>
                                          <p:spTgt spid="80"/>
                                        </p:tgtEl>
                                      </p:cBhvr>
                                    </p:animEffect>
                                    <p:anim calcmode="lin" valueType="num">
                                      <p:cBhvr>
                                        <p:cTn id="23" dur="1000" fill="hold"/>
                                        <p:tgtEl>
                                          <p:spTgt spid="80"/>
                                        </p:tgtEl>
                                        <p:attrNameLst>
                                          <p:attrName>ppt_x</p:attrName>
                                        </p:attrNameLst>
                                      </p:cBhvr>
                                      <p:tavLst>
                                        <p:tav tm="0">
                                          <p:val>
                                            <p:strVal val="#ppt_x"/>
                                          </p:val>
                                        </p:tav>
                                        <p:tav tm="100000">
                                          <p:val>
                                            <p:strVal val="#ppt_x"/>
                                          </p:val>
                                        </p:tav>
                                      </p:tavLst>
                                    </p:anim>
                                    <p:anim calcmode="lin" valueType="num">
                                      <p:cBhvr>
                                        <p:cTn id="24" dur="1000" fill="hold"/>
                                        <p:tgtEl>
                                          <p:spTgt spid="8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99"/>
                                        </p:tgtEl>
                                        <p:attrNameLst>
                                          <p:attrName>style.visibility</p:attrName>
                                        </p:attrNameLst>
                                      </p:cBhvr>
                                      <p:to>
                                        <p:strVal val="visible"/>
                                      </p:to>
                                    </p:set>
                                    <p:animEffect transition="in" filter="wipe(down)">
                                      <p:cBhvr>
                                        <p:cTn id="28" dur="500"/>
                                        <p:tgtEl>
                                          <p:spTgt spid="99"/>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down)">
                                      <p:cBhvr>
                                        <p:cTn id="32" dur="500"/>
                                        <p:tgtEl>
                                          <p:spTgt spid="66"/>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wipe(down)">
                                      <p:cBhvr>
                                        <p:cTn id="36" dur="500"/>
                                        <p:tgtEl>
                                          <p:spTgt spid="67"/>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down)">
                                      <p:cBhvr>
                                        <p:cTn id="40" dur="500"/>
                                        <p:tgtEl>
                                          <p:spTgt spid="68"/>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down)">
                                      <p:cBhvr>
                                        <p:cTn id="44" dur="500"/>
                                        <p:tgtEl>
                                          <p:spTgt spid="69"/>
                                        </p:tgtEl>
                                      </p:cBhvr>
                                    </p:animEffect>
                                  </p:childTnLst>
                                </p:cTn>
                              </p:par>
                            </p:childTnLst>
                          </p:cTn>
                        </p:par>
                        <p:par>
                          <p:cTn id="45" fill="hold">
                            <p:stCondLst>
                              <p:cond delay="5000"/>
                            </p:stCondLst>
                            <p:childTnLst>
                              <p:par>
                                <p:cTn id="46" presetID="22" presetClass="entr" presetSubtype="4"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wipe(down)">
                                      <p:cBhvr>
                                        <p:cTn id="48" dur="500"/>
                                        <p:tgtEl>
                                          <p:spTgt spid="70"/>
                                        </p:tgtEl>
                                      </p:cBhvr>
                                    </p:animEffect>
                                  </p:childTnLst>
                                </p:cTn>
                              </p:par>
                            </p:childTnLst>
                          </p:cTn>
                        </p:par>
                        <p:par>
                          <p:cTn id="49" fill="hold">
                            <p:stCondLst>
                              <p:cond delay="5500"/>
                            </p:stCondLst>
                            <p:childTnLst>
                              <p:par>
                                <p:cTn id="50" presetID="22" presetClass="entr" presetSubtype="4"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wipe(down)">
                                      <p:cBhvr>
                                        <p:cTn id="56" dur="500"/>
                                        <p:tgtEl>
                                          <p:spTgt spid="72"/>
                                        </p:tgtEl>
                                      </p:cBhvr>
                                    </p:animEffect>
                                  </p:childTnLst>
                                </p:cTn>
                              </p:par>
                            </p:childTnLst>
                          </p:cTn>
                        </p:par>
                        <p:par>
                          <p:cTn id="57" fill="hold">
                            <p:stCondLst>
                              <p:cond delay="6500"/>
                            </p:stCondLst>
                            <p:childTnLst>
                              <p:par>
                                <p:cTn id="58" presetID="22" presetClass="entr" presetSubtype="4"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down)">
                                      <p:cBhvr>
                                        <p:cTn id="60" dur="500"/>
                                        <p:tgtEl>
                                          <p:spTgt spid="73"/>
                                        </p:tgtEl>
                                      </p:cBhvr>
                                    </p:animEffect>
                                  </p:childTnLst>
                                </p:cTn>
                              </p:par>
                            </p:childTnLst>
                          </p:cTn>
                        </p:par>
                        <p:par>
                          <p:cTn id="61" fill="hold">
                            <p:stCondLst>
                              <p:cond delay="7000"/>
                            </p:stCondLst>
                            <p:childTnLst>
                              <p:par>
                                <p:cTn id="62" presetID="22" presetClass="entr" presetSubtype="4" fill="hold" grpId="0" nodeType="after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down)">
                                      <p:cBhvr>
                                        <p:cTn id="64" dur="500"/>
                                        <p:tgtEl>
                                          <p:spTgt spid="74"/>
                                        </p:tgtEl>
                                      </p:cBhvr>
                                    </p:animEffect>
                                  </p:childTnLst>
                                </p:cTn>
                              </p:par>
                            </p:childTnLst>
                          </p:cTn>
                        </p:par>
                        <p:par>
                          <p:cTn id="65" fill="hold">
                            <p:stCondLst>
                              <p:cond delay="7500"/>
                            </p:stCondLst>
                            <p:childTnLst>
                              <p:par>
                                <p:cTn id="66" presetID="22" presetClass="entr" presetSubtype="4" fill="hold" grpId="0" nodeType="after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wipe(down)">
                                      <p:cBhvr>
                                        <p:cTn id="68" dur="500"/>
                                        <p:tgtEl>
                                          <p:spTgt spid="75"/>
                                        </p:tgtEl>
                                      </p:cBhvr>
                                    </p:animEffect>
                                  </p:childTnLst>
                                </p:cTn>
                              </p:par>
                            </p:childTnLst>
                          </p:cTn>
                        </p:par>
                        <p:par>
                          <p:cTn id="69" fill="hold">
                            <p:stCondLst>
                              <p:cond delay="8000"/>
                            </p:stCondLst>
                            <p:childTnLst>
                              <p:par>
                                <p:cTn id="70" presetID="22" presetClass="entr" presetSubtype="4"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wipe(down)">
                                      <p:cBhvr>
                                        <p:cTn id="72" dur="500"/>
                                        <p:tgtEl>
                                          <p:spTgt spid="76"/>
                                        </p:tgtEl>
                                      </p:cBhvr>
                                    </p:animEffect>
                                  </p:childTnLst>
                                </p:cTn>
                              </p:par>
                            </p:childTnLst>
                          </p:cTn>
                        </p:par>
                        <p:par>
                          <p:cTn id="73" fill="hold">
                            <p:stCondLst>
                              <p:cond delay="8500"/>
                            </p:stCondLst>
                            <p:childTnLst>
                              <p:par>
                                <p:cTn id="74" presetID="2" presetClass="entr" presetSubtype="8"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additive="base">
                                        <p:cTn id="76" dur="500" fill="hold"/>
                                        <p:tgtEl>
                                          <p:spTgt spid="77"/>
                                        </p:tgtEl>
                                        <p:attrNameLst>
                                          <p:attrName>ppt_x</p:attrName>
                                        </p:attrNameLst>
                                      </p:cBhvr>
                                      <p:tavLst>
                                        <p:tav tm="0">
                                          <p:val>
                                            <p:strVal val="0-#ppt_w/2"/>
                                          </p:val>
                                        </p:tav>
                                        <p:tav tm="100000">
                                          <p:val>
                                            <p:strVal val="#ppt_x"/>
                                          </p:val>
                                        </p:tav>
                                      </p:tavLst>
                                    </p:anim>
                                    <p:anim calcmode="lin" valueType="num">
                                      <p:cBhvr additive="base">
                                        <p:cTn id="77" dur="500" fill="hold"/>
                                        <p:tgtEl>
                                          <p:spTgt spid="77"/>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0"/>
                                  </p:stCondLst>
                                  <p:childTnLst>
                                    <p:set>
                                      <p:cBhvr>
                                        <p:cTn id="79" dur="1" fill="hold">
                                          <p:stCondLst>
                                            <p:cond delay="0"/>
                                          </p:stCondLst>
                                        </p:cTn>
                                        <p:tgtEl>
                                          <p:spTgt spid="93"/>
                                        </p:tgtEl>
                                        <p:attrNameLst>
                                          <p:attrName>style.visibility</p:attrName>
                                        </p:attrNameLst>
                                      </p:cBhvr>
                                      <p:to>
                                        <p:strVal val="visible"/>
                                      </p:to>
                                    </p:set>
                                    <p:anim calcmode="lin" valueType="num">
                                      <p:cBhvr additive="base">
                                        <p:cTn id="80" dur="500" fill="hold"/>
                                        <p:tgtEl>
                                          <p:spTgt spid="93"/>
                                        </p:tgtEl>
                                        <p:attrNameLst>
                                          <p:attrName>ppt_x</p:attrName>
                                        </p:attrNameLst>
                                      </p:cBhvr>
                                      <p:tavLst>
                                        <p:tav tm="0">
                                          <p:val>
                                            <p:strVal val="0-#ppt_w/2"/>
                                          </p:val>
                                        </p:tav>
                                        <p:tav tm="100000">
                                          <p:val>
                                            <p:strVal val="#ppt_x"/>
                                          </p:val>
                                        </p:tav>
                                      </p:tavLst>
                                    </p:anim>
                                    <p:anim calcmode="lin" valueType="num">
                                      <p:cBhvr additive="base">
                                        <p:cTn id="81" dur="500" fill="hold"/>
                                        <p:tgtEl>
                                          <p:spTgt spid="93"/>
                                        </p:tgtEl>
                                        <p:attrNameLst>
                                          <p:attrName>ppt_y</p:attrName>
                                        </p:attrNameLst>
                                      </p:cBhvr>
                                      <p:tavLst>
                                        <p:tav tm="0">
                                          <p:val>
                                            <p:strVal val="#ppt_y"/>
                                          </p:val>
                                        </p:tav>
                                        <p:tav tm="100000">
                                          <p:val>
                                            <p:strVal val="#ppt_y"/>
                                          </p:val>
                                        </p:tav>
                                      </p:tavLst>
                                    </p:anim>
                                  </p:childTnLst>
                                </p:cTn>
                              </p:par>
                              <p:par>
                                <p:cTn id="82" presetID="2" presetClass="entr" presetSubtype="8" fill="hold" nodeType="withEffect">
                                  <p:stCondLst>
                                    <p:cond delay="0"/>
                                  </p:stCondLst>
                                  <p:childTnLst>
                                    <p:set>
                                      <p:cBhvr>
                                        <p:cTn id="83" dur="1" fill="hold">
                                          <p:stCondLst>
                                            <p:cond delay="0"/>
                                          </p:stCondLst>
                                        </p:cTn>
                                        <p:tgtEl>
                                          <p:spTgt spid="96"/>
                                        </p:tgtEl>
                                        <p:attrNameLst>
                                          <p:attrName>style.visibility</p:attrName>
                                        </p:attrNameLst>
                                      </p:cBhvr>
                                      <p:to>
                                        <p:strVal val="visible"/>
                                      </p:to>
                                    </p:set>
                                    <p:anim calcmode="lin" valueType="num">
                                      <p:cBhvr additive="base">
                                        <p:cTn id="84" dur="500" fill="hold"/>
                                        <p:tgtEl>
                                          <p:spTgt spid="96"/>
                                        </p:tgtEl>
                                        <p:attrNameLst>
                                          <p:attrName>ppt_x</p:attrName>
                                        </p:attrNameLst>
                                      </p:cBhvr>
                                      <p:tavLst>
                                        <p:tav tm="0">
                                          <p:val>
                                            <p:strVal val="0-#ppt_w/2"/>
                                          </p:val>
                                        </p:tav>
                                        <p:tav tm="100000">
                                          <p:val>
                                            <p:strVal val="#ppt_x"/>
                                          </p:val>
                                        </p:tav>
                                      </p:tavLst>
                                    </p:anim>
                                    <p:anim calcmode="lin" valueType="num">
                                      <p:cBhvr additive="base">
                                        <p:cTn id="85"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9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与上一年度对比</a:t>
            </a:r>
          </a:p>
        </p:txBody>
      </p:sp>
      <p:sp>
        <p:nvSpPr>
          <p:cNvPr id="10" name="Freeform 6">
            <a:extLst>
              <a:ext uri="{FF2B5EF4-FFF2-40B4-BE49-F238E27FC236}">
                <a16:creationId xmlns:a16="http://schemas.microsoft.com/office/drawing/2014/main" xmlns="" id="{8CF22E8D-2019-47A6-AA19-F76CFAF08113}"/>
              </a:ext>
            </a:extLst>
          </p:cNvPr>
          <p:cNvSpPr>
            <a:spLocks/>
          </p:cNvSpPr>
          <p:nvPr/>
        </p:nvSpPr>
        <p:spPr bwMode="auto">
          <a:xfrm>
            <a:off x="5771358" y="1958996"/>
            <a:ext cx="653919" cy="4901120"/>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rgbClr val="C1111B">
              <a:lumMod val="20000"/>
              <a:lumOff val="80000"/>
            </a:srgbClr>
          </a:solidFill>
          <a:ln>
            <a:noFill/>
          </a:ln>
        </p:spPr>
        <p:txBody>
          <a:bodyPr vert="horz" wrap="square" lIns="91464" tIns="45732" rIns="91464" bIns="45732"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1" name="Freeform 8">
            <a:extLst>
              <a:ext uri="{FF2B5EF4-FFF2-40B4-BE49-F238E27FC236}">
                <a16:creationId xmlns:a16="http://schemas.microsoft.com/office/drawing/2014/main" xmlns="" id="{71D1A5B2-FBF0-4701-9174-6568FEBFEFF9}"/>
              </a:ext>
            </a:extLst>
          </p:cNvPr>
          <p:cNvSpPr>
            <a:spLocks/>
          </p:cNvSpPr>
          <p:nvPr/>
        </p:nvSpPr>
        <p:spPr bwMode="auto">
          <a:xfrm>
            <a:off x="4053562" y="4000466"/>
            <a:ext cx="2696159" cy="2859652"/>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rgbClr val="C00000"/>
          </a:solidFill>
          <a:ln>
            <a:noFill/>
          </a:ln>
        </p:spPr>
        <p:txBody>
          <a:bodyPr vert="horz" wrap="square" lIns="91464" tIns="45732" rIns="91464" bIns="45732"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2" name="Oval 9">
            <a:extLst>
              <a:ext uri="{FF2B5EF4-FFF2-40B4-BE49-F238E27FC236}">
                <a16:creationId xmlns:a16="http://schemas.microsoft.com/office/drawing/2014/main" xmlns="" id="{B8D2FC6C-97F2-4534-99B2-BD36C9087DEC}"/>
              </a:ext>
            </a:extLst>
          </p:cNvPr>
          <p:cNvSpPr>
            <a:spLocks noChangeArrowheads="1"/>
          </p:cNvSpPr>
          <p:nvPr/>
        </p:nvSpPr>
        <p:spPr bwMode="auto">
          <a:xfrm>
            <a:off x="4450945" y="2781788"/>
            <a:ext cx="980879" cy="978369"/>
          </a:xfrm>
          <a:prstGeom prst="ellipse">
            <a:avLst/>
          </a:prstGeom>
          <a:solidFill>
            <a:srgbClr val="C00000"/>
          </a:solidFill>
          <a:ln>
            <a:noFill/>
          </a:ln>
        </p:spPr>
        <p:txBody>
          <a:bodyPr vert="horz" wrap="none" lIns="0" tIns="45732" rIns="0" bIns="45732" numCol="1" anchor="ctr" anchorCtr="0" compatLnSpc="1">
            <a:prstTxWarp prst="textNoShape">
              <a:avLst/>
            </a:prstTxWarp>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2016</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3" name="Oval 10">
            <a:extLst>
              <a:ext uri="{FF2B5EF4-FFF2-40B4-BE49-F238E27FC236}">
                <a16:creationId xmlns:a16="http://schemas.microsoft.com/office/drawing/2014/main" xmlns="" id="{FCDB2E36-0F3D-444A-B62D-A5FF9B721B54}"/>
              </a:ext>
            </a:extLst>
          </p:cNvPr>
          <p:cNvSpPr>
            <a:spLocks noChangeArrowheads="1"/>
          </p:cNvSpPr>
          <p:nvPr/>
        </p:nvSpPr>
        <p:spPr bwMode="auto">
          <a:xfrm>
            <a:off x="6757267" y="2781788"/>
            <a:ext cx="985908" cy="978369"/>
          </a:xfrm>
          <a:prstGeom prst="ellipse">
            <a:avLst/>
          </a:prstGeom>
          <a:solidFill>
            <a:srgbClr val="C00000"/>
          </a:solidFill>
          <a:ln>
            <a:noFill/>
          </a:ln>
        </p:spPr>
        <p:txBody>
          <a:bodyPr vert="horz" wrap="none" lIns="0" tIns="45732" rIns="0" bIns="45732" numCol="1" anchor="ctr" anchorCtr="0" compatLnSpc="1">
            <a:prstTxWarp prst="textNoShape">
              <a:avLst/>
            </a:prstTxWarp>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2017</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4" name="TextBox 105">
            <a:extLst>
              <a:ext uri="{FF2B5EF4-FFF2-40B4-BE49-F238E27FC236}">
                <a16:creationId xmlns:a16="http://schemas.microsoft.com/office/drawing/2014/main" xmlns="" id="{4287F0C9-8D5E-4EAA-A139-007DE72DF2BA}"/>
              </a:ext>
            </a:extLst>
          </p:cNvPr>
          <p:cNvSpPr txBox="1"/>
          <p:nvPr/>
        </p:nvSpPr>
        <p:spPr>
          <a:xfrm>
            <a:off x="1199027" y="5205875"/>
            <a:ext cx="2636159" cy="932587"/>
          </a:xfrm>
          <a:prstGeom prst="rect">
            <a:avLst/>
          </a:prstGeom>
          <a:noFill/>
        </p:spPr>
        <p:txBody>
          <a:bodyPr wrap="square" lIns="91464" tIns="45732" rIns="91464" bIns="45732" rtlCol="0">
            <a:spAutoFit/>
          </a:bodyPr>
          <a:lstStyle/>
          <a:p>
            <a:pPr algn="r" defTabSz="914377">
              <a:lnSpc>
                <a:spcPct val="130000"/>
              </a:lnSpc>
            </a:pPr>
            <a:r>
              <a:rPr lang="zh-CN" altLang="en-US" sz="1400" dirty="0">
                <a:solidFill>
                  <a:srgbClr val="000000">
                    <a:lumMod val="50000"/>
                    <a:lumOff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TextBox 106">
            <a:extLst>
              <a:ext uri="{FF2B5EF4-FFF2-40B4-BE49-F238E27FC236}">
                <a16:creationId xmlns:a16="http://schemas.microsoft.com/office/drawing/2014/main" xmlns="" id="{E5715E39-2241-4326-AD06-9232E4723C4D}"/>
              </a:ext>
            </a:extLst>
          </p:cNvPr>
          <p:cNvSpPr txBox="1"/>
          <p:nvPr/>
        </p:nvSpPr>
        <p:spPr>
          <a:xfrm>
            <a:off x="815414" y="4749276"/>
            <a:ext cx="3365673" cy="492379"/>
          </a:xfrm>
          <a:prstGeom prst="rect">
            <a:avLst/>
          </a:prstGeom>
          <a:noFill/>
        </p:spPr>
        <p:txBody>
          <a:bodyPr wrap="square" lIns="91464" tIns="0" rIns="91464" bIns="0" rtlCol="0" anchor="t">
            <a:spAutoFit/>
          </a:bodyPr>
          <a:lstStyle/>
          <a:p>
            <a:pPr algn="r" defTabSz="914377">
              <a:lnSpc>
                <a:spcPct val="150000"/>
              </a:lnSpc>
            </a:pPr>
            <a:r>
              <a:rPr lang="zh-CN" altLang="en-US" sz="2133" b="1" dirty="0">
                <a:solidFill>
                  <a:srgbClr val="C00000"/>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16" name="TextBox 107">
            <a:extLst>
              <a:ext uri="{FF2B5EF4-FFF2-40B4-BE49-F238E27FC236}">
                <a16:creationId xmlns:a16="http://schemas.microsoft.com/office/drawing/2014/main" xmlns="" id="{BCC694BC-02E6-49D1-8C30-3EF5CD5BFBEC}"/>
              </a:ext>
            </a:extLst>
          </p:cNvPr>
          <p:cNvSpPr txBox="1"/>
          <p:nvPr/>
        </p:nvSpPr>
        <p:spPr>
          <a:xfrm>
            <a:off x="1199027" y="1773365"/>
            <a:ext cx="2636159" cy="932587"/>
          </a:xfrm>
          <a:prstGeom prst="rect">
            <a:avLst/>
          </a:prstGeom>
          <a:noFill/>
        </p:spPr>
        <p:txBody>
          <a:bodyPr wrap="square" lIns="91464" tIns="45732" rIns="91464" bIns="45732" rtlCol="0">
            <a:spAutoFit/>
          </a:bodyPr>
          <a:lstStyle/>
          <a:p>
            <a:pPr algn="r" defTabSz="914377">
              <a:lnSpc>
                <a:spcPct val="130000"/>
              </a:lnSpc>
            </a:pPr>
            <a:r>
              <a:rPr lang="zh-CN" altLang="en-US" sz="1400" dirty="0">
                <a:solidFill>
                  <a:srgbClr val="000000">
                    <a:lumMod val="50000"/>
                    <a:lumOff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08">
            <a:extLst>
              <a:ext uri="{FF2B5EF4-FFF2-40B4-BE49-F238E27FC236}">
                <a16:creationId xmlns:a16="http://schemas.microsoft.com/office/drawing/2014/main" xmlns="" id="{9264D73D-1385-4020-BF8C-61BE2E34FACC}"/>
              </a:ext>
            </a:extLst>
          </p:cNvPr>
          <p:cNvSpPr txBox="1"/>
          <p:nvPr/>
        </p:nvSpPr>
        <p:spPr>
          <a:xfrm>
            <a:off x="1461303" y="1316766"/>
            <a:ext cx="2409557" cy="492379"/>
          </a:xfrm>
          <a:prstGeom prst="rect">
            <a:avLst/>
          </a:prstGeom>
          <a:noFill/>
        </p:spPr>
        <p:txBody>
          <a:bodyPr wrap="square" lIns="91464" tIns="0" rIns="91464" bIns="0" rtlCol="0" anchor="t">
            <a:spAutoFit/>
          </a:bodyPr>
          <a:lstStyle/>
          <a:p>
            <a:pPr algn="r" defTabSz="914377">
              <a:lnSpc>
                <a:spcPct val="150000"/>
              </a:lnSpc>
            </a:pPr>
            <a:r>
              <a:rPr lang="zh-CN" altLang="en-US" sz="2133" b="1" dirty="0">
                <a:solidFill>
                  <a:srgbClr val="C00000"/>
                </a:solidFill>
                <a:latin typeface="微软雅黑" panose="020B0503020204020204" pitchFamily="34" charset="-122"/>
                <a:ea typeface="微软雅黑" panose="020B0503020204020204" pitchFamily="34" charset="-122"/>
                <a:cs typeface="华文黑体" pitchFamily="2" charset="-122"/>
              </a:rPr>
              <a:t>点击添加标题</a:t>
            </a:r>
          </a:p>
        </p:txBody>
      </p:sp>
      <p:graphicFrame>
        <p:nvGraphicFramePr>
          <p:cNvPr id="18" name="图表 17">
            <a:extLst>
              <a:ext uri="{FF2B5EF4-FFF2-40B4-BE49-F238E27FC236}">
                <a16:creationId xmlns:a16="http://schemas.microsoft.com/office/drawing/2014/main" xmlns="" id="{CCEA8706-31BF-4C1C-A5CF-7E90593CFD88}"/>
              </a:ext>
            </a:extLst>
          </p:cNvPr>
          <p:cNvGraphicFramePr/>
          <p:nvPr>
            <p:extLst>
              <p:ext uri="{D42A27DB-BD31-4B8C-83A1-F6EECF244321}">
                <p14:modId xmlns:p14="http://schemas.microsoft.com/office/powerpoint/2010/main" val="4130720728"/>
              </p:ext>
            </p:extLst>
          </p:nvPr>
        </p:nvGraphicFramePr>
        <p:xfrm>
          <a:off x="910907" y="2780163"/>
          <a:ext cx="2924280" cy="198896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10">
            <a:extLst>
              <a:ext uri="{FF2B5EF4-FFF2-40B4-BE49-F238E27FC236}">
                <a16:creationId xmlns:a16="http://schemas.microsoft.com/office/drawing/2014/main" xmlns="" id="{6DE43411-604D-4D41-9A39-1FBDD7FF76FE}"/>
              </a:ext>
            </a:extLst>
          </p:cNvPr>
          <p:cNvSpPr txBox="1"/>
          <p:nvPr/>
        </p:nvSpPr>
        <p:spPr>
          <a:xfrm>
            <a:off x="8303690" y="5205875"/>
            <a:ext cx="2636159" cy="932587"/>
          </a:xfrm>
          <a:prstGeom prst="rect">
            <a:avLst/>
          </a:prstGeom>
          <a:noFill/>
        </p:spPr>
        <p:txBody>
          <a:bodyPr wrap="square" lIns="91464" tIns="45732" rIns="91464" bIns="45732" rtlCol="0">
            <a:spAutoFit/>
          </a:bodyPr>
          <a:lstStyle/>
          <a:p>
            <a:pPr defTabSz="914377">
              <a:lnSpc>
                <a:spcPct val="130000"/>
              </a:lnSpc>
            </a:pPr>
            <a:r>
              <a:rPr lang="zh-CN" altLang="en-US" sz="1400" dirty="0">
                <a:solidFill>
                  <a:srgbClr val="000000">
                    <a:lumMod val="50000"/>
                    <a:lumOff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TextBox 111">
            <a:extLst>
              <a:ext uri="{FF2B5EF4-FFF2-40B4-BE49-F238E27FC236}">
                <a16:creationId xmlns:a16="http://schemas.microsoft.com/office/drawing/2014/main" xmlns="" id="{6DDE4052-5F19-4ABC-A660-E0B5D2404C61}"/>
              </a:ext>
            </a:extLst>
          </p:cNvPr>
          <p:cNvSpPr txBox="1"/>
          <p:nvPr/>
        </p:nvSpPr>
        <p:spPr>
          <a:xfrm>
            <a:off x="8303690" y="4749276"/>
            <a:ext cx="3454497" cy="492379"/>
          </a:xfrm>
          <a:prstGeom prst="rect">
            <a:avLst/>
          </a:prstGeom>
          <a:noFill/>
        </p:spPr>
        <p:txBody>
          <a:bodyPr wrap="square" lIns="91464" tIns="0" rIns="91464" bIns="0" rtlCol="0" anchor="t">
            <a:spAutoFit/>
          </a:bodyPr>
          <a:lstStyle/>
          <a:p>
            <a:pPr defTabSz="914377">
              <a:lnSpc>
                <a:spcPct val="150000"/>
              </a:lnSpc>
            </a:pPr>
            <a:r>
              <a:rPr lang="zh-CN" altLang="en-US" sz="2133" b="1" dirty="0">
                <a:solidFill>
                  <a:srgbClr val="C00000"/>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21" name="TextBox 112">
            <a:extLst>
              <a:ext uri="{FF2B5EF4-FFF2-40B4-BE49-F238E27FC236}">
                <a16:creationId xmlns:a16="http://schemas.microsoft.com/office/drawing/2014/main" xmlns="" id="{C1D0496F-F5A8-44A3-B47C-EEEAF250B887}"/>
              </a:ext>
            </a:extLst>
          </p:cNvPr>
          <p:cNvSpPr txBox="1"/>
          <p:nvPr/>
        </p:nvSpPr>
        <p:spPr>
          <a:xfrm>
            <a:off x="8303690" y="1773365"/>
            <a:ext cx="2636159" cy="932587"/>
          </a:xfrm>
          <a:prstGeom prst="rect">
            <a:avLst/>
          </a:prstGeom>
          <a:noFill/>
        </p:spPr>
        <p:txBody>
          <a:bodyPr wrap="square" lIns="91464" tIns="45732" rIns="91464" bIns="45732" rtlCol="0">
            <a:spAutoFit/>
          </a:bodyPr>
          <a:lstStyle/>
          <a:p>
            <a:pPr defTabSz="914377">
              <a:lnSpc>
                <a:spcPct val="130000"/>
              </a:lnSpc>
            </a:pPr>
            <a:r>
              <a:rPr lang="zh-CN" altLang="en-US" sz="1400" dirty="0">
                <a:solidFill>
                  <a:srgbClr val="000000">
                    <a:lumMod val="50000"/>
                    <a:lumOff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TextBox 113">
            <a:extLst>
              <a:ext uri="{FF2B5EF4-FFF2-40B4-BE49-F238E27FC236}">
                <a16:creationId xmlns:a16="http://schemas.microsoft.com/office/drawing/2014/main" xmlns="" id="{E9C3CF70-774A-4446-AD64-D9933FA44A12}"/>
              </a:ext>
            </a:extLst>
          </p:cNvPr>
          <p:cNvSpPr txBox="1"/>
          <p:nvPr/>
        </p:nvSpPr>
        <p:spPr>
          <a:xfrm>
            <a:off x="8303690" y="1316766"/>
            <a:ext cx="2409557" cy="492379"/>
          </a:xfrm>
          <a:prstGeom prst="rect">
            <a:avLst/>
          </a:prstGeom>
          <a:noFill/>
        </p:spPr>
        <p:txBody>
          <a:bodyPr wrap="square" lIns="91464" tIns="0" rIns="91464" bIns="0" rtlCol="0" anchor="t">
            <a:spAutoFit/>
          </a:bodyPr>
          <a:lstStyle/>
          <a:p>
            <a:pPr defTabSz="914377">
              <a:lnSpc>
                <a:spcPct val="150000"/>
              </a:lnSpc>
            </a:pPr>
            <a:r>
              <a:rPr lang="zh-CN" altLang="en-US" sz="2133" b="1" dirty="0">
                <a:solidFill>
                  <a:srgbClr val="C00000"/>
                </a:solidFill>
                <a:latin typeface="微软雅黑" panose="020B0503020204020204" pitchFamily="34" charset="-122"/>
                <a:ea typeface="微软雅黑" panose="020B0503020204020204" pitchFamily="34" charset="-122"/>
                <a:cs typeface="华文黑体" pitchFamily="2" charset="-122"/>
              </a:rPr>
              <a:t>点击添加标题</a:t>
            </a:r>
          </a:p>
        </p:txBody>
      </p:sp>
      <p:graphicFrame>
        <p:nvGraphicFramePr>
          <p:cNvPr id="23" name="图表 22">
            <a:extLst>
              <a:ext uri="{FF2B5EF4-FFF2-40B4-BE49-F238E27FC236}">
                <a16:creationId xmlns:a16="http://schemas.microsoft.com/office/drawing/2014/main" xmlns="" id="{93BC3C28-1002-4058-BB96-3AB7F897C933}"/>
              </a:ext>
            </a:extLst>
          </p:cNvPr>
          <p:cNvGraphicFramePr/>
          <p:nvPr>
            <p:extLst>
              <p:ext uri="{D42A27DB-BD31-4B8C-83A1-F6EECF244321}">
                <p14:modId xmlns:p14="http://schemas.microsoft.com/office/powerpoint/2010/main" val="3370880761"/>
              </p:ext>
            </p:extLst>
          </p:nvPr>
        </p:nvGraphicFramePr>
        <p:xfrm>
          <a:off x="8231659" y="2780163"/>
          <a:ext cx="2924280" cy="1988964"/>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7">
            <a:extLst>
              <a:ext uri="{FF2B5EF4-FFF2-40B4-BE49-F238E27FC236}">
                <a16:creationId xmlns:a16="http://schemas.microsoft.com/office/drawing/2014/main" xmlns="" id="{C0BB27CC-80ED-45A7-AF0E-D15CDA1D0EB9}"/>
              </a:ext>
            </a:extLst>
          </p:cNvPr>
          <p:cNvSpPr>
            <a:spLocks/>
          </p:cNvSpPr>
          <p:nvPr/>
        </p:nvSpPr>
        <p:spPr bwMode="auto">
          <a:xfrm>
            <a:off x="5444399" y="4000466"/>
            <a:ext cx="2696159" cy="2859652"/>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rgbClr val="C00000"/>
          </a:solidFill>
          <a:ln>
            <a:noFill/>
          </a:ln>
        </p:spPr>
        <p:txBody>
          <a:bodyPr vert="horz" wrap="square" lIns="91464" tIns="45732" rIns="91464" bIns="45732"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38702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4" decel="10000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45" presetClass="entr" presetSubtype="0" fill="hold" grpId="0" nodeType="withEffect">
                                  <p:stCondLst>
                                    <p:cond delay="3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ppt_w</p:attrName>
                                        </p:attrNameLst>
                                      </p:cBhvr>
                                      <p:tavLst>
                                        <p:tav tm="0" fmla="#ppt_w*sin(2.5*pi*$)">
                                          <p:val>
                                            <p:fltVal val="0"/>
                                          </p:val>
                                        </p:tav>
                                        <p:tav tm="100000">
                                          <p:val>
                                            <p:fltVal val="1"/>
                                          </p:val>
                                        </p:tav>
                                      </p:tavLst>
                                    </p:anim>
                                    <p:anim calcmode="lin" valueType="num">
                                      <p:cBhvr>
                                        <p:cTn id="28" dur="500" fill="hold"/>
                                        <p:tgtEl>
                                          <p:spTgt spid="12"/>
                                        </p:tgtEl>
                                        <p:attrNameLst>
                                          <p:attrName>ppt_h</p:attrName>
                                        </p:attrNameLst>
                                      </p:cBhvr>
                                      <p:tavLst>
                                        <p:tav tm="0">
                                          <p:val>
                                            <p:strVal val="#ppt_h"/>
                                          </p:val>
                                        </p:tav>
                                        <p:tav tm="100000">
                                          <p:val>
                                            <p:strVal val="#ppt_h"/>
                                          </p:val>
                                        </p:tav>
                                      </p:tavLst>
                                    </p:anim>
                                  </p:childTnLst>
                                </p:cTn>
                              </p:par>
                            </p:childTnLst>
                          </p:cTn>
                        </p:par>
                        <p:par>
                          <p:cTn id="29" fill="hold">
                            <p:stCondLst>
                              <p:cond delay="2300"/>
                            </p:stCondLst>
                            <p:childTnLst>
                              <p:par>
                                <p:cTn id="30" presetID="55"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strVal val="#ppt_w*0.70"/>
                                          </p:val>
                                        </p:tav>
                                        <p:tav tm="100000">
                                          <p:val>
                                            <p:strVal val="#ppt_w"/>
                                          </p:val>
                                        </p:tav>
                                      </p:tavLst>
                                    </p:anim>
                                    <p:anim calcmode="lin" valueType="num">
                                      <p:cBhvr>
                                        <p:cTn id="33" dur="500" fill="hold"/>
                                        <p:tgtEl>
                                          <p:spTgt spid="18"/>
                                        </p:tgtEl>
                                        <p:attrNameLst>
                                          <p:attrName>ppt_h</p:attrName>
                                        </p:attrNameLst>
                                      </p:cBhvr>
                                      <p:tavLst>
                                        <p:tav tm="0">
                                          <p:val>
                                            <p:strVal val="#ppt_h"/>
                                          </p:val>
                                        </p:tav>
                                        <p:tav tm="100000">
                                          <p:val>
                                            <p:strVal val="#ppt_h"/>
                                          </p:val>
                                        </p:tav>
                                      </p:tavLst>
                                    </p:anim>
                                    <p:animEffect transition="in" filter="fade">
                                      <p:cBhvr>
                                        <p:cTn id="34" dur="500"/>
                                        <p:tgtEl>
                                          <p:spTgt spid="18"/>
                                        </p:tgtEl>
                                      </p:cBhvr>
                                    </p:animEffect>
                                  </p:childTnLst>
                                </p:cTn>
                              </p:par>
                            </p:childTnLst>
                          </p:cTn>
                        </p:par>
                        <p:par>
                          <p:cTn id="35" fill="hold">
                            <p:stCondLst>
                              <p:cond delay="2800"/>
                            </p:stCondLst>
                            <p:childTnLst>
                              <p:par>
                                <p:cTn id="36" presetID="12" presetClass="entr" presetSubtype="2"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ppt_x</p:attrName>
                                        </p:attrNameLst>
                                      </p:cBhvr>
                                      <p:tavLst>
                                        <p:tav tm="0">
                                          <p:val>
                                            <p:strVal val="#ppt_x+#ppt_w*1.125000"/>
                                          </p:val>
                                        </p:tav>
                                        <p:tav tm="100000">
                                          <p:val>
                                            <p:strVal val="#ppt_x"/>
                                          </p:val>
                                        </p:tav>
                                      </p:tavLst>
                                    </p:anim>
                                    <p:animEffect transition="in" filter="wipe(left)">
                                      <p:cBhvr>
                                        <p:cTn id="39" dur="500"/>
                                        <p:tgtEl>
                                          <p:spTgt spid="17"/>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ppt_x</p:attrName>
                                        </p:attrNameLst>
                                      </p:cBhvr>
                                      <p:tavLst>
                                        <p:tav tm="0">
                                          <p:val>
                                            <p:strVal val="#ppt_x+#ppt_w*1.125000"/>
                                          </p:val>
                                        </p:tav>
                                        <p:tav tm="100000">
                                          <p:val>
                                            <p:strVal val="#ppt_x"/>
                                          </p:val>
                                        </p:tav>
                                      </p:tavLst>
                                    </p:anim>
                                    <p:animEffect transition="in" filter="wipe(left)">
                                      <p:cBhvr>
                                        <p:cTn id="43" dur="500"/>
                                        <p:tgtEl>
                                          <p:spTgt spid="16"/>
                                        </p:tgtEl>
                                      </p:cBhvr>
                                    </p:animEffect>
                                  </p:childTnLst>
                                </p:cTn>
                              </p:par>
                            </p:childTnLst>
                          </p:cTn>
                        </p:par>
                        <p:par>
                          <p:cTn id="44" fill="hold">
                            <p:stCondLst>
                              <p:cond delay="33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par>
                                <p:cTn id="48" presetID="45" presetClass="entr" presetSubtype="0" fill="hold" grpId="0" nodeType="withEffect">
                                  <p:stCondLst>
                                    <p:cond delay="3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fill="hold"/>
                                        <p:tgtEl>
                                          <p:spTgt spid="13"/>
                                        </p:tgtEl>
                                        <p:attrNameLst>
                                          <p:attrName>ppt_w</p:attrName>
                                        </p:attrNameLst>
                                      </p:cBhvr>
                                      <p:tavLst>
                                        <p:tav tm="0" fmla="#ppt_w*sin(2.5*pi*$)">
                                          <p:val>
                                            <p:fltVal val="0"/>
                                          </p:val>
                                        </p:tav>
                                        <p:tav tm="100000">
                                          <p:val>
                                            <p:fltVal val="1"/>
                                          </p:val>
                                        </p:tav>
                                      </p:tavLst>
                                    </p:anim>
                                    <p:anim calcmode="lin" valueType="num">
                                      <p:cBhvr>
                                        <p:cTn id="52" dur="500" fill="hold"/>
                                        <p:tgtEl>
                                          <p:spTgt spid="13"/>
                                        </p:tgtEl>
                                        <p:attrNameLst>
                                          <p:attrName>ppt_h</p:attrName>
                                        </p:attrNameLst>
                                      </p:cBhvr>
                                      <p:tavLst>
                                        <p:tav tm="0">
                                          <p:val>
                                            <p:strVal val="#ppt_h"/>
                                          </p:val>
                                        </p:tav>
                                        <p:tav tm="100000">
                                          <p:val>
                                            <p:strVal val="#ppt_h"/>
                                          </p:val>
                                        </p:tav>
                                      </p:tavLst>
                                    </p:anim>
                                  </p:childTnLst>
                                </p:cTn>
                              </p:par>
                            </p:childTnLst>
                          </p:cTn>
                        </p:par>
                        <p:par>
                          <p:cTn id="53" fill="hold">
                            <p:stCondLst>
                              <p:cond delay="4100"/>
                            </p:stCondLst>
                            <p:childTnLst>
                              <p:par>
                                <p:cTn id="54" presetID="55"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strVal val="#ppt_w*0.70"/>
                                          </p:val>
                                        </p:tav>
                                        <p:tav tm="100000">
                                          <p:val>
                                            <p:strVal val="#ppt_w"/>
                                          </p:val>
                                        </p:tav>
                                      </p:tavLst>
                                    </p:anim>
                                    <p:anim calcmode="lin" valueType="num">
                                      <p:cBhvr>
                                        <p:cTn id="57" dur="500" fill="hold"/>
                                        <p:tgtEl>
                                          <p:spTgt spid="23"/>
                                        </p:tgtEl>
                                        <p:attrNameLst>
                                          <p:attrName>ppt_h</p:attrName>
                                        </p:attrNameLst>
                                      </p:cBhvr>
                                      <p:tavLst>
                                        <p:tav tm="0">
                                          <p:val>
                                            <p:strVal val="#ppt_h"/>
                                          </p:val>
                                        </p:tav>
                                        <p:tav tm="100000">
                                          <p:val>
                                            <p:strVal val="#ppt_h"/>
                                          </p:val>
                                        </p:tav>
                                      </p:tavLst>
                                    </p:anim>
                                    <p:animEffect transition="in" filter="fade">
                                      <p:cBhvr>
                                        <p:cTn id="58" dur="500"/>
                                        <p:tgtEl>
                                          <p:spTgt spid="23"/>
                                        </p:tgtEl>
                                      </p:cBhvr>
                                    </p:animEffect>
                                  </p:childTnLst>
                                </p:cTn>
                              </p:par>
                            </p:childTnLst>
                          </p:cTn>
                        </p:par>
                        <p:par>
                          <p:cTn id="59" fill="hold">
                            <p:stCondLst>
                              <p:cond delay="4600"/>
                            </p:stCondLst>
                            <p:childTnLst>
                              <p:par>
                                <p:cTn id="60" presetID="12" presetClass="entr" presetSubtype="8"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500"/>
                                        <p:tgtEl>
                                          <p:spTgt spid="22"/>
                                        </p:tgtEl>
                                        <p:attrNameLst>
                                          <p:attrName>ppt_x</p:attrName>
                                        </p:attrNameLst>
                                      </p:cBhvr>
                                      <p:tavLst>
                                        <p:tav tm="0">
                                          <p:val>
                                            <p:strVal val="#ppt_x-#ppt_w*1.125000"/>
                                          </p:val>
                                        </p:tav>
                                        <p:tav tm="100000">
                                          <p:val>
                                            <p:strVal val="#ppt_x"/>
                                          </p:val>
                                        </p:tav>
                                      </p:tavLst>
                                    </p:anim>
                                    <p:animEffect transition="in" filter="wipe(right)">
                                      <p:cBhvr>
                                        <p:cTn id="63" dur="500"/>
                                        <p:tgtEl>
                                          <p:spTgt spid="22"/>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childTnLst>
                          </p:cTn>
                        </p:par>
                        <p:par>
                          <p:cTn id="68" fill="hold">
                            <p:stCondLst>
                              <p:cond delay="51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fade">
                                      <p:cBhvr>
                                        <p:cTn id="86" dur="1000"/>
                                        <p:tgtEl>
                                          <p:spTgt spid="19"/>
                                        </p:tgtEl>
                                      </p:cBhvr>
                                    </p:animEffect>
                                    <p:anim calcmode="lin" valueType="num">
                                      <p:cBhvr>
                                        <p:cTn id="87" dur="1000" fill="hold"/>
                                        <p:tgtEl>
                                          <p:spTgt spid="19"/>
                                        </p:tgtEl>
                                        <p:attrNameLst>
                                          <p:attrName>ppt_x</p:attrName>
                                        </p:attrNameLst>
                                      </p:cBhvr>
                                      <p:tavLst>
                                        <p:tav tm="0">
                                          <p:val>
                                            <p:strVal val="#ppt_x"/>
                                          </p:val>
                                        </p:tav>
                                        <p:tav tm="100000">
                                          <p:val>
                                            <p:strVal val="#ppt_x"/>
                                          </p:val>
                                        </p:tav>
                                      </p:tavLst>
                                    </p:anim>
                                    <p:anim calcmode="lin" valueType="num">
                                      <p:cBhvr>
                                        <p:cTn id="8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p:bldP spid="15" grpId="0"/>
      <p:bldP spid="16" grpId="0"/>
      <p:bldP spid="17" grpId="0"/>
      <p:bldGraphic spid="18" grpId="0">
        <p:bldAsOne/>
      </p:bldGraphic>
      <p:bldP spid="19" grpId="0"/>
      <p:bldP spid="20" grpId="0"/>
      <p:bldP spid="21" grpId="0"/>
      <p:bldP spid="22" grpId="0"/>
      <p:bldGraphic spid="23" grpId="0">
        <p:bldAsOne/>
      </p:bldGraphic>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71778CF4-FE21-4942-B555-87477DF84819}"/>
              </a:ext>
            </a:extLst>
          </p:cNvPr>
          <p:cNvSpPr/>
          <p:nvPr/>
        </p:nvSpPr>
        <p:spPr>
          <a:xfrm>
            <a:off x="0" y="2238581"/>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0">
            <a:extLst>
              <a:ext uri="{FF2B5EF4-FFF2-40B4-BE49-F238E27FC236}">
                <a16:creationId xmlns:a16="http://schemas.microsoft.com/office/drawing/2014/main" xmlns="" id="{21240CE7-1570-40FA-AA89-86A95CC734F1}"/>
              </a:ext>
            </a:extLst>
          </p:cNvPr>
          <p:cNvSpPr>
            <a:spLocks noChangeAspect="1"/>
          </p:cNvSpPr>
          <p:nvPr/>
        </p:nvSpPr>
        <p:spPr>
          <a:xfrm>
            <a:off x="1451918" y="2748652"/>
            <a:ext cx="1741817" cy="189733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85000"/>
            </a:schemeClr>
          </a:solidFill>
          <a:ln>
            <a:noFill/>
          </a:ln>
          <a:effectLst>
            <a:innerShdw blurRad="1524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Impact" panose="020B0806030902050204" pitchFamily="34" charset="0"/>
            </a:endParaRPr>
          </a:p>
        </p:txBody>
      </p:sp>
      <p:grpSp>
        <p:nvGrpSpPr>
          <p:cNvPr id="5" name="组合 4">
            <a:extLst>
              <a:ext uri="{FF2B5EF4-FFF2-40B4-BE49-F238E27FC236}">
                <a16:creationId xmlns:a16="http://schemas.microsoft.com/office/drawing/2014/main" xmlns="" id="{0DEB0786-023E-4083-973D-C5CED849FAC6}"/>
              </a:ext>
            </a:extLst>
          </p:cNvPr>
          <p:cNvGrpSpPr/>
          <p:nvPr/>
        </p:nvGrpSpPr>
        <p:grpSpPr>
          <a:xfrm>
            <a:off x="2024425" y="2537756"/>
            <a:ext cx="2007674" cy="2188751"/>
            <a:chOff x="6399902" y="-156057"/>
            <a:chExt cx="1677546" cy="1828848"/>
          </a:xfrm>
        </p:grpSpPr>
        <p:sp>
          <p:nvSpPr>
            <p:cNvPr id="6" name="矩形 10">
              <a:extLst>
                <a:ext uri="{FF2B5EF4-FFF2-40B4-BE49-F238E27FC236}">
                  <a16:creationId xmlns:a16="http://schemas.microsoft.com/office/drawing/2014/main" xmlns="" id="{822615EE-CC10-4813-8073-8366FABDDF20}"/>
                </a:ext>
              </a:extLst>
            </p:cNvPr>
            <p:cNvSpPr>
              <a:spLocks noChangeAspect="1"/>
            </p:cNvSpPr>
            <p:nvPr/>
          </p:nvSpPr>
          <p:spPr>
            <a:xfrm>
              <a:off x="6399902" y="-156057"/>
              <a:ext cx="1677546" cy="182884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 name="KSO_Shape">
              <a:extLst>
                <a:ext uri="{FF2B5EF4-FFF2-40B4-BE49-F238E27FC236}">
                  <a16:creationId xmlns:a16="http://schemas.microsoft.com/office/drawing/2014/main" xmlns="" id="{CA548CF3-F532-4AD0-B009-CD7EC6C20543}"/>
                </a:ext>
              </a:extLst>
            </p:cNvPr>
            <p:cNvSpPr>
              <a:spLocks/>
            </p:cNvSpPr>
            <p:nvPr/>
          </p:nvSpPr>
          <p:spPr bwMode="auto">
            <a:xfrm>
              <a:off x="6961835" y="422124"/>
              <a:ext cx="553680" cy="67248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lumMod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a:extLst>
              <a:ext uri="{FF2B5EF4-FFF2-40B4-BE49-F238E27FC236}">
                <a16:creationId xmlns:a16="http://schemas.microsoft.com/office/drawing/2014/main" xmlns="" id="{E79B68E8-1EEC-4AFD-BBB6-19255DFF42B1}"/>
              </a:ext>
            </a:extLst>
          </p:cNvPr>
          <p:cNvGrpSpPr/>
          <p:nvPr/>
        </p:nvGrpSpPr>
        <p:grpSpPr>
          <a:xfrm>
            <a:off x="5066638" y="2903625"/>
            <a:ext cx="5191223" cy="1503374"/>
            <a:chOff x="341177" y="1625473"/>
            <a:chExt cx="2277446" cy="1256169"/>
          </a:xfrm>
        </p:grpSpPr>
        <p:sp>
          <p:nvSpPr>
            <p:cNvPr id="9" name="TextBox 4">
              <a:extLst>
                <a:ext uri="{FF2B5EF4-FFF2-40B4-BE49-F238E27FC236}">
                  <a16:creationId xmlns:a16="http://schemas.microsoft.com/office/drawing/2014/main" xmlns="" id="{E6923380-81F6-424F-9AE5-4C0F9D71AA71}"/>
                </a:ext>
              </a:extLst>
            </p:cNvPr>
            <p:cNvSpPr txBox="1"/>
            <p:nvPr/>
          </p:nvSpPr>
          <p:spPr>
            <a:xfrm>
              <a:off x="341177" y="1625473"/>
              <a:ext cx="2277446" cy="925804"/>
            </a:xfrm>
            <a:prstGeom prst="rect">
              <a:avLst/>
            </a:prstGeom>
            <a:noFill/>
          </p:spPr>
          <p:txBody>
            <a:bodyPr wrap="square" lIns="0" rIns="0" rtlCol="0">
              <a:spAutoFit/>
            </a:bodyPr>
            <a:lstStyle/>
            <a:p>
              <a:pPr algn="ctr"/>
              <a:r>
                <a:rPr lang="zh-CN" altLang="en-US" sz="6600" b="1">
                  <a:solidFill>
                    <a:schemeClr val="bg1"/>
                  </a:solidFill>
                  <a:latin typeface="方正兰亭粗黑_GBK" panose="02000000000000000000" pitchFamily="2" charset="-122"/>
                  <a:ea typeface="方正兰亭粗黑_GBK" panose="02000000000000000000" pitchFamily="2" charset="-122"/>
                </a:rPr>
                <a:t>成功项目展示</a:t>
              </a:r>
            </a:p>
          </p:txBody>
        </p:sp>
        <p:sp>
          <p:nvSpPr>
            <p:cNvPr id="10" name="TextBox 5">
              <a:extLst>
                <a:ext uri="{FF2B5EF4-FFF2-40B4-BE49-F238E27FC236}">
                  <a16:creationId xmlns:a16="http://schemas.microsoft.com/office/drawing/2014/main" xmlns="" id="{89D74E7C-7593-42A9-BE88-9379DF5659E8}"/>
                </a:ext>
              </a:extLst>
            </p:cNvPr>
            <p:cNvSpPr txBox="1"/>
            <p:nvPr/>
          </p:nvSpPr>
          <p:spPr>
            <a:xfrm>
              <a:off x="936959" y="2547323"/>
              <a:ext cx="1085881" cy="334319"/>
            </a:xfrm>
            <a:prstGeom prst="rect">
              <a:avLst/>
            </a:prstGeom>
            <a:noFill/>
          </p:spPr>
          <p:txBody>
            <a:bodyPr wrap="square" rtlCol="0">
              <a:spAutoFit/>
            </a:bodyPr>
            <a:lstStyle/>
            <a:p>
              <a:pPr algn="ctr"/>
              <a:r>
                <a:rPr lang="zh-CN" altLang="en-US" sz="2000" dirty="0">
                  <a:solidFill>
                    <a:schemeClr val="bg1"/>
                  </a:solidFill>
                  <a:latin typeface="方正兰亭黑_GBK" panose="02000000000000000000" pitchFamily="2" charset="-122"/>
                  <a:ea typeface="方正兰亭黑_GBK" panose="02000000000000000000" pitchFamily="2" charset="-122"/>
                </a:rPr>
                <a:t>添加文字内容</a:t>
              </a:r>
            </a:p>
          </p:txBody>
        </p:sp>
      </p:grpSp>
      <p:sp>
        <p:nvSpPr>
          <p:cNvPr id="11" name="矩形 10">
            <a:extLst>
              <a:ext uri="{FF2B5EF4-FFF2-40B4-BE49-F238E27FC236}">
                <a16:creationId xmlns:a16="http://schemas.microsoft.com/office/drawing/2014/main" xmlns="" id="{9FE384FF-023A-440E-B1E5-A7F410D1C781}"/>
              </a:ext>
            </a:extLst>
          </p:cNvPr>
          <p:cNvSpPr/>
          <p:nvPr/>
        </p:nvSpPr>
        <p:spPr>
          <a:xfrm>
            <a:off x="1212622" y="2325513"/>
            <a:ext cx="1106683" cy="12065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a:solidFill>
                  <a:srgbClr val="C00000"/>
                </a:solidFill>
                <a:latin typeface="Impact" panose="020B0806030902050204" pitchFamily="34" charset="0"/>
              </a:rPr>
              <a:t>03</a:t>
            </a:r>
            <a:endParaRPr lang="zh-CN" altLang="en-US" sz="2800" dirty="0">
              <a:solidFill>
                <a:srgbClr val="C00000"/>
              </a:solidFill>
              <a:latin typeface="Impact" panose="020B0806030902050204" pitchFamily="34" charset="0"/>
            </a:endParaRPr>
          </a:p>
        </p:txBody>
      </p:sp>
      <p:sp>
        <p:nvSpPr>
          <p:cNvPr id="12" name="椭圆 11">
            <a:extLst>
              <a:ext uri="{FF2B5EF4-FFF2-40B4-BE49-F238E27FC236}">
                <a16:creationId xmlns:a16="http://schemas.microsoft.com/office/drawing/2014/main" xmlns="" id="{1995E5B4-3EA7-4089-BD10-03E7D837459B}"/>
              </a:ext>
            </a:extLst>
          </p:cNvPr>
          <p:cNvSpPr/>
          <p:nvPr/>
        </p:nvSpPr>
        <p:spPr>
          <a:xfrm>
            <a:off x="8102309" y="5207602"/>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532CEBE2-AB48-4969-8CC8-CC1361B497CB}"/>
              </a:ext>
            </a:extLst>
          </p:cNvPr>
          <p:cNvSpPr/>
          <p:nvPr/>
        </p:nvSpPr>
        <p:spPr>
          <a:xfrm>
            <a:off x="10687667" y="4890895"/>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a:extLst>
              <a:ext uri="{FF2B5EF4-FFF2-40B4-BE49-F238E27FC236}">
                <a16:creationId xmlns:a16="http://schemas.microsoft.com/office/drawing/2014/main" xmlns="" id="{BD0FD613-339E-463B-8BE9-BCFFEEFB5B9C}"/>
              </a:ext>
            </a:extLst>
          </p:cNvPr>
          <p:cNvSpPr/>
          <p:nvPr/>
        </p:nvSpPr>
        <p:spPr>
          <a:xfrm>
            <a:off x="2921540" y="5935091"/>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a:extLst>
              <a:ext uri="{FF2B5EF4-FFF2-40B4-BE49-F238E27FC236}">
                <a16:creationId xmlns:a16="http://schemas.microsoft.com/office/drawing/2014/main" xmlns="" id="{1B4FD715-2E13-4D8D-9244-32796FB5701F}"/>
              </a:ext>
            </a:extLst>
          </p:cNvPr>
          <p:cNvSpPr>
            <a:spLocks noChangeAspect="1"/>
          </p:cNvSpPr>
          <p:nvPr/>
        </p:nvSpPr>
        <p:spPr>
          <a:xfrm>
            <a:off x="6279085" y="5804922"/>
            <a:ext cx="689352" cy="68935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6" name="椭圆 15">
            <a:extLst>
              <a:ext uri="{FF2B5EF4-FFF2-40B4-BE49-F238E27FC236}">
                <a16:creationId xmlns:a16="http://schemas.microsoft.com/office/drawing/2014/main" xmlns="" id="{1E9B1B95-883E-4556-B316-77C80D9080E4}"/>
              </a:ext>
            </a:extLst>
          </p:cNvPr>
          <p:cNvSpPr>
            <a:spLocks noChangeAspect="1"/>
          </p:cNvSpPr>
          <p:nvPr/>
        </p:nvSpPr>
        <p:spPr>
          <a:xfrm>
            <a:off x="9870101" y="5935091"/>
            <a:ext cx="775521" cy="775521"/>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椭圆 16">
            <a:extLst>
              <a:ext uri="{FF2B5EF4-FFF2-40B4-BE49-F238E27FC236}">
                <a16:creationId xmlns:a16="http://schemas.microsoft.com/office/drawing/2014/main" xmlns="" id="{933B2835-57E1-435A-AA44-19E6F1E43931}"/>
              </a:ext>
            </a:extLst>
          </p:cNvPr>
          <p:cNvSpPr>
            <a:spLocks noChangeAspect="1"/>
          </p:cNvSpPr>
          <p:nvPr/>
        </p:nvSpPr>
        <p:spPr>
          <a:xfrm>
            <a:off x="7068281" y="6193598"/>
            <a:ext cx="1034028" cy="1034028"/>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椭圆 17">
            <a:extLst>
              <a:ext uri="{FF2B5EF4-FFF2-40B4-BE49-F238E27FC236}">
                <a16:creationId xmlns:a16="http://schemas.microsoft.com/office/drawing/2014/main" xmlns="" id="{60BD3843-6B84-4561-8DE0-3FF52D5F6D9B}"/>
              </a:ext>
            </a:extLst>
          </p:cNvPr>
          <p:cNvSpPr>
            <a:spLocks noChangeAspect="1"/>
          </p:cNvSpPr>
          <p:nvPr/>
        </p:nvSpPr>
        <p:spPr>
          <a:xfrm>
            <a:off x="4373168" y="5470289"/>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9" name="椭圆 18">
            <a:extLst>
              <a:ext uri="{FF2B5EF4-FFF2-40B4-BE49-F238E27FC236}">
                <a16:creationId xmlns:a16="http://schemas.microsoft.com/office/drawing/2014/main" xmlns="" id="{F947C8AD-BCE5-4F44-851E-077F54873CB6}"/>
              </a:ext>
            </a:extLst>
          </p:cNvPr>
          <p:cNvSpPr>
            <a:spLocks noChangeAspect="1"/>
          </p:cNvSpPr>
          <p:nvPr/>
        </p:nvSpPr>
        <p:spPr>
          <a:xfrm>
            <a:off x="2098354" y="5804639"/>
            <a:ext cx="603183" cy="60318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0" name="椭圆 19">
            <a:extLst>
              <a:ext uri="{FF2B5EF4-FFF2-40B4-BE49-F238E27FC236}">
                <a16:creationId xmlns:a16="http://schemas.microsoft.com/office/drawing/2014/main" xmlns="" id="{073CD6E9-7F3D-49D6-B002-6B47A9C8A488}"/>
              </a:ext>
            </a:extLst>
          </p:cNvPr>
          <p:cNvSpPr>
            <a:spLocks noChangeAspect="1"/>
          </p:cNvSpPr>
          <p:nvPr/>
        </p:nvSpPr>
        <p:spPr>
          <a:xfrm>
            <a:off x="1495171" y="6310638"/>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椭圆 20">
            <a:extLst>
              <a:ext uri="{FF2B5EF4-FFF2-40B4-BE49-F238E27FC236}">
                <a16:creationId xmlns:a16="http://schemas.microsoft.com/office/drawing/2014/main" xmlns="" id="{A9B310AB-1550-464C-BCE2-C55D58F38B09}"/>
              </a:ext>
            </a:extLst>
          </p:cNvPr>
          <p:cNvSpPr>
            <a:spLocks noChangeAspect="1"/>
          </p:cNvSpPr>
          <p:nvPr/>
        </p:nvSpPr>
        <p:spPr>
          <a:xfrm>
            <a:off x="891854" y="6144883"/>
            <a:ext cx="387761" cy="38776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2" name="椭圆 21">
            <a:extLst>
              <a:ext uri="{FF2B5EF4-FFF2-40B4-BE49-F238E27FC236}">
                <a16:creationId xmlns:a16="http://schemas.microsoft.com/office/drawing/2014/main" xmlns="" id="{2C84BB69-513A-47A4-91BB-C043D53B70F3}"/>
              </a:ext>
            </a:extLst>
          </p:cNvPr>
          <p:cNvSpPr>
            <a:spLocks noChangeAspect="1"/>
          </p:cNvSpPr>
          <p:nvPr/>
        </p:nvSpPr>
        <p:spPr>
          <a:xfrm>
            <a:off x="5291317" y="5691812"/>
            <a:ext cx="301592" cy="301592"/>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3" name="椭圆 22">
            <a:extLst>
              <a:ext uri="{FF2B5EF4-FFF2-40B4-BE49-F238E27FC236}">
                <a16:creationId xmlns:a16="http://schemas.microsoft.com/office/drawing/2014/main" xmlns="" id="{1E6317A7-D9D1-4F8F-A7EF-CEB3CFFC6D7E}"/>
              </a:ext>
            </a:extLst>
          </p:cNvPr>
          <p:cNvSpPr>
            <a:spLocks noChangeAspect="1"/>
          </p:cNvSpPr>
          <p:nvPr/>
        </p:nvSpPr>
        <p:spPr>
          <a:xfrm>
            <a:off x="5835267" y="5417238"/>
            <a:ext cx="301592" cy="30159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椭圆 23">
            <a:extLst>
              <a:ext uri="{FF2B5EF4-FFF2-40B4-BE49-F238E27FC236}">
                <a16:creationId xmlns:a16="http://schemas.microsoft.com/office/drawing/2014/main" xmlns="" id="{BB34D6D4-92E2-46A2-BA5C-ACD1AE3B65EC}"/>
              </a:ext>
            </a:extLst>
          </p:cNvPr>
          <p:cNvSpPr>
            <a:spLocks noChangeAspect="1"/>
          </p:cNvSpPr>
          <p:nvPr/>
        </p:nvSpPr>
        <p:spPr>
          <a:xfrm>
            <a:off x="676431" y="5913285"/>
            <a:ext cx="215423" cy="21542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extLst>
      <p:ext uri="{BB962C8B-B14F-4D97-AF65-F5344CB8AC3E}">
        <p14:creationId xmlns:p14="http://schemas.microsoft.com/office/powerpoint/2010/main" val="4880404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randombar(horizontal)">
                                      <p:cBhvr>
                                        <p:cTn id="53" dur="500"/>
                                        <p:tgtEl>
                                          <p:spTgt spid="18"/>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randombar(horizontal)">
                                      <p:cBhvr>
                                        <p:cTn id="57" dur="500"/>
                                        <p:tgtEl>
                                          <p:spTgt spid="22"/>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randombar(horizontal)">
                                      <p:cBhvr>
                                        <p:cTn id="61" dur="500"/>
                                        <p:tgtEl>
                                          <p:spTgt spid="23"/>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randombar(horizontal)">
                                      <p:cBhvr>
                                        <p:cTn id="65" dur="500"/>
                                        <p:tgtEl>
                                          <p:spTgt spid="15"/>
                                        </p:tgtEl>
                                      </p:cBhvr>
                                    </p:animEffect>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randombar(horizontal)">
                                      <p:cBhvr>
                                        <p:cTn id="73" dur="500"/>
                                        <p:tgtEl>
                                          <p:spTgt spid="12"/>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项目成果概述</a:t>
            </a:r>
          </a:p>
        </p:txBody>
      </p:sp>
      <p:grpSp>
        <p:nvGrpSpPr>
          <p:cNvPr id="99" name="组合 98">
            <a:extLst>
              <a:ext uri="{FF2B5EF4-FFF2-40B4-BE49-F238E27FC236}">
                <a16:creationId xmlns:a16="http://schemas.microsoft.com/office/drawing/2014/main" xmlns="" id="{AE69684E-46C2-4BFD-92E0-84799F27B1D0}"/>
              </a:ext>
            </a:extLst>
          </p:cNvPr>
          <p:cNvGrpSpPr/>
          <p:nvPr/>
        </p:nvGrpSpPr>
        <p:grpSpPr>
          <a:xfrm>
            <a:off x="1859872" y="1910867"/>
            <a:ext cx="3818867" cy="4003943"/>
            <a:chOff x="2330673" y="2010009"/>
            <a:chExt cx="1739454" cy="1412819"/>
          </a:xfrm>
        </p:grpSpPr>
        <p:sp>
          <p:nvSpPr>
            <p:cNvPr id="100" name="圆角矩形 4">
              <a:extLst>
                <a:ext uri="{FF2B5EF4-FFF2-40B4-BE49-F238E27FC236}">
                  <a16:creationId xmlns:a16="http://schemas.microsoft.com/office/drawing/2014/main" xmlns="" id="{586FE0BC-DA48-48BE-9EEC-20B6DBC90ACD}"/>
                </a:ext>
              </a:extLst>
            </p:cNvPr>
            <p:cNvSpPr/>
            <p:nvPr/>
          </p:nvSpPr>
          <p:spPr>
            <a:xfrm>
              <a:off x="2330673" y="2010009"/>
              <a:ext cx="1739454" cy="1412819"/>
            </a:xfrm>
            <a:prstGeom prst="roundRect">
              <a:avLst>
                <a:gd name="adj" fmla="val 0"/>
              </a:avLst>
            </a:prstGeom>
            <a:solidFill>
              <a:sysClr val="window" lastClr="FFFFFF">
                <a:lumMod val="75000"/>
              </a:sysClr>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圆角矩形 5">
              <a:extLst>
                <a:ext uri="{FF2B5EF4-FFF2-40B4-BE49-F238E27FC236}">
                  <a16:creationId xmlns:a16="http://schemas.microsoft.com/office/drawing/2014/main" xmlns="" id="{9F489C96-12A0-4EA9-A91B-9435A8677A51}"/>
                </a:ext>
              </a:extLst>
            </p:cNvPr>
            <p:cNvSpPr/>
            <p:nvPr/>
          </p:nvSpPr>
          <p:spPr>
            <a:xfrm>
              <a:off x="2385774" y="2051987"/>
              <a:ext cx="1629238" cy="1328857"/>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02" name="文本框 101">
            <a:extLst>
              <a:ext uri="{FF2B5EF4-FFF2-40B4-BE49-F238E27FC236}">
                <a16:creationId xmlns:a16="http://schemas.microsoft.com/office/drawing/2014/main" xmlns="" id="{782E0B1C-12A9-4BDC-825E-30F1AB33C07D}"/>
              </a:ext>
            </a:extLst>
          </p:cNvPr>
          <p:cNvSpPr txBox="1"/>
          <p:nvPr/>
        </p:nvSpPr>
        <p:spPr>
          <a:xfrm>
            <a:off x="2688420" y="2169262"/>
            <a:ext cx="2161740" cy="338554"/>
          </a:xfrm>
          <a:prstGeom prst="rect">
            <a:avLst/>
          </a:prstGeom>
          <a:noFill/>
        </p:spPr>
        <p:txBody>
          <a:bodyPr wrap="square" rtlCol="0">
            <a:spAutoFit/>
          </a:bodyPr>
          <a:lstStyle/>
          <a:p>
            <a:pPr algn="dist" defTabSz="1219170" fontAlgn="base">
              <a:spcBef>
                <a:spcPct val="0"/>
              </a:spcBef>
              <a:spcAft>
                <a:spcPct val="0"/>
              </a:spcAft>
            </a:pPr>
            <a:r>
              <a:rPr lang="en-US" altLang="zh-CN" sz="1600" dirty="0">
                <a:solidFill>
                  <a:prstClr val="black">
                    <a:lumMod val="65000"/>
                    <a:lumOff val="35000"/>
                  </a:prstClr>
                </a:solidFill>
                <a:latin typeface="微软雅黑"/>
                <a:ea typeface="微软雅黑"/>
              </a:rPr>
              <a:t>Add the title here</a:t>
            </a:r>
            <a:endParaRPr lang="zh-CN" altLang="en-US" sz="1600" dirty="0">
              <a:solidFill>
                <a:prstClr val="black">
                  <a:lumMod val="65000"/>
                  <a:lumOff val="35000"/>
                </a:prstClr>
              </a:solidFill>
              <a:latin typeface="微软雅黑"/>
              <a:ea typeface="微软雅黑"/>
            </a:endParaRPr>
          </a:p>
        </p:txBody>
      </p:sp>
      <p:sp>
        <p:nvSpPr>
          <p:cNvPr id="103" name="圆角矩形 7">
            <a:extLst>
              <a:ext uri="{FF2B5EF4-FFF2-40B4-BE49-F238E27FC236}">
                <a16:creationId xmlns:a16="http://schemas.microsoft.com/office/drawing/2014/main" xmlns="" id="{9FDDDB8F-52E6-483C-AE02-410DC55FDC64}"/>
              </a:ext>
            </a:extLst>
          </p:cNvPr>
          <p:cNvSpPr/>
          <p:nvPr/>
        </p:nvSpPr>
        <p:spPr>
          <a:xfrm>
            <a:off x="2315380" y="2567539"/>
            <a:ext cx="2929080" cy="32224"/>
          </a:xfrm>
          <a:prstGeom prst="roundRect">
            <a:avLst>
              <a:gd name="adj" fmla="val 50000"/>
            </a:avLst>
          </a:prstGeom>
          <a:gradFill>
            <a:gsLst>
              <a:gs pos="0">
                <a:sysClr val="window" lastClr="FFFFFF">
                  <a:lumMod val="75000"/>
                </a:sysClr>
              </a:gs>
              <a:gs pos="100000">
                <a:sysClr val="window" lastClr="FFFFFF"/>
              </a:gs>
            </a:gsLst>
            <a:lin ang="54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104" name="组合 103">
            <a:extLst>
              <a:ext uri="{FF2B5EF4-FFF2-40B4-BE49-F238E27FC236}">
                <a16:creationId xmlns:a16="http://schemas.microsoft.com/office/drawing/2014/main" xmlns="" id="{96A56AD0-BAD7-4C57-B57F-B216A5356F76}"/>
              </a:ext>
            </a:extLst>
          </p:cNvPr>
          <p:cNvGrpSpPr/>
          <p:nvPr/>
        </p:nvGrpSpPr>
        <p:grpSpPr>
          <a:xfrm>
            <a:off x="2280577" y="2947366"/>
            <a:ext cx="653325" cy="2246300"/>
            <a:chOff x="6238875" y="2790826"/>
            <a:chExt cx="1285875" cy="4371967"/>
          </a:xfrm>
          <a:solidFill>
            <a:srgbClr val="E2E2E2"/>
          </a:solidFill>
          <a:effectLst/>
        </p:grpSpPr>
        <p:sp>
          <p:nvSpPr>
            <p:cNvPr id="105" name="矩形 104">
              <a:extLst>
                <a:ext uri="{FF2B5EF4-FFF2-40B4-BE49-F238E27FC236}">
                  <a16:creationId xmlns:a16="http://schemas.microsoft.com/office/drawing/2014/main" xmlns="" id="{4D4B82CB-5644-497E-81E6-EB90EC16EAC8}"/>
                </a:ext>
              </a:extLst>
            </p:cNvPr>
            <p:cNvSpPr/>
            <p:nvPr/>
          </p:nvSpPr>
          <p:spPr>
            <a:xfrm>
              <a:off x="6238875" y="27908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6" name="矩形 105">
              <a:extLst>
                <a:ext uri="{FF2B5EF4-FFF2-40B4-BE49-F238E27FC236}">
                  <a16:creationId xmlns:a16="http://schemas.microsoft.com/office/drawing/2014/main" xmlns="" id="{36AE48F6-9E11-4585-80E5-8F1750950789}"/>
                </a:ext>
              </a:extLst>
            </p:cNvPr>
            <p:cNvSpPr/>
            <p:nvPr/>
          </p:nvSpPr>
          <p:spPr>
            <a:xfrm>
              <a:off x="6238875" y="323850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7" name="矩形 106">
              <a:extLst>
                <a:ext uri="{FF2B5EF4-FFF2-40B4-BE49-F238E27FC236}">
                  <a16:creationId xmlns:a16="http://schemas.microsoft.com/office/drawing/2014/main" xmlns="" id="{666A3DA4-8E68-476A-92D7-55B0B555BA09}"/>
                </a:ext>
              </a:extLst>
            </p:cNvPr>
            <p:cNvSpPr/>
            <p:nvPr/>
          </p:nvSpPr>
          <p:spPr>
            <a:xfrm>
              <a:off x="6238875" y="368617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8" name="矩形 107">
              <a:extLst>
                <a:ext uri="{FF2B5EF4-FFF2-40B4-BE49-F238E27FC236}">
                  <a16:creationId xmlns:a16="http://schemas.microsoft.com/office/drawing/2014/main" xmlns="" id="{82F3A2F3-41A2-49C5-96AE-E37442C3A5F4}"/>
                </a:ext>
              </a:extLst>
            </p:cNvPr>
            <p:cNvSpPr/>
            <p:nvPr/>
          </p:nvSpPr>
          <p:spPr>
            <a:xfrm>
              <a:off x="6238875" y="413385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9" name="矩形 108">
              <a:extLst>
                <a:ext uri="{FF2B5EF4-FFF2-40B4-BE49-F238E27FC236}">
                  <a16:creationId xmlns:a16="http://schemas.microsoft.com/office/drawing/2014/main" xmlns="" id="{EBCB5316-D86D-4E9D-8DD5-5A40EA9A08D0}"/>
                </a:ext>
              </a:extLst>
            </p:cNvPr>
            <p:cNvSpPr/>
            <p:nvPr/>
          </p:nvSpPr>
          <p:spPr>
            <a:xfrm>
              <a:off x="6238875" y="45815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0" name="矩形 109">
              <a:extLst>
                <a:ext uri="{FF2B5EF4-FFF2-40B4-BE49-F238E27FC236}">
                  <a16:creationId xmlns:a16="http://schemas.microsoft.com/office/drawing/2014/main" xmlns="" id="{FB6CCE09-41FE-48F6-8C56-34A2D0E02C7B}"/>
                </a:ext>
              </a:extLst>
            </p:cNvPr>
            <p:cNvSpPr/>
            <p:nvPr/>
          </p:nvSpPr>
          <p:spPr>
            <a:xfrm>
              <a:off x="6238875" y="5026025"/>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1" name="矩形 110">
              <a:extLst>
                <a:ext uri="{FF2B5EF4-FFF2-40B4-BE49-F238E27FC236}">
                  <a16:creationId xmlns:a16="http://schemas.microsoft.com/office/drawing/2014/main" xmlns="" id="{78AB779A-635F-4351-AAC0-A599E424DF8F}"/>
                </a:ext>
              </a:extLst>
            </p:cNvPr>
            <p:cNvSpPr/>
            <p:nvPr/>
          </p:nvSpPr>
          <p:spPr>
            <a:xfrm>
              <a:off x="6238875" y="5470524"/>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2" name="矩形 111">
              <a:extLst>
                <a:ext uri="{FF2B5EF4-FFF2-40B4-BE49-F238E27FC236}">
                  <a16:creationId xmlns:a16="http://schemas.microsoft.com/office/drawing/2014/main" xmlns="" id="{9B8DE83B-1143-4D49-A942-2EC0013CD657}"/>
                </a:ext>
              </a:extLst>
            </p:cNvPr>
            <p:cNvSpPr/>
            <p:nvPr/>
          </p:nvSpPr>
          <p:spPr>
            <a:xfrm>
              <a:off x="6238875" y="5915023"/>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3" name="矩形 112">
              <a:extLst>
                <a:ext uri="{FF2B5EF4-FFF2-40B4-BE49-F238E27FC236}">
                  <a16:creationId xmlns:a16="http://schemas.microsoft.com/office/drawing/2014/main" xmlns="" id="{A0C61483-EF8E-47C0-8B7F-347811D84D62}"/>
                </a:ext>
              </a:extLst>
            </p:cNvPr>
            <p:cNvSpPr/>
            <p:nvPr/>
          </p:nvSpPr>
          <p:spPr>
            <a:xfrm>
              <a:off x="6238875" y="6363489"/>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4" name="矩形 113">
              <a:extLst>
                <a:ext uri="{FF2B5EF4-FFF2-40B4-BE49-F238E27FC236}">
                  <a16:creationId xmlns:a16="http://schemas.microsoft.com/office/drawing/2014/main" xmlns="" id="{07E1216F-5D7B-4A8E-9F02-335EB316CA2C}"/>
                </a:ext>
              </a:extLst>
            </p:cNvPr>
            <p:cNvSpPr/>
            <p:nvPr/>
          </p:nvSpPr>
          <p:spPr>
            <a:xfrm>
              <a:off x="6238875" y="6811955"/>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15" name="组合 114">
            <a:extLst>
              <a:ext uri="{FF2B5EF4-FFF2-40B4-BE49-F238E27FC236}">
                <a16:creationId xmlns:a16="http://schemas.microsoft.com/office/drawing/2014/main" xmlns="" id="{00F55ACF-846C-47B5-BFA0-A0722ECD7324}"/>
              </a:ext>
            </a:extLst>
          </p:cNvPr>
          <p:cNvGrpSpPr/>
          <p:nvPr/>
        </p:nvGrpSpPr>
        <p:grpSpPr>
          <a:xfrm>
            <a:off x="3055277" y="2947366"/>
            <a:ext cx="653325" cy="2246300"/>
            <a:chOff x="6238875" y="2790826"/>
            <a:chExt cx="1285875" cy="4371967"/>
          </a:xfrm>
          <a:solidFill>
            <a:srgbClr val="E2E2E2"/>
          </a:solidFill>
          <a:effectLst/>
        </p:grpSpPr>
        <p:sp>
          <p:nvSpPr>
            <p:cNvPr id="116" name="矩形 115">
              <a:extLst>
                <a:ext uri="{FF2B5EF4-FFF2-40B4-BE49-F238E27FC236}">
                  <a16:creationId xmlns:a16="http://schemas.microsoft.com/office/drawing/2014/main" xmlns="" id="{E5FDD009-1DCF-4605-942F-9497EDCAF7B1}"/>
                </a:ext>
              </a:extLst>
            </p:cNvPr>
            <p:cNvSpPr/>
            <p:nvPr/>
          </p:nvSpPr>
          <p:spPr>
            <a:xfrm>
              <a:off x="6238875" y="27908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7" name="矩形 116">
              <a:extLst>
                <a:ext uri="{FF2B5EF4-FFF2-40B4-BE49-F238E27FC236}">
                  <a16:creationId xmlns:a16="http://schemas.microsoft.com/office/drawing/2014/main" xmlns="" id="{B6AB8033-C276-4469-82B6-C256F3FC0B87}"/>
                </a:ext>
              </a:extLst>
            </p:cNvPr>
            <p:cNvSpPr/>
            <p:nvPr/>
          </p:nvSpPr>
          <p:spPr>
            <a:xfrm>
              <a:off x="6238875" y="323850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8" name="矩形 117">
              <a:extLst>
                <a:ext uri="{FF2B5EF4-FFF2-40B4-BE49-F238E27FC236}">
                  <a16:creationId xmlns:a16="http://schemas.microsoft.com/office/drawing/2014/main" xmlns="" id="{B60DD64C-835E-4BBB-963E-95AD157F9244}"/>
                </a:ext>
              </a:extLst>
            </p:cNvPr>
            <p:cNvSpPr/>
            <p:nvPr/>
          </p:nvSpPr>
          <p:spPr>
            <a:xfrm>
              <a:off x="6238875" y="368617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9" name="矩形 118">
              <a:extLst>
                <a:ext uri="{FF2B5EF4-FFF2-40B4-BE49-F238E27FC236}">
                  <a16:creationId xmlns:a16="http://schemas.microsoft.com/office/drawing/2014/main" xmlns="" id="{D767C5E3-21E4-46F5-9C35-648D39219CE5}"/>
                </a:ext>
              </a:extLst>
            </p:cNvPr>
            <p:cNvSpPr/>
            <p:nvPr/>
          </p:nvSpPr>
          <p:spPr>
            <a:xfrm>
              <a:off x="6238875" y="413385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0" name="矩形 119">
              <a:extLst>
                <a:ext uri="{FF2B5EF4-FFF2-40B4-BE49-F238E27FC236}">
                  <a16:creationId xmlns:a16="http://schemas.microsoft.com/office/drawing/2014/main" xmlns="" id="{8991A7A0-72AA-455E-BE1C-1B9E6C10A549}"/>
                </a:ext>
              </a:extLst>
            </p:cNvPr>
            <p:cNvSpPr/>
            <p:nvPr/>
          </p:nvSpPr>
          <p:spPr>
            <a:xfrm>
              <a:off x="6238875" y="45815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1" name="矩形 120">
              <a:extLst>
                <a:ext uri="{FF2B5EF4-FFF2-40B4-BE49-F238E27FC236}">
                  <a16:creationId xmlns:a16="http://schemas.microsoft.com/office/drawing/2014/main" xmlns="" id="{92AA4628-D248-407D-9D10-FBD4C17E6C45}"/>
                </a:ext>
              </a:extLst>
            </p:cNvPr>
            <p:cNvSpPr/>
            <p:nvPr/>
          </p:nvSpPr>
          <p:spPr>
            <a:xfrm>
              <a:off x="6238875" y="5026025"/>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2" name="矩形 121">
              <a:extLst>
                <a:ext uri="{FF2B5EF4-FFF2-40B4-BE49-F238E27FC236}">
                  <a16:creationId xmlns:a16="http://schemas.microsoft.com/office/drawing/2014/main" xmlns="" id="{D452BD96-9056-4D83-8D5A-167040956103}"/>
                </a:ext>
              </a:extLst>
            </p:cNvPr>
            <p:cNvSpPr/>
            <p:nvPr/>
          </p:nvSpPr>
          <p:spPr>
            <a:xfrm>
              <a:off x="6238875" y="5470524"/>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3" name="矩形 122">
              <a:extLst>
                <a:ext uri="{FF2B5EF4-FFF2-40B4-BE49-F238E27FC236}">
                  <a16:creationId xmlns:a16="http://schemas.microsoft.com/office/drawing/2014/main" xmlns="" id="{7D04092E-F87D-4C61-8867-74811E80494D}"/>
                </a:ext>
              </a:extLst>
            </p:cNvPr>
            <p:cNvSpPr/>
            <p:nvPr/>
          </p:nvSpPr>
          <p:spPr>
            <a:xfrm>
              <a:off x="6238875" y="5915023"/>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4" name="矩形 123">
              <a:extLst>
                <a:ext uri="{FF2B5EF4-FFF2-40B4-BE49-F238E27FC236}">
                  <a16:creationId xmlns:a16="http://schemas.microsoft.com/office/drawing/2014/main" xmlns="" id="{B99CEC11-17D4-48E8-B161-CAAF5FCF9F61}"/>
                </a:ext>
              </a:extLst>
            </p:cNvPr>
            <p:cNvSpPr/>
            <p:nvPr/>
          </p:nvSpPr>
          <p:spPr>
            <a:xfrm>
              <a:off x="6238875" y="6363489"/>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5" name="矩形 124">
              <a:extLst>
                <a:ext uri="{FF2B5EF4-FFF2-40B4-BE49-F238E27FC236}">
                  <a16:creationId xmlns:a16="http://schemas.microsoft.com/office/drawing/2014/main" xmlns="" id="{7DB84247-0EE4-4DB5-B8B2-D25AB76BF848}"/>
                </a:ext>
              </a:extLst>
            </p:cNvPr>
            <p:cNvSpPr/>
            <p:nvPr/>
          </p:nvSpPr>
          <p:spPr>
            <a:xfrm>
              <a:off x="6238875" y="6811955"/>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26" name="组合 125">
            <a:extLst>
              <a:ext uri="{FF2B5EF4-FFF2-40B4-BE49-F238E27FC236}">
                <a16:creationId xmlns:a16="http://schemas.microsoft.com/office/drawing/2014/main" xmlns="" id="{4D251B9C-C407-4888-B7B7-B91C90BA8375}"/>
              </a:ext>
            </a:extLst>
          </p:cNvPr>
          <p:cNvGrpSpPr/>
          <p:nvPr/>
        </p:nvGrpSpPr>
        <p:grpSpPr>
          <a:xfrm>
            <a:off x="3829977" y="2947366"/>
            <a:ext cx="653325" cy="2246300"/>
            <a:chOff x="6238875" y="2790826"/>
            <a:chExt cx="1285875" cy="4371967"/>
          </a:xfrm>
          <a:solidFill>
            <a:srgbClr val="E2E2E2"/>
          </a:solidFill>
          <a:effectLst/>
        </p:grpSpPr>
        <p:sp>
          <p:nvSpPr>
            <p:cNvPr id="127" name="矩形 126">
              <a:extLst>
                <a:ext uri="{FF2B5EF4-FFF2-40B4-BE49-F238E27FC236}">
                  <a16:creationId xmlns:a16="http://schemas.microsoft.com/office/drawing/2014/main" xmlns="" id="{3B887049-A5E9-40AE-BD83-A5B18522D4DC}"/>
                </a:ext>
              </a:extLst>
            </p:cNvPr>
            <p:cNvSpPr/>
            <p:nvPr/>
          </p:nvSpPr>
          <p:spPr>
            <a:xfrm>
              <a:off x="6238875" y="27908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8" name="矩形 127">
              <a:extLst>
                <a:ext uri="{FF2B5EF4-FFF2-40B4-BE49-F238E27FC236}">
                  <a16:creationId xmlns:a16="http://schemas.microsoft.com/office/drawing/2014/main" xmlns="" id="{C00EA376-C888-4C59-AB31-F1C543135E33}"/>
                </a:ext>
              </a:extLst>
            </p:cNvPr>
            <p:cNvSpPr/>
            <p:nvPr/>
          </p:nvSpPr>
          <p:spPr>
            <a:xfrm>
              <a:off x="6238875" y="323850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9" name="矩形 128">
              <a:extLst>
                <a:ext uri="{FF2B5EF4-FFF2-40B4-BE49-F238E27FC236}">
                  <a16:creationId xmlns:a16="http://schemas.microsoft.com/office/drawing/2014/main" xmlns="" id="{73428C73-F130-46C5-A250-B90AC4A4E2F5}"/>
                </a:ext>
              </a:extLst>
            </p:cNvPr>
            <p:cNvSpPr/>
            <p:nvPr/>
          </p:nvSpPr>
          <p:spPr>
            <a:xfrm>
              <a:off x="6238875" y="368617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0" name="矩形 129">
              <a:extLst>
                <a:ext uri="{FF2B5EF4-FFF2-40B4-BE49-F238E27FC236}">
                  <a16:creationId xmlns:a16="http://schemas.microsoft.com/office/drawing/2014/main" xmlns="" id="{D5396576-3FF5-4B7A-99CD-42EB4523D42A}"/>
                </a:ext>
              </a:extLst>
            </p:cNvPr>
            <p:cNvSpPr/>
            <p:nvPr/>
          </p:nvSpPr>
          <p:spPr>
            <a:xfrm>
              <a:off x="6238875" y="4133851"/>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1" name="矩形 130">
              <a:extLst>
                <a:ext uri="{FF2B5EF4-FFF2-40B4-BE49-F238E27FC236}">
                  <a16:creationId xmlns:a16="http://schemas.microsoft.com/office/drawing/2014/main" xmlns="" id="{DAE19747-F7E1-4E24-8B98-4592FB3F2189}"/>
                </a:ext>
              </a:extLst>
            </p:cNvPr>
            <p:cNvSpPr/>
            <p:nvPr/>
          </p:nvSpPr>
          <p:spPr>
            <a:xfrm>
              <a:off x="6238875" y="4581526"/>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2" name="矩形 131">
              <a:extLst>
                <a:ext uri="{FF2B5EF4-FFF2-40B4-BE49-F238E27FC236}">
                  <a16:creationId xmlns:a16="http://schemas.microsoft.com/office/drawing/2014/main" xmlns="" id="{AD3C0F21-6A9F-4B6A-B2B4-3BF8413B5970}"/>
                </a:ext>
              </a:extLst>
            </p:cNvPr>
            <p:cNvSpPr/>
            <p:nvPr/>
          </p:nvSpPr>
          <p:spPr>
            <a:xfrm>
              <a:off x="6238875" y="5026025"/>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3" name="矩形 132">
              <a:extLst>
                <a:ext uri="{FF2B5EF4-FFF2-40B4-BE49-F238E27FC236}">
                  <a16:creationId xmlns:a16="http://schemas.microsoft.com/office/drawing/2014/main" xmlns="" id="{93C4C225-4015-4E7C-9D60-41D40DB66E2D}"/>
                </a:ext>
              </a:extLst>
            </p:cNvPr>
            <p:cNvSpPr/>
            <p:nvPr/>
          </p:nvSpPr>
          <p:spPr>
            <a:xfrm>
              <a:off x="6238875" y="5470524"/>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4" name="矩形 133">
              <a:extLst>
                <a:ext uri="{FF2B5EF4-FFF2-40B4-BE49-F238E27FC236}">
                  <a16:creationId xmlns:a16="http://schemas.microsoft.com/office/drawing/2014/main" xmlns="" id="{D4EF98AF-74E3-4DED-BA22-92D428650D64}"/>
                </a:ext>
              </a:extLst>
            </p:cNvPr>
            <p:cNvSpPr/>
            <p:nvPr/>
          </p:nvSpPr>
          <p:spPr>
            <a:xfrm>
              <a:off x="6238875" y="5915023"/>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5" name="矩形 134">
              <a:extLst>
                <a:ext uri="{FF2B5EF4-FFF2-40B4-BE49-F238E27FC236}">
                  <a16:creationId xmlns:a16="http://schemas.microsoft.com/office/drawing/2014/main" xmlns="" id="{1E89D0BE-7CA4-4445-A73D-944AE0C3264D}"/>
                </a:ext>
              </a:extLst>
            </p:cNvPr>
            <p:cNvSpPr/>
            <p:nvPr/>
          </p:nvSpPr>
          <p:spPr>
            <a:xfrm>
              <a:off x="6238875" y="6363489"/>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6" name="矩形 135">
              <a:extLst>
                <a:ext uri="{FF2B5EF4-FFF2-40B4-BE49-F238E27FC236}">
                  <a16:creationId xmlns:a16="http://schemas.microsoft.com/office/drawing/2014/main" xmlns="" id="{74A50CAD-9FCF-4EB6-98FE-8E72DFEADAA8}"/>
                </a:ext>
              </a:extLst>
            </p:cNvPr>
            <p:cNvSpPr/>
            <p:nvPr/>
          </p:nvSpPr>
          <p:spPr>
            <a:xfrm>
              <a:off x="6238875" y="6811955"/>
              <a:ext cx="1285875" cy="350838"/>
            </a:xfrm>
            <a:prstGeom prst="rect">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37" name="组合 136">
            <a:extLst>
              <a:ext uri="{FF2B5EF4-FFF2-40B4-BE49-F238E27FC236}">
                <a16:creationId xmlns:a16="http://schemas.microsoft.com/office/drawing/2014/main" xmlns="" id="{B734309A-1425-4502-AC26-4A16AAC9BDCD}"/>
              </a:ext>
            </a:extLst>
          </p:cNvPr>
          <p:cNvGrpSpPr/>
          <p:nvPr/>
        </p:nvGrpSpPr>
        <p:grpSpPr>
          <a:xfrm>
            <a:off x="4604677" y="2947366"/>
            <a:ext cx="653325" cy="2246300"/>
            <a:chOff x="6238875" y="2790826"/>
            <a:chExt cx="1285875" cy="4371967"/>
          </a:xfrm>
          <a:solidFill>
            <a:srgbClr val="C00002"/>
          </a:solidFill>
          <a:effectLst/>
        </p:grpSpPr>
        <p:sp>
          <p:nvSpPr>
            <p:cNvPr id="138" name="矩形 137">
              <a:extLst>
                <a:ext uri="{FF2B5EF4-FFF2-40B4-BE49-F238E27FC236}">
                  <a16:creationId xmlns:a16="http://schemas.microsoft.com/office/drawing/2014/main" xmlns="" id="{E3DFB467-6953-4CEC-A030-223D05D5F1F9}"/>
                </a:ext>
              </a:extLst>
            </p:cNvPr>
            <p:cNvSpPr/>
            <p:nvPr/>
          </p:nvSpPr>
          <p:spPr>
            <a:xfrm>
              <a:off x="6238875" y="2790826"/>
              <a:ext cx="1285875" cy="350838"/>
            </a:xfrm>
            <a:prstGeom prst="rect">
              <a:avLst/>
            </a:prstGeom>
            <a:solidFill>
              <a:srgbClr val="E2E2E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9" name="矩形 138">
              <a:extLst>
                <a:ext uri="{FF2B5EF4-FFF2-40B4-BE49-F238E27FC236}">
                  <a16:creationId xmlns:a16="http://schemas.microsoft.com/office/drawing/2014/main" xmlns="" id="{D5DF8A77-9106-4B29-B07F-BD7E33A4D9B3}"/>
                </a:ext>
              </a:extLst>
            </p:cNvPr>
            <p:cNvSpPr/>
            <p:nvPr/>
          </p:nvSpPr>
          <p:spPr>
            <a:xfrm>
              <a:off x="6238875" y="323850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0" name="矩形 139">
              <a:extLst>
                <a:ext uri="{FF2B5EF4-FFF2-40B4-BE49-F238E27FC236}">
                  <a16:creationId xmlns:a16="http://schemas.microsoft.com/office/drawing/2014/main" xmlns="" id="{A41A8489-FFEA-413B-ADD1-C87755F05069}"/>
                </a:ext>
              </a:extLst>
            </p:cNvPr>
            <p:cNvSpPr/>
            <p:nvPr/>
          </p:nvSpPr>
          <p:spPr>
            <a:xfrm>
              <a:off x="6238875" y="368617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1" name="矩形 140">
              <a:extLst>
                <a:ext uri="{FF2B5EF4-FFF2-40B4-BE49-F238E27FC236}">
                  <a16:creationId xmlns:a16="http://schemas.microsoft.com/office/drawing/2014/main" xmlns="" id="{8841B835-2A91-47F0-936F-1F7264CEEAC3}"/>
                </a:ext>
              </a:extLst>
            </p:cNvPr>
            <p:cNvSpPr/>
            <p:nvPr/>
          </p:nvSpPr>
          <p:spPr>
            <a:xfrm>
              <a:off x="6238875" y="4133851"/>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2" name="矩形 141">
              <a:extLst>
                <a:ext uri="{FF2B5EF4-FFF2-40B4-BE49-F238E27FC236}">
                  <a16:creationId xmlns:a16="http://schemas.microsoft.com/office/drawing/2014/main" xmlns="" id="{C2596B34-0690-40EE-A0BA-320F3B85105C}"/>
                </a:ext>
              </a:extLst>
            </p:cNvPr>
            <p:cNvSpPr/>
            <p:nvPr/>
          </p:nvSpPr>
          <p:spPr>
            <a:xfrm>
              <a:off x="6238875" y="4581526"/>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3" name="矩形 142">
              <a:extLst>
                <a:ext uri="{FF2B5EF4-FFF2-40B4-BE49-F238E27FC236}">
                  <a16:creationId xmlns:a16="http://schemas.microsoft.com/office/drawing/2014/main" xmlns="" id="{1A294958-4CE9-4BFE-AF76-A73270B95630}"/>
                </a:ext>
              </a:extLst>
            </p:cNvPr>
            <p:cNvSpPr/>
            <p:nvPr/>
          </p:nvSpPr>
          <p:spPr>
            <a:xfrm>
              <a:off x="6238875" y="5026025"/>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4" name="矩形 143">
              <a:extLst>
                <a:ext uri="{FF2B5EF4-FFF2-40B4-BE49-F238E27FC236}">
                  <a16:creationId xmlns:a16="http://schemas.microsoft.com/office/drawing/2014/main" xmlns="" id="{E59B0BAF-E3ED-456C-A66C-5514CB38D7B5}"/>
                </a:ext>
              </a:extLst>
            </p:cNvPr>
            <p:cNvSpPr/>
            <p:nvPr/>
          </p:nvSpPr>
          <p:spPr>
            <a:xfrm>
              <a:off x="6238875" y="5470524"/>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5" name="矩形 144">
              <a:extLst>
                <a:ext uri="{FF2B5EF4-FFF2-40B4-BE49-F238E27FC236}">
                  <a16:creationId xmlns:a16="http://schemas.microsoft.com/office/drawing/2014/main" xmlns="" id="{9A91A514-F4A3-44EA-932C-A9A0C6449348}"/>
                </a:ext>
              </a:extLst>
            </p:cNvPr>
            <p:cNvSpPr/>
            <p:nvPr/>
          </p:nvSpPr>
          <p:spPr>
            <a:xfrm>
              <a:off x="6238875" y="5915023"/>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6" name="矩形 145">
              <a:extLst>
                <a:ext uri="{FF2B5EF4-FFF2-40B4-BE49-F238E27FC236}">
                  <a16:creationId xmlns:a16="http://schemas.microsoft.com/office/drawing/2014/main" xmlns="" id="{6B9F4BE4-C908-43C0-B4B3-88B407FAD129}"/>
                </a:ext>
              </a:extLst>
            </p:cNvPr>
            <p:cNvSpPr/>
            <p:nvPr/>
          </p:nvSpPr>
          <p:spPr>
            <a:xfrm>
              <a:off x="6238875" y="6363489"/>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47" name="矩形 146">
              <a:extLst>
                <a:ext uri="{FF2B5EF4-FFF2-40B4-BE49-F238E27FC236}">
                  <a16:creationId xmlns:a16="http://schemas.microsoft.com/office/drawing/2014/main" xmlns="" id="{1CCEB3BF-60BD-4435-B081-7BDD3C53833F}"/>
                </a:ext>
              </a:extLst>
            </p:cNvPr>
            <p:cNvSpPr/>
            <p:nvPr/>
          </p:nvSpPr>
          <p:spPr>
            <a:xfrm>
              <a:off x="6238875" y="6811955"/>
              <a:ext cx="1285875" cy="350838"/>
            </a:xfrm>
            <a:prstGeom prst="rect">
              <a:avLst/>
            </a:prstGeom>
            <a:gr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48" name="矩形 147">
            <a:extLst>
              <a:ext uri="{FF2B5EF4-FFF2-40B4-BE49-F238E27FC236}">
                <a16:creationId xmlns:a16="http://schemas.microsoft.com/office/drawing/2014/main" xmlns="" id="{E57894E1-798D-4B3A-B659-949B3035E61B}"/>
              </a:ext>
            </a:extLst>
          </p:cNvPr>
          <p:cNvSpPr/>
          <p:nvPr/>
        </p:nvSpPr>
        <p:spPr>
          <a:xfrm>
            <a:off x="2212740" y="5193666"/>
            <a:ext cx="788998" cy="246221"/>
          </a:xfrm>
          <a:prstGeom prst="rect">
            <a:avLst/>
          </a:prstGeom>
        </p:spPr>
        <p:txBody>
          <a:bodyPr wrap="none">
            <a:spAutoFit/>
          </a:bodyPr>
          <a:lstStyle/>
          <a:p>
            <a:pPr algn="ctr" defTabSz="1219170" fontAlgn="base">
              <a:spcBef>
                <a:spcPct val="0"/>
              </a:spcBef>
              <a:spcAft>
                <a:spcPct val="0"/>
              </a:spcAft>
            </a:pPr>
            <a:r>
              <a:rPr lang="en-US" altLang="zh-CN" sz="1000" spc="100" dirty="0">
                <a:solidFill>
                  <a:prstClr val="black">
                    <a:lumMod val="65000"/>
                    <a:lumOff val="35000"/>
                  </a:prstClr>
                </a:solidFill>
                <a:latin typeface="微软雅黑"/>
                <a:ea typeface="微软雅黑"/>
              </a:rPr>
              <a:t>PART 01</a:t>
            </a:r>
            <a:endParaRPr lang="zh-CN" altLang="en-US" sz="1000" dirty="0">
              <a:solidFill>
                <a:prstClr val="black">
                  <a:lumMod val="65000"/>
                  <a:lumOff val="35000"/>
                </a:prstClr>
              </a:solidFill>
              <a:latin typeface="微软雅黑"/>
              <a:ea typeface="微软雅黑"/>
            </a:endParaRPr>
          </a:p>
        </p:txBody>
      </p:sp>
      <p:sp>
        <p:nvSpPr>
          <p:cNvPr id="149" name="矩形 148">
            <a:extLst>
              <a:ext uri="{FF2B5EF4-FFF2-40B4-BE49-F238E27FC236}">
                <a16:creationId xmlns:a16="http://schemas.microsoft.com/office/drawing/2014/main" xmlns="" id="{4BC112CC-7152-4E6C-9439-89B2431CD786}"/>
              </a:ext>
            </a:extLst>
          </p:cNvPr>
          <p:cNvSpPr/>
          <p:nvPr/>
        </p:nvSpPr>
        <p:spPr>
          <a:xfrm>
            <a:off x="2989911" y="5193666"/>
            <a:ext cx="788998" cy="246221"/>
          </a:xfrm>
          <a:prstGeom prst="rect">
            <a:avLst/>
          </a:prstGeom>
        </p:spPr>
        <p:txBody>
          <a:bodyPr wrap="none">
            <a:spAutoFit/>
          </a:bodyPr>
          <a:lstStyle/>
          <a:p>
            <a:pPr algn="ctr" defTabSz="1219170" fontAlgn="base">
              <a:spcBef>
                <a:spcPct val="0"/>
              </a:spcBef>
              <a:spcAft>
                <a:spcPct val="0"/>
              </a:spcAft>
            </a:pPr>
            <a:r>
              <a:rPr lang="en-US" altLang="zh-CN" sz="1000" spc="100" dirty="0">
                <a:solidFill>
                  <a:prstClr val="black">
                    <a:lumMod val="65000"/>
                    <a:lumOff val="35000"/>
                  </a:prstClr>
                </a:solidFill>
                <a:latin typeface="微软雅黑"/>
                <a:ea typeface="微软雅黑"/>
              </a:rPr>
              <a:t>PART 02</a:t>
            </a:r>
            <a:endParaRPr lang="zh-CN" altLang="en-US" sz="1000" dirty="0">
              <a:solidFill>
                <a:prstClr val="black">
                  <a:lumMod val="65000"/>
                  <a:lumOff val="35000"/>
                </a:prstClr>
              </a:solidFill>
              <a:latin typeface="微软雅黑"/>
              <a:ea typeface="微软雅黑"/>
            </a:endParaRPr>
          </a:p>
        </p:txBody>
      </p:sp>
      <p:sp>
        <p:nvSpPr>
          <p:cNvPr id="150" name="矩形 149">
            <a:extLst>
              <a:ext uri="{FF2B5EF4-FFF2-40B4-BE49-F238E27FC236}">
                <a16:creationId xmlns:a16="http://schemas.microsoft.com/office/drawing/2014/main" xmlns="" id="{FF9878E9-58C3-4AC8-8AD2-D1ABA9DAD2E4}"/>
              </a:ext>
            </a:extLst>
          </p:cNvPr>
          <p:cNvSpPr/>
          <p:nvPr/>
        </p:nvSpPr>
        <p:spPr>
          <a:xfrm>
            <a:off x="3766898" y="5193666"/>
            <a:ext cx="788998" cy="246221"/>
          </a:xfrm>
          <a:prstGeom prst="rect">
            <a:avLst/>
          </a:prstGeom>
        </p:spPr>
        <p:txBody>
          <a:bodyPr wrap="none">
            <a:spAutoFit/>
          </a:bodyPr>
          <a:lstStyle/>
          <a:p>
            <a:pPr algn="ctr" defTabSz="1219170" fontAlgn="base">
              <a:spcBef>
                <a:spcPct val="0"/>
              </a:spcBef>
              <a:spcAft>
                <a:spcPct val="0"/>
              </a:spcAft>
            </a:pPr>
            <a:r>
              <a:rPr lang="en-US" altLang="zh-CN" sz="1000" spc="100" dirty="0">
                <a:solidFill>
                  <a:prstClr val="black">
                    <a:lumMod val="65000"/>
                    <a:lumOff val="35000"/>
                  </a:prstClr>
                </a:solidFill>
                <a:latin typeface="微软雅黑"/>
                <a:ea typeface="微软雅黑"/>
              </a:rPr>
              <a:t>PART 03</a:t>
            </a:r>
            <a:endParaRPr lang="zh-CN" altLang="en-US" sz="1000" dirty="0">
              <a:solidFill>
                <a:prstClr val="black">
                  <a:lumMod val="65000"/>
                  <a:lumOff val="35000"/>
                </a:prstClr>
              </a:solidFill>
              <a:latin typeface="微软雅黑"/>
              <a:ea typeface="微软雅黑"/>
            </a:endParaRPr>
          </a:p>
        </p:txBody>
      </p:sp>
      <p:sp>
        <p:nvSpPr>
          <p:cNvPr id="151" name="矩形 150">
            <a:extLst>
              <a:ext uri="{FF2B5EF4-FFF2-40B4-BE49-F238E27FC236}">
                <a16:creationId xmlns:a16="http://schemas.microsoft.com/office/drawing/2014/main" xmlns="" id="{839121C7-CEC0-442F-A399-EEA45CBDF7F0}"/>
              </a:ext>
            </a:extLst>
          </p:cNvPr>
          <p:cNvSpPr/>
          <p:nvPr/>
        </p:nvSpPr>
        <p:spPr>
          <a:xfrm>
            <a:off x="4536840" y="5193666"/>
            <a:ext cx="788998" cy="246221"/>
          </a:xfrm>
          <a:prstGeom prst="rect">
            <a:avLst/>
          </a:prstGeom>
        </p:spPr>
        <p:txBody>
          <a:bodyPr wrap="none">
            <a:spAutoFit/>
          </a:bodyPr>
          <a:lstStyle/>
          <a:p>
            <a:pPr algn="ctr" defTabSz="1219170" fontAlgn="base">
              <a:spcBef>
                <a:spcPct val="0"/>
              </a:spcBef>
              <a:spcAft>
                <a:spcPct val="0"/>
              </a:spcAft>
            </a:pPr>
            <a:r>
              <a:rPr lang="en-US" altLang="zh-CN" sz="1000" spc="100" dirty="0">
                <a:solidFill>
                  <a:prstClr val="black">
                    <a:lumMod val="65000"/>
                    <a:lumOff val="35000"/>
                  </a:prstClr>
                </a:solidFill>
                <a:latin typeface="微软雅黑"/>
                <a:ea typeface="微软雅黑"/>
              </a:rPr>
              <a:t>PART 04</a:t>
            </a:r>
            <a:endParaRPr lang="zh-CN" altLang="en-US" sz="1000" dirty="0">
              <a:solidFill>
                <a:prstClr val="black">
                  <a:lumMod val="65000"/>
                  <a:lumOff val="35000"/>
                </a:prstClr>
              </a:solidFill>
              <a:latin typeface="微软雅黑"/>
              <a:ea typeface="微软雅黑"/>
            </a:endParaRPr>
          </a:p>
        </p:txBody>
      </p:sp>
      <p:grpSp>
        <p:nvGrpSpPr>
          <p:cNvPr id="152" name="组合 151">
            <a:extLst>
              <a:ext uri="{FF2B5EF4-FFF2-40B4-BE49-F238E27FC236}">
                <a16:creationId xmlns:a16="http://schemas.microsoft.com/office/drawing/2014/main" xmlns="" id="{17E84FE9-F641-4F3C-8037-15059A798870}"/>
              </a:ext>
            </a:extLst>
          </p:cNvPr>
          <p:cNvGrpSpPr/>
          <p:nvPr/>
        </p:nvGrpSpPr>
        <p:grpSpPr>
          <a:xfrm>
            <a:off x="6384005" y="2101200"/>
            <a:ext cx="1096990" cy="472793"/>
            <a:chOff x="6225354" y="2411080"/>
            <a:chExt cx="1096990" cy="472793"/>
          </a:xfrm>
        </p:grpSpPr>
        <p:grpSp>
          <p:nvGrpSpPr>
            <p:cNvPr id="153" name="组合 152">
              <a:extLst>
                <a:ext uri="{FF2B5EF4-FFF2-40B4-BE49-F238E27FC236}">
                  <a16:creationId xmlns:a16="http://schemas.microsoft.com/office/drawing/2014/main" xmlns="" id="{F492E68F-47E2-46E2-8926-E84CC2D1A957}"/>
                </a:ext>
              </a:extLst>
            </p:cNvPr>
            <p:cNvGrpSpPr/>
            <p:nvPr/>
          </p:nvGrpSpPr>
          <p:grpSpPr>
            <a:xfrm>
              <a:off x="6225354" y="2411080"/>
              <a:ext cx="1096990" cy="472793"/>
              <a:chOff x="2207939" y="2018653"/>
              <a:chExt cx="6978844" cy="1220496"/>
            </a:xfrm>
          </p:grpSpPr>
          <p:sp>
            <p:nvSpPr>
              <p:cNvPr id="155" name="圆角矩形 59">
                <a:extLst>
                  <a:ext uri="{FF2B5EF4-FFF2-40B4-BE49-F238E27FC236}">
                    <a16:creationId xmlns:a16="http://schemas.microsoft.com/office/drawing/2014/main" xmlns="" id="{9656834F-4A0B-4DDF-ACAD-714EF577C0D3}"/>
                  </a:ext>
                </a:extLst>
              </p:cNvPr>
              <p:cNvSpPr/>
              <p:nvPr/>
            </p:nvSpPr>
            <p:spPr>
              <a:xfrm>
                <a:off x="2207939" y="2018653"/>
                <a:ext cx="6978844" cy="1220496"/>
              </a:xfrm>
              <a:prstGeom prst="roundRect">
                <a:avLst>
                  <a:gd name="adj" fmla="val 50000"/>
                </a:avLst>
              </a:prstGeom>
              <a:solidFill>
                <a:srgbClr val="C00002"/>
              </a:solidFill>
              <a:ln w="31750" cap="flat" cmpd="sng" algn="ctr">
                <a:gradFill flip="none" rotWithShape="1">
                  <a:gsLst>
                    <a:gs pos="0">
                      <a:srgbClr val="CDCDCD"/>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6" name="圆角矩形 60">
                <a:extLst>
                  <a:ext uri="{FF2B5EF4-FFF2-40B4-BE49-F238E27FC236}">
                    <a16:creationId xmlns:a16="http://schemas.microsoft.com/office/drawing/2014/main" xmlns="" id="{73E3B978-FE96-4972-82BD-0EAB0CB0E450}"/>
                  </a:ext>
                </a:extLst>
              </p:cNvPr>
              <p:cNvSpPr/>
              <p:nvPr/>
            </p:nvSpPr>
            <p:spPr>
              <a:xfrm>
                <a:off x="2252045" y="2038293"/>
                <a:ext cx="2901718" cy="1151411"/>
              </a:xfrm>
              <a:prstGeom prst="roundRect">
                <a:avLst>
                  <a:gd name="adj" fmla="val 50000"/>
                </a:avLst>
              </a:prstGeom>
              <a:solidFill>
                <a:sysClr val="window" lastClr="FFFFFF">
                  <a:lumMod val="95000"/>
                </a:sysClr>
              </a:solidFill>
              <a:ln w="50800" cap="flat" cmpd="sng" algn="ctr">
                <a:noFill/>
                <a:prstDash val="solid"/>
              </a:ln>
              <a:effectLst>
                <a:outerShdw blurRad="50800" dist="12700" dir="2700000" algn="tl" rotWithShape="0">
                  <a:sysClr val="windowText" lastClr="000000">
                    <a:lumMod val="65000"/>
                    <a:lumOff val="35000"/>
                    <a:alpha val="60000"/>
                  </a:sysClr>
                </a:outerShdw>
              </a:effectLst>
              <a:scene3d>
                <a:camera prst="orthographicFront"/>
                <a:lightRig rig="threePt" dir="t"/>
              </a:scene3d>
              <a:sp3d prstMaterial="softEdge">
                <a:bevelT w="571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54" name="矩形 153">
              <a:extLst>
                <a:ext uri="{FF2B5EF4-FFF2-40B4-BE49-F238E27FC236}">
                  <a16:creationId xmlns:a16="http://schemas.microsoft.com/office/drawing/2014/main" xmlns="" id="{B4CC8A9B-15A3-48DB-9145-1794A0302081}"/>
                </a:ext>
              </a:extLst>
            </p:cNvPr>
            <p:cNvSpPr/>
            <p:nvPr/>
          </p:nvSpPr>
          <p:spPr>
            <a:xfrm>
              <a:off x="6759423" y="2447877"/>
              <a:ext cx="511679" cy="400110"/>
            </a:xfrm>
            <a:prstGeom prst="rect">
              <a:avLst/>
            </a:prstGeom>
          </p:spPr>
          <p:txBody>
            <a:bodyPr wrap="non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000" b="0" i="0" u="none" strike="noStrike" kern="0" cap="none" spc="100" normalizeH="0" baseline="0" noProof="0" dirty="0">
                  <a:ln>
                    <a:noFill/>
                  </a:ln>
                  <a:solidFill>
                    <a:prstClr val="white"/>
                  </a:solidFill>
                  <a:effectLst/>
                  <a:uLnTx/>
                  <a:uFillTx/>
                  <a:latin typeface="微软雅黑"/>
                  <a:ea typeface="微软雅黑"/>
                </a:rPr>
                <a:t>01</a:t>
              </a:r>
              <a:endParaRPr kumimoji="0" lang="zh-CN" altLang="en-US" sz="20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157" name="组合 156">
            <a:extLst>
              <a:ext uri="{FF2B5EF4-FFF2-40B4-BE49-F238E27FC236}">
                <a16:creationId xmlns:a16="http://schemas.microsoft.com/office/drawing/2014/main" xmlns="" id="{BA5BA91C-8A35-4878-AFEC-5E41FBC37511}"/>
              </a:ext>
            </a:extLst>
          </p:cNvPr>
          <p:cNvGrpSpPr/>
          <p:nvPr/>
        </p:nvGrpSpPr>
        <p:grpSpPr>
          <a:xfrm>
            <a:off x="7610057" y="2043593"/>
            <a:ext cx="2349784" cy="776242"/>
            <a:chOff x="2744012" y="4525702"/>
            <a:chExt cx="2349784" cy="776242"/>
          </a:xfrm>
        </p:grpSpPr>
        <p:sp>
          <p:nvSpPr>
            <p:cNvPr id="158" name="文本框 157">
              <a:extLst>
                <a:ext uri="{FF2B5EF4-FFF2-40B4-BE49-F238E27FC236}">
                  <a16:creationId xmlns:a16="http://schemas.microsoft.com/office/drawing/2014/main" xmlns="" id="{1E8C7068-6D96-4009-814C-89D1D6039689}"/>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宋体" charset="-122"/>
                  <a:cs typeface="Lato Light" charset="0"/>
                  <a:sym typeface="Lato Light" charset="0"/>
                </a:rPr>
                <a:t>此处添加详细文本描述，建议与标题相关并符合整体</a:t>
              </a:r>
              <a:endParaRPr lang="en-US" altLang="zh-CN" sz="1200" dirty="0">
                <a:solidFill>
                  <a:srgbClr val="000000"/>
                </a:solidFill>
                <a:latin typeface="微软雅黑"/>
                <a:ea typeface="宋体" charset="-122"/>
                <a:cs typeface="Lato Light" charset="0"/>
                <a:sym typeface="Lato Light" charset="0"/>
              </a:endParaRPr>
            </a:p>
          </p:txBody>
        </p:sp>
        <p:sp>
          <p:nvSpPr>
            <p:cNvPr id="159" name="文本框 158">
              <a:extLst>
                <a:ext uri="{FF2B5EF4-FFF2-40B4-BE49-F238E27FC236}">
                  <a16:creationId xmlns:a16="http://schemas.microsoft.com/office/drawing/2014/main" xmlns="" id="{0D3DB025-42A5-4884-A0B5-2EE71225D512}"/>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cxnSp>
        <p:nvCxnSpPr>
          <p:cNvPr id="160" name="直接连接符 159">
            <a:extLst>
              <a:ext uri="{FF2B5EF4-FFF2-40B4-BE49-F238E27FC236}">
                <a16:creationId xmlns:a16="http://schemas.microsoft.com/office/drawing/2014/main" xmlns="" id="{BA6854D2-32B1-4779-9C0B-9F28C74E7256}"/>
              </a:ext>
            </a:extLst>
          </p:cNvPr>
          <p:cNvCxnSpPr/>
          <p:nvPr/>
        </p:nvCxnSpPr>
        <p:spPr>
          <a:xfrm>
            <a:off x="7597357" y="2095217"/>
            <a:ext cx="0" cy="654779"/>
          </a:xfrm>
          <a:prstGeom prst="line">
            <a:avLst/>
          </a:prstGeom>
          <a:noFill/>
          <a:ln w="6350" cap="flat" cmpd="sng" algn="ctr">
            <a:solidFill>
              <a:sysClr val="windowText" lastClr="000000">
                <a:lumMod val="65000"/>
                <a:lumOff val="35000"/>
              </a:sysClr>
            </a:solidFill>
            <a:prstDash val="solid"/>
          </a:ln>
          <a:effectLst/>
        </p:spPr>
      </p:cxnSp>
      <p:grpSp>
        <p:nvGrpSpPr>
          <p:cNvPr id="161" name="组合 160">
            <a:extLst>
              <a:ext uri="{FF2B5EF4-FFF2-40B4-BE49-F238E27FC236}">
                <a16:creationId xmlns:a16="http://schemas.microsoft.com/office/drawing/2014/main" xmlns="" id="{15F297F9-66A7-4C01-8D48-B5621D11E5DA}"/>
              </a:ext>
            </a:extLst>
          </p:cNvPr>
          <p:cNvGrpSpPr/>
          <p:nvPr/>
        </p:nvGrpSpPr>
        <p:grpSpPr>
          <a:xfrm>
            <a:off x="6384005" y="3079100"/>
            <a:ext cx="1096990" cy="472793"/>
            <a:chOff x="6225354" y="2411080"/>
            <a:chExt cx="1096990" cy="472793"/>
          </a:xfrm>
        </p:grpSpPr>
        <p:grpSp>
          <p:nvGrpSpPr>
            <p:cNvPr id="162" name="组合 161">
              <a:extLst>
                <a:ext uri="{FF2B5EF4-FFF2-40B4-BE49-F238E27FC236}">
                  <a16:creationId xmlns:a16="http://schemas.microsoft.com/office/drawing/2014/main" xmlns="" id="{6CC84F4D-54D5-4A8A-BDF7-5A018439943C}"/>
                </a:ext>
              </a:extLst>
            </p:cNvPr>
            <p:cNvGrpSpPr/>
            <p:nvPr/>
          </p:nvGrpSpPr>
          <p:grpSpPr>
            <a:xfrm>
              <a:off x="6225354" y="2411080"/>
              <a:ext cx="1096990" cy="472793"/>
              <a:chOff x="2207939" y="2018653"/>
              <a:chExt cx="6978844" cy="1220496"/>
            </a:xfrm>
          </p:grpSpPr>
          <p:sp>
            <p:nvSpPr>
              <p:cNvPr id="164" name="圆角矩形 68">
                <a:extLst>
                  <a:ext uri="{FF2B5EF4-FFF2-40B4-BE49-F238E27FC236}">
                    <a16:creationId xmlns:a16="http://schemas.microsoft.com/office/drawing/2014/main" xmlns="" id="{7383E8F6-F448-4D7C-9841-4C526FFAA9FF}"/>
                  </a:ext>
                </a:extLst>
              </p:cNvPr>
              <p:cNvSpPr/>
              <p:nvPr/>
            </p:nvSpPr>
            <p:spPr>
              <a:xfrm>
                <a:off x="2207939" y="2018653"/>
                <a:ext cx="6978844" cy="1220496"/>
              </a:xfrm>
              <a:prstGeom prst="roundRect">
                <a:avLst>
                  <a:gd name="adj" fmla="val 50000"/>
                </a:avLst>
              </a:prstGeom>
              <a:solidFill>
                <a:srgbClr val="C00002"/>
              </a:solidFill>
              <a:ln w="31750" cap="flat" cmpd="sng" algn="ctr">
                <a:gradFill flip="none" rotWithShape="1">
                  <a:gsLst>
                    <a:gs pos="0">
                      <a:srgbClr val="CDCDCD"/>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65" name="圆角矩形 69">
                <a:extLst>
                  <a:ext uri="{FF2B5EF4-FFF2-40B4-BE49-F238E27FC236}">
                    <a16:creationId xmlns:a16="http://schemas.microsoft.com/office/drawing/2014/main" xmlns="" id="{16C43D0A-47CA-4ED8-9A6B-ED7828FFEBB7}"/>
                  </a:ext>
                </a:extLst>
              </p:cNvPr>
              <p:cNvSpPr/>
              <p:nvPr/>
            </p:nvSpPr>
            <p:spPr>
              <a:xfrm>
                <a:off x="2252045" y="2038293"/>
                <a:ext cx="2901718" cy="1151411"/>
              </a:xfrm>
              <a:prstGeom prst="roundRect">
                <a:avLst>
                  <a:gd name="adj" fmla="val 50000"/>
                </a:avLst>
              </a:prstGeom>
              <a:solidFill>
                <a:sysClr val="window" lastClr="FFFFFF">
                  <a:lumMod val="95000"/>
                </a:sysClr>
              </a:solidFill>
              <a:ln w="50800" cap="flat" cmpd="sng" algn="ctr">
                <a:noFill/>
                <a:prstDash val="solid"/>
              </a:ln>
              <a:effectLst>
                <a:outerShdw blurRad="50800" dist="12700" dir="2700000" algn="tl" rotWithShape="0">
                  <a:sysClr val="windowText" lastClr="000000">
                    <a:lumMod val="65000"/>
                    <a:lumOff val="35000"/>
                    <a:alpha val="60000"/>
                  </a:sysClr>
                </a:outerShdw>
              </a:effectLst>
              <a:scene3d>
                <a:camera prst="orthographicFront"/>
                <a:lightRig rig="threePt" dir="t"/>
              </a:scene3d>
              <a:sp3d prstMaterial="softEdge">
                <a:bevelT w="571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63" name="矩形 162">
              <a:extLst>
                <a:ext uri="{FF2B5EF4-FFF2-40B4-BE49-F238E27FC236}">
                  <a16:creationId xmlns:a16="http://schemas.microsoft.com/office/drawing/2014/main" xmlns="" id="{6E1CE297-5A0D-40AA-9E58-C510A638D667}"/>
                </a:ext>
              </a:extLst>
            </p:cNvPr>
            <p:cNvSpPr/>
            <p:nvPr/>
          </p:nvSpPr>
          <p:spPr>
            <a:xfrm>
              <a:off x="6759423" y="2447877"/>
              <a:ext cx="511679" cy="400110"/>
            </a:xfrm>
            <a:prstGeom prst="rect">
              <a:avLst/>
            </a:prstGeom>
          </p:spPr>
          <p:txBody>
            <a:bodyPr wrap="non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000" b="0" i="0" u="none" strike="noStrike" kern="0" cap="none" spc="100" normalizeH="0" baseline="0" noProof="0" dirty="0">
                  <a:ln>
                    <a:noFill/>
                  </a:ln>
                  <a:solidFill>
                    <a:prstClr val="white"/>
                  </a:solidFill>
                  <a:effectLst/>
                  <a:uLnTx/>
                  <a:uFillTx/>
                  <a:latin typeface="微软雅黑"/>
                  <a:ea typeface="微软雅黑"/>
                </a:rPr>
                <a:t>02</a:t>
              </a:r>
              <a:endParaRPr kumimoji="0" lang="zh-CN" altLang="en-US" sz="20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166" name="组合 165">
            <a:extLst>
              <a:ext uri="{FF2B5EF4-FFF2-40B4-BE49-F238E27FC236}">
                <a16:creationId xmlns:a16="http://schemas.microsoft.com/office/drawing/2014/main" xmlns="" id="{7B12155B-E56F-44BC-AF75-6CE850601904}"/>
              </a:ext>
            </a:extLst>
          </p:cNvPr>
          <p:cNvGrpSpPr/>
          <p:nvPr/>
        </p:nvGrpSpPr>
        <p:grpSpPr>
          <a:xfrm>
            <a:off x="7610057" y="3021493"/>
            <a:ext cx="2349784" cy="776242"/>
            <a:chOff x="2744012" y="4525702"/>
            <a:chExt cx="2349784" cy="776242"/>
          </a:xfrm>
        </p:grpSpPr>
        <p:sp>
          <p:nvSpPr>
            <p:cNvPr id="167" name="文本框 166">
              <a:extLst>
                <a:ext uri="{FF2B5EF4-FFF2-40B4-BE49-F238E27FC236}">
                  <a16:creationId xmlns:a16="http://schemas.microsoft.com/office/drawing/2014/main" xmlns="" id="{1FDF0B5B-5771-47B0-903B-CB92C75AB290}"/>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宋体" charset="-122"/>
                  <a:cs typeface="Lato Light" charset="0"/>
                  <a:sym typeface="Lato Light" charset="0"/>
                </a:rPr>
                <a:t>此处添加详细文本描述，建议与标题相关并符合整体</a:t>
              </a:r>
              <a:endParaRPr lang="en-US" altLang="zh-CN" sz="1200" dirty="0">
                <a:solidFill>
                  <a:srgbClr val="000000"/>
                </a:solidFill>
                <a:latin typeface="微软雅黑"/>
                <a:ea typeface="宋体" charset="-122"/>
                <a:cs typeface="Lato Light" charset="0"/>
                <a:sym typeface="Lato Light" charset="0"/>
              </a:endParaRPr>
            </a:p>
          </p:txBody>
        </p:sp>
        <p:sp>
          <p:nvSpPr>
            <p:cNvPr id="168" name="文本框 167">
              <a:extLst>
                <a:ext uri="{FF2B5EF4-FFF2-40B4-BE49-F238E27FC236}">
                  <a16:creationId xmlns:a16="http://schemas.microsoft.com/office/drawing/2014/main" xmlns="" id="{568893F3-E23F-466A-B7B9-4D668FD3A59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cxnSp>
        <p:nvCxnSpPr>
          <p:cNvPr id="169" name="直接连接符 168">
            <a:extLst>
              <a:ext uri="{FF2B5EF4-FFF2-40B4-BE49-F238E27FC236}">
                <a16:creationId xmlns:a16="http://schemas.microsoft.com/office/drawing/2014/main" xmlns="" id="{8998D406-2400-4729-AEF7-55481A6E65DA}"/>
              </a:ext>
            </a:extLst>
          </p:cNvPr>
          <p:cNvCxnSpPr/>
          <p:nvPr/>
        </p:nvCxnSpPr>
        <p:spPr>
          <a:xfrm>
            <a:off x="7597357" y="3073117"/>
            <a:ext cx="0" cy="654779"/>
          </a:xfrm>
          <a:prstGeom prst="line">
            <a:avLst/>
          </a:prstGeom>
          <a:noFill/>
          <a:ln w="6350" cap="flat" cmpd="sng" algn="ctr">
            <a:solidFill>
              <a:sysClr val="windowText" lastClr="000000">
                <a:lumMod val="65000"/>
                <a:lumOff val="35000"/>
              </a:sysClr>
            </a:solidFill>
            <a:prstDash val="solid"/>
          </a:ln>
          <a:effectLst/>
        </p:spPr>
      </p:cxnSp>
      <p:grpSp>
        <p:nvGrpSpPr>
          <p:cNvPr id="170" name="组合 169">
            <a:extLst>
              <a:ext uri="{FF2B5EF4-FFF2-40B4-BE49-F238E27FC236}">
                <a16:creationId xmlns:a16="http://schemas.microsoft.com/office/drawing/2014/main" xmlns="" id="{E7913FE7-D23A-4F5E-944F-71BB3A4CB6FE}"/>
              </a:ext>
            </a:extLst>
          </p:cNvPr>
          <p:cNvGrpSpPr/>
          <p:nvPr/>
        </p:nvGrpSpPr>
        <p:grpSpPr>
          <a:xfrm>
            <a:off x="6384011" y="4057000"/>
            <a:ext cx="1096991" cy="472793"/>
            <a:chOff x="6225354" y="2411080"/>
            <a:chExt cx="1096990" cy="472793"/>
          </a:xfrm>
        </p:grpSpPr>
        <p:grpSp>
          <p:nvGrpSpPr>
            <p:cNvPr id="171" name="组合 170">
              <a:extLst>
                <a:ext uri="{FF2B5EF4-FFF2-40B4-BE49-F238E27FC236}">
                  <a16:creationId xmlns:a16="http://schemas.microsoft.com/office/drawing/2014/main" xmlns="" id="{8B103A5E-103D-422F-8475-1F4B64126482}"/>
                </a:ext>
              </a:extLst>
            </p:cNvPr>
            <p:cNvGrpSpPr/>
            <p:nvPr/>
          </p:nvGrpSpPr>
          <p:grpSpPr>
            <a:xfrm>
              <a:off x="6225354" y="2411080"/>
              <a:ext cx="1096990" cy="472793"/>
              <a:chOff x="2207939" y="2018653"/>
              <a:chExt cx="6978844" cy="1220496"/>
            </a:xfrm>
          </p:grpSpPr>
          <p:sp>
            <p:nvSpPr>
              <p:cNvPr id="173" name="圆角矩形 77">
                <a:extLst>
                  <a:ext uri="{FF2B5EF4-FFF2-40B4-BE49-F238E27FC236}">
                    <a16:creationId xmlns:a16="http://schemas.microsoft.com/office/drawing/2014/main" xmlns="" id="{2DB6FD00-A789-42E4-BC90-AFEC6F93F84D}"/>
                  </a:ext>
                </a:extLst>
              </p:cNvPr>
              <p:cNvSpPr/>
              <p:nvPr/>
            </p:nvSpPr>
            <p:spPr>
              <a:xfrm>
                <a:off x="2207939" y="2018653"/>
                <a:ext cx="6978844" cy="1220496"/>
              </a:xfrm>
              <a:prstGeom prst="roundRect">
                <a:avLst>
                  <a:gd name="adj" fmla="val 50000"/>
                </a:avLst>
              </a:prstGeom>
              <a:solidFill>
                <a:srgbClr val="C00002"/>
              </a:solidFill>
              <a:ln w="31750" cap="flat" cmpd="sng" algn="ctr">
                <a:gradFill flip="none" rotWithShape="1">
                  <a:gsLst>
                    <a:gs pos="0">
                      <a:srgbClr val="CDCDCD"/>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74" name="圆角矩形 78">
                <a:extLst>
                  <a:ext uri="{FF2B5EF4-FFF2-40B4-BE49-F238E27FC236}">
                    <a16:creationId xmlns:a16="http://schemas.microsoft.com/office/drawing/2014/main" xmlns="" id="{E540BDB6-5F73-4F78-AC6C-4F5E0D59797A}"/>
                  </a:ext>
                </a:extLst>
              </p:cNvPr>
              <p:cNvSpPr/>
              <p:nvPr/>
            </p:nvSpPr>
            <p:spPr>
              <a:xfrm>
                <a:off x="2252045" y="2038293"/>
                <a:ext cx="2901718" cy="1151411"/>
              </a:xfrm>
              <a:prstGeom prst="roundRect">
                <a:avLst>
                  <a:gd name="adj" fmla="val 50000"/>
                </a:avLst>
              </a:prstGeom>
              <a:solidFill>
                <a:sysClr val="window" lastClr="FFFFFF">
                  <a:lumMod val="95000"/>
                </a:sysClr>
              </a:solidFill>
              <a:ln w="50800" cap="flat" cmpd="sng" algn="ctr">
                <a:noFill/>
                <a:prstDash val="solid"/>
              </a:ln>
              <a:effectLst>
                <a:outerShdw blurRad="50800" dist="12700" dir="2700000" algn="tl" rotWithShape="0">
                  <a:sysClr val="windowText" lastClr="000000">
                    <a:lumMod val="65000"/>
                    <a:lumOff val="35000"/>
                    <a:alpha val="60000"/>
                  </a:sysClr>
                </a:outerShdw>
              </a:effectLst>
              <a:scene3d>
                <a:camera prst="orthographicFront"/>
                <a:lightRig rig="threePt" dir="t"/>
              </a:scene3d>
              <a:sp3d prstMaterial="softEdge">
                <a:bevelT w="571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72" name="矩形 171">
              <a:extLst>
                <a:ext uri="{FF2B5EF4-FFF2-40B4-BE49-F238E27FC236}">
                  <a16:creationId xmlns:a16="http://schemas.microsoft.com/office/drawing/2014/main" xmlns="" id="{3F197D39-129F-4043-95F2-49754822BF1D}"/>
                </a:ext>
              </a:extLst>
            </p:cNvPr>
            <p:cNvSpPr/>
            <p:nvPr/>
          </p:nvSpPr>
          <p:spPr>
            <a:xfrm>
              <a:off x="6759423" y="2447877"/>
              <a:ext cx="511679" cy="400110"/>
            </a:xfrm>
            <a:prstGeom prst="rect">
              <a:avLst/>
            </a:prstGeom>
          </p:spPr>
          <p:txBody>
            <a:bodyPr wrap="non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000" b="0" i="0" u="none" strike="noStrike" kern="0" cap="none" spc="100" normalizeH="0" baseline="0" noProof="0" dirty="0">
                  <a:ln>
                    <a:noFill/>
                  </a:ln>
                  <a:solidFill>
                    <a:prstClr val="white"/>
                  </a:solidFill>
                  <a:effectLst/>
                  <a:uLnTx/>
                  <a:uFillTx/>
                  <a:latin typeface="微软雅黑"/>
                  <a:ea typeface="微软雅黑"/>
                </a:rPr>
                <a:t>03</a:t>
              </a:r>
              <a:endParaRPr kumimoji="0" lang="zh-CN" altLang="en-US" sz="20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175" name="组合 174">
            <a:extLst>
              <a:ext uri="{FF2B5EF4-FFF2-40B4-BE49-F238E27FC236}">
                <a16:creationId xmlns:a16="http://schemas.microsoft.com/office/drawing/2014/main" xmlns="" id="{086E7E5E-3A96-4861-9FCC-A1B82526A6EF}"/>
              </a:ext>
            </a:extLst>
          </p:cNvPr>
          <p:cNvGrpSpPr/>
          <p:nvPr/>
        </p:nvGrpSpPr>
        <p:grpSpPr>
          <a:xfrm>
            <a:off x="7610057" y="3999393"/>
            <a:ext cx="2349784" cy="776242"/>
            <a:chOff x="2744012" y="4525702"/>
            <a:chExt cx="2349784" cy="776242"/>
          </a:xfrm>
        </p:grpSpPr>
        <p:sp>
          <p:nvSpPr>
            <p:cNvPr id="176" name="文本框 175">
              <a:extLst>
                <a:ext uri="{FF2B5EF4-FFF2-40B4-BE49-F238E27FC236}">
                  <a16:creationId xmlns:a16="http://schemas.microsoft.com/office/drawing/2014/main" xmlns="" id="{67DC7894-3D51-44C6-B992-A7ABEAA15099}"/>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宋体" charset="-122"/>
                  <a:cs typeface="Lato Light" charset="0"/>
                  <a:sym typeface="Lato Light" charset="0"/>
                </a:rPr>
                <a:t>此处添加详细文本描述，建议与标题相关并符合整体</a:t>
              </a:r>
              <a:endParaRPr lang="en-US" altLang="zh-CN" sz="1200" dirty="0">
                <a:solidFill>
                  <a:srgbClr val="000000"/>
                </a:solidFill>
                <a:latin typeface="微软雅黑"/>
                <a:ea typeface="宋体" charset="-122"/>
                <a:cs typeface="Lato Light" charset="0"/>
                <a:sym typeface="Lato Light" charset="0"/>
              </a:endParaRPr>
            </a:p>
          </p:txBody>
        </p:sp>
        <p:sp>
          <p:nvSpPr>
            <p:cNvPr id="177" name="文本框 176">
              <a:extLst>
                <a:ext uri="{FF2B5EF4-FFF2-40B4-BE49-F238E27FC236}">
                  <a16:creationId xmlns:a16="http://schemas.microsoft.com/office/drawing/2014/main" xmlns="" id="{2B6CBB24-4EEB-4EDC-90A9-12E6EEFC5A7E}"/>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cxnSp>
        <p:nvCxnSpPr>
          <p:cNvPr id="178" name="直接连接符 177">
            <a:extLst>
              <a:ext uri="{FF2B5EF4-FFF2-40B4-BE49-F238E27FC236}">
                <a16:creationId xmlns:a16="http://schemas.microsoft.com/office/drawing/2014/main" xmlns="" id="{55295709-1BE1-47B2-AB22-96DA162A047B}"/>
              </a:ext>
            </a:extLst>
          </p:cNvPr>
          <p:cNvCxnSpPr/>
          <p:nvPr/>
        </p:nvCxnSpPr>
        <p:spPr>
          <a:xfrm>
            <a:off x="7597357" y="4051017"/>
            <a:ext cx="0" cy="654779"/>
          </a:xfrm>
          <a:prstGeom prst="line">
            <a:avLst/>
          </a:prstGeom>
          <a:noFill/>
          <a:ln w="6350" cap="flat" cmpd="sng" algn="ctr">
            <a:solidFill>
              <a:sysClr val="windowText" lastClr="000000">
                <a:lumMod val="65000"/>
                <a:lumOff val="35000"/>
              </a:sysClr>
            </a:solidFill>
            <a:prstDash val="solid"/>
          </a:ln>
          <a:effectLst/>
        </p:spPr>
      </p:cxnSp>
      <p:grpSp>
        <p:nvGrpSpPr>
          <p:cNvPr id="179" name="组合 178">
            <a:extLst>
              <a:ext uri="{FF2B5EF4-FFF2-40B4-BE49-F238E27FC236}">
                <a16:creationId xmlns:a16="http://schemas.microsoft.com/office/drawing/2014/main" xmlns="" id="{A7CF9D1D-A312-4B61-848C-74DED21DC6E5}"/>
              </a:ext>
            </a:extLst>
          </p:cNvPr>
          <p:cNvGrpSpPr/>
          <p:nvPr/>
        </p:nvGrpSpPr>
        <p:grpSpPr>
          <a:xfrm>
            <a:off x="6384005" y="5034900"/>
            <a:ext cx="1096990" cy="472793"/>
            <a:chOff x="6225354" y="2411080"/>
            <a:chExt cx="1096990" cy="472793"/>
          </a:xfrm>
        </p:grpSpPr>
        <p:grpSp>
          <p:nvGrpSpPr>
            <p:cNvPr id="180" name="组合 179">
              <a:extLst>
                <a:ext uri="{FF2B5EF4-FFF2-40B4-BE49-F238E27FC236}">
                  <a16:creationId xmlns:a16="http://schemas.microsoft.com/office/drawing/2014/main" xmlns="" id="{9DF31891-5085-443F-9591-7BB1ACA188C0}"/>
                </a:ext>
              </a:extLst>
            </p:cNvPr>
            <p:cNvGrpSpPr/>
            <p:nvPr/>
          </p:nvGrpSpPr>
          <p:grpSpPr>
            <a:xfrm>
              <a:off x="6225354" y="2411080"/>
              <a:ext cx="1096990" cy="472793"/>
              <a:chOff x="2207939" y="2018653"/>
              <a:chExt cx="6978844" cy="1220496"/>
            </a:xfrm>
          </p:grpSpPr>
          <p:sp>
            <p:nvSpPr>
              <p:cNvPr id="182" name="圆角矩形 88">
                <a:extLst>
                  <a:ext uri="{FF2B5EF4-FFF2-40B4-BE49-F238E27FC236}">
                    <a16:creationId xmlns:a16="http://schemas.microsoft.com/office/drawing/2014/main" xmlns="" id="{E9791F44-D286-4EFC-9545-FFC0D9509B8E}"/>
                  </a:ext>
                </a:extLst>
              </p:cNvPr>
              <p:cNvSpPr/>
              <p:nvPr/>
            </p:nvSpPr>
            <p:spPr>
              <a:xfrm>
                <a:off x="2207939" y="2018653"/>
                <a:ext cx="6978844" cy="1220496"/>
              </a:xfrm>
              <a:prstGeom prst="roundRect">
                <a:avLst>
                  <a:gd name="adj" fmla="val 50000"/>
                </a:avLst>
              </a:prstGeom>
              <a:solidFill>
                <a:srgbClr val="C00002"/>
              </a:solidFill>
              <a:ln w="31750" cap="flat" cmpd="sng" algn="ctr">
                <a:gradFill flip="none" rotWithShape="1">
                  <a:gsLst>
                    <a:gs pos="0">
                      <a:srgbClr val="CDCDCD"/>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83" name="圆角矩形 89">
                <a:extLst>
                  <a:ext uri="{FF2B5EF4-FFF2-40B4-BE49-F238E27FC236}">
                    <a16:creationId xmlns:a16="http://schemas.microsoft.com/office/drawing/2014/main" xmlns="" id="{B8195879-8B20-4C04-B15D-8685B00F714A}"/>
                  </a:ext>
                </a:extLst>
              </p:cNvPr>
              <p:cNvSpPr/>
              <p:nvPr/>
            </p:nvSpPr>
            <p:spPr>
              <a:xfrm>
                <a:off x="2252045" y="2038293"/>
                <a:ext cx="2901718" cy="1151411"/>
              </a:xfrm>
              <a:prstGeom prst="roundRect">
                <a:avLst>
                  <a:gd name="adj" fmla="val 50000"/>
                </a:avLst>
              </a:prstGeom>
              <a:solidFill>
                <a:sysClr val="window" lastClr="FFFFFF">
                  <a:lumMod val="95000"/>
                </a:sysClr>
              </a:solidFill>
              <a:ln w="50800" cap="flat" cmpd="sng" algn="ctr">
                <a:noFill/>
                <a:prstDash val="solid"/>
              </a:ln>
              <a:effectLst>
                <a:outerShdw blurRad="50800" dist="12700" dir="2700000" algn="tl" rotWithShape="0">
                  <a:sysClr val="windowText" lastClr="000000">
                    <a:lumMod val="65000"/>
                    <a:lumOff val="35000"/>
                    <a:alpha val="60000"/>
                  </a:sysClr>
                </a:outerShdw>
              </a:effectLst>
              <a:scene3d>
                <a:camera prst="orthographicFront"/>
                <a:lightRig rig="threePt" dir="t"/>
              </a:scene3d>
              <a:sp3d prstMaterial="softEdge">
                <a:bevelT w="571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81" name="矩形 180">
              <a:extLst>
                <a:ext uri="{FF2B5EF4-FFF2-40B4-BE49-F238E27FC236}">
                  <a16:creationId xmlns:a16="http://schemas.microsoft.com/office/drawing/2014/main" xmlns="" id="{0967000B-BF64-4C96-A46C-12D5D49E2FDB}"/>
                </a:ext>
              </a:extLst>
            </p:cNvPr>
            <p:cNvSpPr/>
            <p:nvPr/>
          </p:nvSpPr>
          <p:spPr>
            <a:xfrm>
              <a:off x="6759423" y="2447877"/>
              <a:ext cx="511679" cy="400110"/>
            </a:xfrm>
            <a:prstGeom prst="rect">
              <a:avLst/>
            </a:prstGeom>
          </p:spPr>
          <p:txBody>
            <a:bodyPr wrap="non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000" b="0" i="0" u="none" strike="noStrike" kern="0" cap="none" spc="100" normalizeH="0" baseline="0" noProof="0" dirty="0">
                  <a:ln>
                    <a:noFill/>
                  </a:ln>
                  <a:solidFill>
                    <a:prstClr val="white"/>
                  </a:solidFill>
                  <a:effectLst/>
                  <a:uLnTx/>
                  <a:uFillTx/>
                  <a:latin typeface="微软雅黑"/>
                  <a:ea typeface="微软雅黑"/>
                </a:rPr>
                <a:t>04</a:t>
              </a:r>
              <a:endParaRPr kumimoji="0" lang="zh-CN" altLang="en-US" sz="20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184" name="组合 183">
            <a:extLst>
              <a:ext uri="{FF2B5EF4-FFF2-40B4-BE49-F238E27FC236}">
                <a16:creationId xmlns:a16="http://schemas.microsoft.com/office/drawing/2014/main" xmlns="" id="{52DD1663-DE81-4E8E-A925-9EF3238CCD74}"/>
              </a:ext>
            </a:extLst>
          </p:cNvPr>
          <p:cNvGrpSpPr/>
          <p:nvPr/>
        </p:nvGrpSpPr>
        <p:grpSpPr>
          <a:xfrm>
            <a:off x="7610057" y="4977293"/>
            <a:ext cx="2349784" cy="776242"/>
            <a:chOff x="2744012" y="4525702"/>
            <a:chExt cx="2349784" cy="776242"/>
          </a:xfrm>
        </p:grpSpPr>
        <p:sp>
          <p:nvSpPr>
            <p:cNvPr id="185" name="文本框 184">
              <a:extLst>
                <a:ext uri="{FF2B5EF4-FFF2-40B4-BE49-F238E27FC236}">
                  <a16:creationId xmlns:a16="http://schemas.microsoft.com/office/drawing/2014/main" xmlns="" id="{35604E80-C7F5-42A3-A428-4B9D5DBED0EC}"/>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宋体" charset="-122"/>
                  <a:cs typeface="Lato Light" charset="0"/>
                  <a:sym typeface="Lato Light" charset="0"/>
                </a:rPr>
                <a:t>此处添加详细文本描述，建议与标题相关并符合整体</a:t>
              </a:r>
              <a:endParaRPr lang="en-US" altLang="zh-CN" sz="1200" dirty="0">
                <a:solidFill>
                  <a:srgbClr val="000000"/>
                </a:solidFill>
                <a:latin typeface="微软雅黑"/>
                <a:ea typeface="宋体" charset="-122"/>
                <a:cs typeface="Lato Light" charset="0"/>
                <a:sym typeface="Lato Light" charset="0"/>
              </a:endParaRPr>
            </a:p>
          </p:txBody>
        </p:sp>
        <p:sp>
          <p:nvSpPr>
            <p:cNvPr id="186" name="文本框 185">
              <a:extLst>
                <a:ext uri="{FF2B5EF4-FFF2-40B4-BE49-F238E27FC236}">
                  <a16:creationId xmlns:a16="http://schemas.microsoft.com/office/drawing/2014/main" xmlns="" id="{D4A626C1-2819-4F2C-B99F-CABAA179365E}"/>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cxnSp>
        <p:nvCxnSpPr>
          <p:cNvPr id="187" name="直接连接符 186">
            <a:extLst>
              <a:ext uri="{FF2B5EF4-FFF2-40B4-BE49-F238E27FC236}">
                <a16:creationId xmlns:a16="http://schemas.microsoft.com/office/drawing/2014/main" xmlns="" id="{2D5D2FC0-AE21-4D6B-9917-F4B6DB0D909B}"/>
              </a:ext>
            </a:extLst>
          </p:cNvPr>
          <p:cNvCxnSpPr/>
          <p:nvPr/>
        </p:nvCxnSpPr>
        <p:spPr>
          <a:xfrm>
            <a:off x="7597357" y="5028917"/>
            <a:ext cx="0" cy="654779"/>
          </a:xfrm>
          <a:prstGeom prst="line">
            <a:avLst/>
          </a:prstGeom>
          <a:noFill/>
          <a:ln w="6350" cap="flat" cmpd="sng" algn="ctr">
            <a:solidFill>
              <a:sysClr val="windowText" lastClr="000000">
                <a:lumMod val="65000"/>
                <a:lumOff val="35000"/>
              </a:sysClr>
            </a:solidFill>
            <a:prstDash val="solid"/>
          </a:ln>
          <a:effectLst/>
        </p:spPr>
      </p:cxnSp>
    </p:spTree>
    <p:extLst>
      <p:ext uri="{BB962C8B-B14F-4D97-AF65-F5344CB8AC3E}">
        <p14:creationId xmlns:p14="http://schemas.microsoft.com/office/powerpoint/2010/main" val="37742362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 presetClass="entr" presetSubtype="4" accel="62000" fill="hold" nodeType="withEffect" p14:presetBounceEnd="40000">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14:bounceEnd="40000">
                                          <p:cBhvr additive="base">
                                            <p:cTn id="17"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99"/>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barn(outVertical)">
                                          <p:cBhvr>
                                            <p:cTn id="22" dur="500"/>
                                            <p:tgtEl>
                                              <p:spTgt spid="102"/>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wipe(left)">
                                          <p:cBhvr>
                                            <p:cTn id="26" dur="500"/>
                                            <p:tgtEl>
                                              <p:spTgt spid="103"/>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104"/>
                                            </p:tgtEl>
                                            <p:attrNameLst>
                                              <p:attrName>style.visibility</p:attrName>
                                            </p:attrNameLst>
                                          </p:cBhvr>
                                          <p:to>
                                            <p:strVal val="visible"/>
                                          </p:to>
                                        </p:set>
                                        <p:animEffect transition="in" filter="wipe(down)">
                                          <p:cBhvr>
                                            <p:cTn id="30" dur="500"/>
                                            <p:tgtEl>
                                              <p:spTgt spid="104"/>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148"/>
                                            </p:tgtEl>
                                            <p:attrNameLst>
                                              <p:attrName>style.visibility</p:attrName>
                                            </p:attrNameLst>
                                          </p:cBhvr>
                                          <p:to>
                                            <p:strVal val="visible"/>
                                          </p:to>
                                        </p:set>
                                        <p:anim calcmode="lin" valueType="num">
                                          <p:cBhvr>
                                            <p:cTn id="33" dur="500" fill="hold"/>
                                            <p:tgtEl>
                                              <p:spTgt spid="148"/>
                                            </p:tgtEl>
                                            <p:attrNameLst>
                                              <p:attrName>ppt_w</p:attrName>
                                            </p:attrNameLst>
                                          </p:cBhvr>
                                          <p:tavLst>
                                            <p:tav tm="0">
                                              <p:val>
                                                <p:fltVal val="0"/>
                                              </p:val>
                                            </p:tav>
                                            <p:tav tm="100000">
                                              <p:val>
                                                <p:strVal val="#ppt_w"/>
                                              </p:val>
                                            </p:tav>
                                          </p:tavLst>
                                        </p:anim>
                                        <p:anim calcmode="lin" valueType="num">
                                          <p:cBhvr>
                                            <p:cTn id="34" dur="500" fill="hold"/>
                                            <p:tgtEl>
                                              <p:spTgt spid="148"/>
                                            </p:tgtEl>
                                            <p:attrNameLst>
                                              <p:attrName>ppt_h</p:attrName>
                                            </p:attrNameLst>
                                          </p:cBhvr>
                                          <p:tavLst>
                                            <p:tav tm="0">
                                              <p:val>
                                                <p:fltVal val="0"/>
                                              </p:val>
                                            </p:tav>
                                            <p:tav tm="100000">
                                              <p:val>
                                                <p:strVal val="#ppt_h"/>
                                              </p:val>
                                            </p:tav>
                                          </p:tavLst>
                                        </p:anim>
                                        <p:animEffect transition="in" filter="fade">
                                          <p:cBhvr>
                                            <p:cTn id="35" dur="500"/>
                                            <p:tgtEl>
                                              <p:spTgt spid="148"/>
                                            </p:tgtEl>
                                          </p:cBhvr>
                                        </p:animEffect>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wipe(down)">
                                          <p:cBhvr>
                                            <p:cTn id="39" dur="500"/>
                                            <p:tgtEl>
                                              <p:spTgt spid="115"/>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49"/>
                                            </p:tgtEl>
                                            <p:attrNameLst>
                                              <p:attrName>style.visibility</p:attrName>
                                            </p:attrNameLst>
                                          </p:cBhvr>
                                          <p:to>
                                            <p:strVal val="visible"/>
                                          </p:to>
                                        </p:set>
                                        <p:anim calcmode="lin" valueType="num">
                                          <p:cBhvr>
                                            <p:cTn id="42" dur="500" fill="hold"/>
                                            <p:tgtEl>
                                              <p:spTgt spid="149"/>
                                            </p:tgtEl>
                                            <p:attrNameLst>
                                              <p:attrName>ppt_w</p:attrName>
                                            </p:attrNameLst>
                                          </p:cBhvr>
                                          <p:tavLst>
                                            <p:tav tm="0">
                                              <p:val>
                                                <p:fltVal val="0"/>
                                              </p:val>
                                            </p:tav>
                                            <p:tav tm="100000">
                                              <p:val>
                                                <p:strVal val="#ppt_w"/>
                                              </p:val>
                                            </p:tav>
                                          </p:tavLst>
                                        </p:anim>
                                        <p:anim calcmode="lin" valueType="num">
                                          <p:cBhvr>
                                            <p:cTn id="43" dur="500" fill="hold"/>
                                            <p:tgtEl>
                                              <p:spTgt spid="149"/>
                                            </p:tgtEl>
                                            <p:attrNameLst>
                                              <p:attrName>ppt_h</p:attrName>
                                            </p:attrNameLst>
                                          </p:cBhvr>
                                          <p:tavLst>
                                            <p:tav tm="0">
                                              <p:val>
                                                <p:fltVal val="0"/>
                                              </p:val>
                                            </p:tav>
                                            <p:tav tm="100000">
                                              <p:val>
                                                <p:strVal val="#ppt_h"/>
                                              </p:val>
                                            </p:tav>
                                          </p:tavLst>
                                        </p:anim>
                                        <p:animEffect transition="in" filter="fade">
                                          <p:cBhvr>
                                            <p:cTn id="44" dur="500"/>
                                            <p:tgtEl>
                                              <p:spTgt spid="149"/>
                                            </p:tgtEl>
                                          </p:cBhvr>
                                        </p:animEffect>
                                      </p:childTnLst>
                                    </p:cTn>
                                  </p:par>
                                </p:childTnLst>
                              </p:cTn>
                            </p:par>
                            <p:par>
                              <p:cTn id="45" fill="hold">
                                <p:stCondLst>
                                  <p:cond delay="3500"/>
                                </p:stCondLst>
                                <p:childTnLst>
                                  <p:par>
                                    <p:cTn id="46" presetID="22" presetClass="entr" presetSubtype="4"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down)">
                                          <p:cBhvr>
                                            <p:cTn id="48" dur="500"/>
                                            <p:tgtEl>
                                              <p:spTgt spid="126"/>
                                            </p:tgtEl>
                                          </p:cBhvr>
                                        </p:animEffect>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50"/>
                                            </p:tgtEl>
                                            <p:attrNameLst>
                                              <p:attrName>style.visibility</p:attrName>
                                            </p:attrNameLst>
                                          </p:cBhvr>
                                          <p:to>
                                            <p:strVal val="visible"/>
                                          </p:to>
                                        </p:set>
                                        <p:anim calcmode="lin" valueType="num">
                                          <p:cBhvr>
                                            <p:cTn id="51" dur="500" fill="hold"/>
                                            <p:tgtEl>
                                              <p:spTgt spid="150"/>
                                            </p:tgtEl>
                                            <p:attrNameLst>
                                              <p:attrName>ppt_w</p:attrName>
                                            </p:attrNameLst>
                                          </p:cBhvr>
                                          <p:tavLst>
                                            <p:tav tm="0">
                                              <p:val>
                                                <p:fltVal val="0"/>
                                              </p:val>
                                            </p:tav>
                                            <p:tav tm="100000">
                                              <p:val>
                                                <p:strVal val="#ppt_w"/>
                                              </p:val>
                                            </p:tav>
                                          </p:tavLst>
                                        </p:anim>
                                        <p:anim calcmode="lin" valueType="num">
                                          <p:cBhvr>
                                            <p:cTn id="52" dur="500" fill="hold"/>
                                            <p:tgtEl>
                                              <p:spTgt spid="150"/>
                                            </p:tgtEl>
                                            <p:attrNameLst>
                                              <p:attrName>ppt_h</p:attrName>
                                            </p:attrNameLst>
                                          </p:cBhvr>
                                          <p:tavLst>
                                            <p:tav tm="0">
                                              <p:val>
                                                <p:fltVal val="0"/>
                                              </p:val>
                                            </p:tav>
                                            <p:tav tm="100000">
                                              <p:val>
                                                <p:strVal val="#ppt_h"/>
                                              </p:val>
                                            </p:tav>
                                          </p:tavLst>
                                        </p:anim>
                                        <p:animEffect transition="in" filter="fade">
                                          <p:cBhvr>
                                            <p:cTn id="53" dur="500"/>
                                            <p:tgtEl>
                                              <p:spTgt spid="150"/>
                                            </p:tgtEl>
                                          </p:cBhvr>
                                        </p:animEffect>
                                      </p:childTnLst>
                                    </p:cTn>
                                  </p:par>
                                </p:childTnLst>
                              </p:cTn>
                            </p:par>
                            <p:par>
                              <p:cTn id="54" fill="hold">
                                <p:stCondLst>
                                  <p:cond delay="4250"/>
                                </p:stCondLst>
                                <p:childTnLst>
                                  <p:par>
                                    <p:cTn id="55" presetID="22" presetClass="entr" presetSubtype="4" fill="hold" nodeType="afterEffect">
                                      <p:stCondLst>
                                        <p:cond delay="0"/>
                                      </p:stCondLst>
                                      <p:childTnLst>
                                        <p:set>
                                          <p:cBhvr>
                                            <p:cTn id="56" dur="1" fill="hold">
                                              <p:stCondLst>
                                                <p:cond delay="0"/>
                                              </p:stCondLst>
                                            </p:cTn>
                                            <p:tgtEl>
                                              <p:spTgt spid="137"/>
                                            </p:tgtEl>
                                            <p:attrNameLst>
                                              <p:attrName>style.visibility</p:attrName>
                                            </p:attrNameLst>
                                          </p:cBhvr>
                                          <p:to>
                                            <p:strVal val="visible"/>
                                          </p:to>
                                        </p:set>
                                        <p:animEffect transition="in" filter="wipe(down)">
                                          <p:cBhvr>
                                            <p:cTn id="57" dur="500"/>
                                            <p:tgtEl>
                                              <p:spTgt spid="137"/>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151"/>
                                            </p:tgtEl>
                                            <p:attrNameLst>
                                              <p:attrName>style.visibility</p:attrName>
                                            </p:attrNameLst>
                                          </p:cBhvr>
                                          <p:to>
                                            <p:strVal val="visible"/>
                                          </p:to>
                                        </p:set>
                                        <p:anim calcmode="lin" valueType="num">
                                          <p:cBhvr>
                                            <p:cTn id="60" dur="500" fill="hold"/>
                                            <p:tgtEl>
                                              <p:spTgt spid="151"/>
                                            </p:tgtEl>
                                            <p:attrNameLst>
                                              <p:attrName>ppt_w</p:attrName>
                                            </p:attrNameLst>
                                          </p:cBhvr>
                                          <p:tavLst>
                                            <p:tav tm="0">
                                              <p:val>
                                                <p:fltVal val="0"/>
                                              </p:val>
                                            </p:tav>
                                            <p:tav tm="100000">
                                              <p:val>
                                                <p:strVal val="#ppt_w"/>
                                              </p:val>
                                            </p:tav>
                                          </p:tavLst>
                                        </p:anim>
                                        <p:anim calcmode="lin" valueType="num">
                                          <p:cBhvr>
                                            <p:cTn id="61" dur="500" fill="hold"/>
                                            <p:tgtEl>
                                              <p:spTgt spid="151"/>
                                            </p:tgtEl>
                                            <p:attrNameLst>
                                              <p:attrName>ppt_h</p:attrName>
                                            </p:attrNameLst>
                                          </p:cBhvr>
                                          <p:tavLst>
                                            <p:tav tm="0">
                                              <p:val>
                                                <p:fltVal val="0"/>
                                              </p:val>
                                            </p:tav>
                                            <p:tav tm="100000">
                                              <p:val>
                                                <p:strVal val="#ppt_h"/>
                                              </p:val>
                                            </p:tav>
                                          </p:tavLst>
                                        </p:anim>
                                        <p:animEffect transition="in" filter="fade">
                                          <p:cBhvr>
                                            <p:cTn id="62" dur="500"/>
                                            <p:tgtEl>
                                              <p:spTgt spid="151"/>
                                            </p:tgtEl>
                                          </p:cBhvr>
                                        </p:animEffect>
                                      </p:childTnLst>
                                    </p:cTn>
                                  </p:par>
                                </p:childTnLst>
                              </p:cTn>
                            </p:par>
                            <p:par>
                              <p:cTn id="63" fill="hold">
                                <p:stCondLst>
                                  <p:cond delay="5000"/>
                                </p:stCondLst>
                                <p:childTnLst>
                                  <p:par>
                                    <p:cTn id="64" presetID="2" presetClass="entr" presetSubtype="4" fill="hold" nodeType="afterEffect">
                                      <p:stCondLst>
                                        <p:cond delay="0"/>
                                      </p:stCondLst>
                                      <p:childTnLst>
                                        <p:set>
                                          <p:cBhvr>
                                            <p:cTn id="65" dur="1" fill="hold">
                                              <p:stCondLst>
                                                <p:cond delay="0"/>
                                              </p:stCondLst>
                                            </p:cTn>
                                            <p:tgtEl>
                                              <p:spTgt spid="152"/>
                                            </p:tgtEl>
                                            <p:attrNameLst>
                                              <p:attrName>style.visibility</p:attrName>
                                            </p:attrNameLst>
                                          </p:cBhvr>
                                          <p:to>
                                            <p:strVal val="visible"/>
                                          </p:to>
                                        </p:set>
                                        <p:anim calcmode="lin" valueType="num">
                                          <p:cBhvr additive="base">
                                            <p:cTn id="66" dur="500" fill="hold"/>
                                            <p:tgtEl>
                                              <p:spTgt spid="152"/>
                                            </p:tgtEl>
                                            <p:attrNameLst>
                                              <p:attrName>ppt_x</p:attrName>
                                            </p:attrNameLst>
                                          </p:cBhvr>
                                          <p:tavLst>
                                            <p:tav tm="0">
                                              <p:val>
                                                <p:strVal val="#ppt_x"/>
                                              </p:val>
                                            </p:tav>
                                            <p:tav tm="100000">
                                              <p:val>
                                                <p:strVal val="#ppt_x"/>
                                              </p:val>
                                            </p:tav>
                                          </p:tavLst>
                                        </p:anim>
                                        <p:anim calcmode="lin" valueType="num">
                                          <p:cBhvr additive="base">
                                            <p:cTn id="67" dur="500" fill="hold"/>
                                            <p:tgtEl>
                                              <p:spTgt spid="152"/>
                                            </p:tgtEl>
                                            <p:attrNameLst>
                                              <p:attrName>ppt_y</p:attrName>
                                            </p:attrNameLst>
                                          </p:cBhvr>
                                          <p:tavLst>
                                            <p:tav tm="0">
                                              <p:val>
                                                <p:strVal val="1+#ppt_h/2"/>
                                              </p:val>
                                            </p:tav>
                                            <p:tav tm="100000">
                                              <p:val>
                                                <p:strVal val="#ppt_y"/>
                                              </p:val>
                                            </p:tav>
                                          </p:tavLst>
                                        </p:anim>
                                      </p:childTnLst>
                                    </p:cTn>
                                  </p:par>
                                  <p:par>
                                    <p:cTn id="68" presetID="22" presetClass="entr" presetSubtype="1" fill="hold" nodeType="withEffect">
                                      <p:stCondLst>
                                        <p:cond delay="0"/>
                                      </p:stCondLst>
                                      <p:childTnLst>
                                        <p:set>
                                          <p:cBhvr>
                                            <p:cTn id="69" dur="1" fill="hold">
                                              <p:stCondLst>
                                                <p:cond delay="0"/>
                                              </p:stCondLst>
                                            </p:cTn>
                                            <p:tgtEl>
                                              <p:spTgt spid="160"/>
                                            </p:tgtEl>
                                            <p:attrNameLst>
                                              <p:attrName>style.visibility</p:attrName>
                                            </p:attrNameLst>
                                          </p:cBhvr>
                                          <p:to>
                                            <p:strVal val="visible"/>
                                          </p:to>
                                        </p:set>
                                        <p:animEffect transition="in" filter="wipe(up)">
                                          <p:cBhvr>
                                            <p:cTn id="70" dur="500"/>
                                            <p:tgtEl>
                                              <p:spTgt spid="160"/>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157"/>
                                            </p:tgtEl>
                                            <p:attrNameLst>
                                              <p:attrName>style.visibility</p:attrName>
                                            </p:attrNameLst>
                                          </p:cBhvr>
                                          <p:to>
                                            <p:strVal val="visible"/>
                                          </p:to>
                                        </p:set>
                                        <p:animEffect transition="in" filter="wipe(left)">
                                          <p:cBhvr>
                                            <p:cTn id="74" dur="500"/>
                                            <p:tgtEl>
                                              <p:spTgt spid="157"/>
                                            </p:tgtEl>
                                          </p:cBhvr>
                                        </p:animEffect>
                                      </p:childTnLst>
                                    </p:cTn>
                                  </p:par>
                                </p:childTnLst>
                              </p:cTn>
                            </p:par>
                            <p:par>
                              <p:cTn id="75" fill="hold">
                                <p:stCondLst>
                                  <p:cond delay="6000"/>
                                </p:stCondLst>
                                <p:childTnLst>
                                  <p:par>
                                    <p:cTn id="76" presetID="2" presetClass="entr" presetSubtype="4" fill="hold" nodeType="afterEffect">
                                      <p:stCondLst>
                                        <p:cond delay="0"/>
                                      </p:stCondLst>
                                      <p:childTnLst>
                                        <p:set>
                                          <p:cBhvr>
                                            <p:cTn id="77" dur="1" fill="hold">
                                              <p:stCondLst>
                                                <p:cond delay="0"/>
                                              </p:stCondLst>
                                            </p:cTn>
                                            <p:tgtEl>
                                              <p:spTgt spid="161"/>
                                            </p:tgtEl>
                                            <p:attrNameLst>
                                              <p:attrName>style.visibility</p:attrName>
                                            </p:attrNameLst>
                                          </p:cBhvr>
                                          <p:to>
                                            <p:strVal val="visible"/>
                                          </p:to>
                                        </p:set>
                                        <p:anim calcmode="lin" valueType="num">
                                          <p:cBhvr additive="base">
                                            <p:cTn id="78" dur="500" fill="hold"/>
                                            <p:tgtEl>
                                              <p:spTgt spid="161"/>
                                            </p:tgtEl>
                                            <p:attrNameLst>
                                              <p:attrName>ppt_x</p:attrName>
                                            </p:attrNameLst>
                                          </p:cBhvr>
                                          <p:tavLst>
                                            <p:tav tm="0">
                                              <p:val>
                                                <p:strVal val="#ppt_x"/>
                                              </p:val>
                                            </p:tav>
                                            <p:tav tm="100000">
                                              <p:val>
                                                <p:strVal val="#ppt_x"/>
                                              </p:val>
                                            </p:tav>
                                          </p:tavLst>
                                        </p:anim>
                                        <p:anim calcmode="lin" valueType="num">
                                          <p:cBhvr additive="base">
                                            <p:cTn id="79" dur="500" fill="hold"/>
                                            <p:tgtEl>
                                              <p:spTgt spid="161"/>
                                            </p:tgtEl>
                                            <p:attrNameLst>
                                              <p:attrName>ppt_y</p:attrName>
                                            </p:attrNameLst>
                                          </p:cBhvr>
                                          <p:tavLst>
                                            <p:tav tm="0">
                                              <p:val>
                                                <p:strVal val="1+#ppt_h/2"/>
                                              </p:val>
                                            </p:tav>
                                            <p:tav tm="100000">
                                              <p:val>
                                                <p:strVal val="#ppt_y"/>
                                              </p:val>
                                            </p:tav>
                                          </p:tavLst>
                                        </p:anim>
                                      </p:childTnLst>
                                    </p:cTn>
                                  </p:par>
                                  <p:par>
                                    <p:cTn id="80" presetID="22" presetClass="entr" presetSubtype="1" fill="hold" nodeType="withEffect">
                                      <p:stCondLst>
                                        <p:cond delay="0"/>
                                      </p:stCondLst>
                                      <p:childTnLst>
                                        <p:set>
                                          <p:cBhvr>
                                            <p:cTn id="81" dur="1" fill="hold">
                                              <p:stCondLst>
                                                <p:cond delay="0"/>
                                              </p:stCondLst>
                                            </p:cTn>
                                            <p:tgtEl>
                                              <p:spTgt spid="169"/>
                                            </p:tgtEl>
                                            <p:attrNameLst>
                                              <p:attrName>style.visibility</p:attrName>
                                            </p:attrNameLst>
                                          </p:cBhvr>
                                          <p:to>
                                            <p:strVal val="visible"/>
                                          </p:to>
                                        </p:set>
                                        <p:animEffect transition="in" filter="wipe(up)">
                                          <p:cBhvr>
                                            <p:cTn id="82" dur="500"/>
                                            <p:tgtEl>
                                              <p:spTgt spid="169"/>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166"/>
                                            </p:tgtEl>
                                            <p:attrNameLst>
                                              <p:attrName>style.visibility</p:attrName>
                                            </p:attrNameLst>
                                          </p:cBhvr>
                                          <p:to>
                                            <p:strVal val="visible"/>
                                          </p:to>
                                        </p:set>
                                        <p:animEffect transition="in" filter="wipe(left)">
                                          <p:cBhvr>
                                            <p:cTn id="86" dur="500"/>
                                            <p:tgtEl>
                                              <p:spTgt spid="166"/>
                                            </p:tgtEl>
                                          </p:cBhvr>
                                        </p:animEffect>
                                      </p:childTnLst>
                                    </p:cTn>
                                  </p:par>
                                </p:childTnLst>
                              </p:cTn>
                            </p:par>
                            <p:par>
                              <p:cTn id="87" fill="hold">
                                <p:stCondLst>
                                  <p:cond delay="7000"/>
                                </p:stCondLst>
                                <p:childTnLst>
                                  <p:par>
                                    <p:cTn id="88" presetID="2" presetClass="entr" presetSubtype="4" fill="hold" nodeType="afterEffect">
                                      <p:stCondLst>
                                        <p:cond delay="0"/>
                                      </p:stCondLst>
                                      <p:childTnLst>
                                        <p:set>
                                          <p:cBhvr>
                                            <p:cTn id="89" dur="1" fill="hold">
                                              <p:stCondLst>
                                                <p:cond delay="0"/>
                                              </p:stCondLst>
                                            </p:cTn>
                                            <p:tgtEl>
                                              <p:spTgt spid="170"/>
                                            </p:tgtEl>
                                            <p:attrNameLst>
                                              <p:attrName>style.visibility</p:attrName>
                                            </p:attrNameLst>
                                          </p:cBhvr>
                                          <p:to>
                                            <p:strVal val="visible"/>
                                          </p:to>
                                        </p:set>
                                        <p:anim calcmode="lin" valueType="num">
                                          <p:cBhvr additive="base">
                                            <p:cTn id="90" dur="500" fill="hold"/>
                                            <p:tgtEl>
                                              <p:spTgt spid="170"/>
                                            </p:tgtEl>
                                            <p:attrNameLst>
                                              <p:attrName>ppt_x</p:attrName>
                                            </p:attrNameLst>
                                          </p:cBhvr>
                                          <p:tavLst>
                                            <p:tav tm="0">
                                              <p:val>
                                                <p:strVal val="#ppt_x"/>
                                              </p:val>
                                            </p:tav>
                                            <p:tav tm="100000">
                                              <p:val>
                                                <p:strVal val="#ppt_x"/>
                                              </p:val>
                                            </p:tav>
                                          </p:tavLst>
                                        </p:anim>
                                        <p:anim calcmode="lin" valueType="num">
                                          <p:cBhvr additive="base">
                                            <p:cTn id="91" dur="500" fill="hold"/>
                                            <p:tgtEl>
                                              <p:spTgt spid="170"/>
                                            </p:tgtEl>
                                            <p:attrNameLst>
                                              <p:attrName>ppt_y</p:attrName>
                                            </p:attrNameLst>
                                          </p:cBhvr>
                                          <p:tavLst>
                                            <p:tav tm="0">
                                              <p:val>
                                                <p:strVal val="1+#ppt_h/2"/>
                                              </p:val>
                                            </p:tav>
                                            <p:tav tm="100000">
                                              <p:val>
                                                <p:strVal val="#ppt_y"/>
                                              </p:val>
                                            </p:tav>
                                          </p:tavLst>
                                        </p:anim>
                                      </p:childTnLst>
                                    </p:cTn>
                                  </p:par>
                                  <p:par>
                                    <p:cTn id="92" presetID="22" presetClass="entr" presetSubtype="1" fill="hold" nodeType="withEffect">
                                      <p:stCondLst>
                                        <p:cond delay="0"/>
                                      </p:stCondLst>
                                      <p:childTnLst>
                                        <p:set>
                                          <p:cBhvr>
                                            <p:cTn id="93" dur="1" fill="hold">
                                              <p:stCondLst>
                                                <p:cond delay="0"/>
                                              </p:stCondLst>
                                            </p:cTn>
                                            <p:tgtEl>
                                              <p:spTgt spid="178"/>
                                            </p:tgtEl>
                                            <p:attrNameLst>
                                              <p:attrName>style.visibility</p:attrName>
                                            </p:attrNameLst>
                                          </p:cBhvr>
                                          <p:to>
                                            <p:strVal val="visible"/>
                                          </p:to>
                                        </p:set>
                                        <p:animEffect transition="in" filter="wipe(up)">
                                          <p:cBhvr>
                                            <p:cTn id="94" dur="500"/>
                                            <p:tgtEl>
                                              <p:spTgt spid="178"/>
                                            </p:tgtEl>
                                          </p:cBhvr>
                                        </p:animEffect>
                                      </p:childTnLst>
                                    </p:cTn>
                                  </p:par>
                                </p:childTnLst>
                              </p:cTn>
                            </p:par>
                            <p:par>
                              <p:cTn id="95" fill="hold">
                                <p:stCondLst>
                                  <p:cond delay="7500"/>
                                </p:stCondLst>
                                <p:childTnLst>
                                  <p:par>
                                    <p:cTn id="96" presetID="22" presetClass="entr" presetSubtype="8" fill="hold" nodeType="afterEffect">
                                      <p:stCondLst>
                                        <p:cond delay="0"/>
                                      </p:stCondLst>
                                      <p:childTnLst>
                                        <p:set>
                                          <p:cBhvr>
                                            <p:cTn id="97" dur="1" fill="hold">
                                              <p:stCondLst>
                                                <p:cond delay="0"/>
                                              </p:stCondLst>
                                            </p:cTn>
                                            <p:tgtEl>
                                              <p:spTgt spid="175"/>
                                            </p:tgtEl>
                                            <p:attrNameLst>
                                              <p:attrName>style.visibility</p:attrName>
                                            </p:attrNameLst>
                                          </p:cBhvr>
                                          <p:to>
                                            <p:strVal val="visible"/>
                                          </p:to>
                                        </p:set>
                                        <p:animEffect transition="in" filter="wipe(left)">
                                          <p:cBhvr>
                                            <p:cTn id="98" dur="500"/>
                                            <p:tgtEl>
                                              <p:spTgt spid="175"/>
                                            </p:tgtEl>
                                          </p:cBhvr>
                                        </p:animEffect>
                                      </p:childTnLst>
                                    </p:cTn>
                                  </p:par>
                                </p:childTnLst>
                              </p:cTn>
                            </p:par>
                            <p:par>
                              <p:cTn id="99" fill="hold">
                                <p:stCondLst>
                                  <p:cond delay="8000"/>
                                </p:stCondLst>
                                <p:childTnLst>
                                  <p:par>
                                    <p:cTn id="100" presetID="2" presetClass="entr" presetSubtype="4" fill="hold" nodeType="after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500" fill="hold"/>
                                            <p:tgtEl>
                                              <p:spTgt spid="179"/>
                                            </p:tgtEl>
                                            <p:attrNameLst>
                                              <p:attrName>ppt_x</p:attrName>
                                            </p:attrNameLst>
                                          </p:cBhvr>
                                          <p:tavLst>
                                            <p:tav tm="0">
                                              <p:val>
                                                <p:strVal val="#ppt_x"/>
                                              </p:val>
                                            </p:tav>
                                            <p:tav tm="100000">
                                              <p:val>
                                                <p:strVal val="#ppt_x"/>
                                              </p:val>
                                            </p:tav>
                                          </p:tavLst>
                                        </p:anim>
                                        <p:anim calcmode="lin" valueType="num">
                                          <p:cBhvr additive="base">
                                            <p:cTn id="103" dur="500" fill="hold"/>
                                            <p:tgtEl>
                                              <p:spTgt spid="179"/>
                                            </p:tgtEl>
                                            <p:attrNameLst>
                                              <p:attrName>ppt_y</p:attrName>
                                            </p:attrNameLst>
                                          </p:cBhvr>
                                          <p:tavLst>
                                            <p:tav tm="0">
                                              <p:val>
                                                <p:strVal val="1+#ppt_h/2"/>
                                              </p:val>
                                            </p:tav>
                                            <p:tav tm="100000">
                                              <p:val>
                                                <p:strVal val="#ppt_y"/>
                                              </p:val>
                                            </p:tav>
                                          </p:tavLst>
                                        </p:anim>
                                      </p:childTnLst>
                                    </p:cTn>
                                  </p:par>
                                  <p:par>
                                    <p:cTn id="104" presetID="22" presetClass="entr" presetSubtype="1" fill="hold" nodeType="withEffect">
                                      <p:stCondLst>
                                        <p:cond delay="0"/>
                                      </p:stCondLst>
                                      <p:childTnLst>
                                        <p:set>
                                          <p:cBhvr>
                                            <p:cTn id="105" dur="1" fill="hold">
                                              <p:stCondLst>
                                                <p:cond delay="0"/>
                                              </p:stCondLst>
                                            </p:cTn>
                                            <p:tgtEl>
                                              <p:spTgt spid="187"/>
                                            </p:tgtEl>
                                            <p:attrNameLst>
                                              <p:attrName>style.visibility</p:attrName>
                                            </p:attrNameLst>
                                          </p:cBhvr>
                                          <p:to>
                                            <p:strVal val="visible"/>
                                          </p:to>
                                        </p:set>
                                        <p:animEffect transition="in" filter="wipe(up)">
                                          <p:cBhvr>
                                            <p:cTn id="106" dur="500"/>
                                            <p:tgtEl>
                                              <p:spTgt spid="187"/>
                                            </p:tgtEl>
                                          </p:cBhvr>
                                        </p:animEffect>
                                      </p:childTnLst>
                                    </p:cTn>
                                  </p:par>
                                </p:childTnLst>
                              </p:cTn>
                            </p:par>
                            <p:par>
                              <p:cTn id="107" fill="hold">
                                <p:stCondLst>
                                  <p:cond delay="8500"/>
                                </p:stCondLst>
                                <p:childTnLst>
                                  <p:par>
                                    <p:cTn id="108" presetID="22" presetClass="entr" presetSubtype="8" fill="hold" nodeType="afterEffect">
                                      <p:stCondLst>
                                        <p:cond delay="0"/>
                                      </p:stCondLst>
                                      <p:childTnLst>
                                        <p:set>
                                          <p:cBhvr>
                                            <p:cTn id="109" dur="1" fill="hold">
                                              <p:stCondLst>
                                                <p:cond delay="0"/>
                                              </p:stCondLst>
                                            </p:cTn>
                                            <p:tgtEl>
                                              <p:spTgt spid="184"/>
                                            </p:tgtEl>
                                            <p:attrNameLst>
                                              <p:attrName>style.visibility</p:attrName>
                                            </p:attrNameLst>
                                          </p:cBhvr>
                                          <p:to>
                                            <p:strVal val="visible"/>
                                          </p:to>
                                        </p:set>
                                        <p:animEffect transition="in" filter="wipe(left)">
                                          <p:cBhvr>
                                            <p:cTn id="110"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2" grpId="0"/>
          <p:bldP spid="103" grpId="0" animBg="1"/>
          <p:bldP spid="148" grpId="0"/>
          <p:bldP spid="149" grpId="0"/>
          <p:bldP spid="150" grpId="0"/>
          <p:bldP spid="1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 presetClass="entr" presetSubtype="4" accel="6200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additive="base">
                                            <p:cTn id="17" dur="500" fill="hold"/>
                                            <p:tgtEl>
                                              <p:spTgt spid="99"/>
                                            </p:tgtEl>
                                            <p:attrNameLst>
                                              <p:attrName>ppt_x</p:attrName>
                                            </p:attrNameLst>
                                          </p:cBhvr>
                                          <p:tavLst>
                                            <p:tav tm="0">
                                              <p:val>
                                                <p:strVal val="#ppt_x"/>
                                              </p:val>
                                            </p:tav>
                                            <p:tav tm="100000">
                                              <p:val>
                                                <p:strVal val="#ppt_x"/>
                                              </p:val>
                                            </p:tav>
                                          </p:tavLst>
                                        </p:anim>
                                        <p:anim calcmode="lin" valueType="num">
                                          <p:cBhvr additive="base">
                                            <p:cTn id="18" dur="500" fill="hold"/>
                                            <p:tgtEl>
                                              <p:spTgt spid="99"/>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barn(outVertical)">
                                          <p:cBhvr>
                                            <p:cTn id="22" dur="500"/>
                                            <p:tgtEl>
                                              <p:spTgt spid="102"/>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wipe(left)">
                                          <p:cBhvr>
                                            <p:cTn id="26" dur="500"/>
                                            <p:tgtEl>
                                              <p:spTgt spid="103"/>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104"/>
                                            </p:tgtEl>
                                            <p:attrNameLst>
                                              <p:attrName>style.visibility</p:attrName>
                                            </p:attrNameLst>
                                          </p:cBhvr>
                                          <p:to>
                                            <p:strVal val="visible"/>
                                          </p:to>
                                        </p:set>
                                        <p:animEffect transition="in" filter="wipe(down)">
                                          <p:cBhvr>
                                            <p:cTn id="30" dur="500"/>
                                            <p:tgtEl>
                                              <p:spTgt spid="104"/>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148"/>
                                            </p:tgtEl>
                                            <p:attrNameLst>
                                              <p:attrName>style.visibility</p:attrName>
                                            </p:attrNameLst>
                                          </p:cBhvr>
                                          <p:to>
                                            <p:strVal val="visible"/>
                                          </p:to>
                                        </p:set>
                                        <p:anim calcmode="lin" valueType="num">
                                          <p:cBhvr>
                                            <p:cTn id="33" dur="500" fill="hold"/>
                                            <p:tgtEl>
                                              <p:spTgt spid="148"/>
                                            </p:tgtEl>
                                            <p:attrNameLst>
                                              <p:attrName>ppt_w</p:attrName>
                                            </p:attrNameLst>
                                          </p:cBhvr>
                                          <p:tavLst>
                                            <p:tav tm="0">
                                              <p:val>
                                                <p:fltVal val="0"/>
                                              </p:val>
                                            </p:tav>
                                            <p:tav tm="100000">
                                              <p:val>
                                                <p:strVal val="#ppt_w"/>
                                              </p:val>
                                            </p:tav>
                                          </p:tavLst>
                                        </p:anim>
                                        <p:anim calcmode="lin" valueType="num">
                                          <p:cBhvr>
                                            <p:cTn id="34" dur="500" fill="hold"/>
                                            <p:tgtEl>
                                              <p:spTgt spid="148"/>
                                            </p:tgtEl>
                                            <p:attrNameLst>
                                              <p:attrName>ppt_h</p:attrName>
                                            </p:attrNameLst>
                                          </p:cBhvr>
                                          <p:tavLst>
                                            <p:tav tm="0">
                                              <p:val>
                                                <p:fltVal val="0"/>
                                              </p:val>
                                            </p:tav>
                                            <p:tav tm="100000">
                                              <p:val>
                                                <p:strVal val="#ppt_h"/>
                                              </p:val>
                                            </p:tav>
                                          </p:tavLst>
                                        </p:anim>
                                        <p:animEffect transition="in" filter="fade">
                                          <p:cBhvr>
                                            <p:cTn id="35" dur="500"/>
                                            <p:tgtEl>
                                              <p:spTgt spid="148"/>
                                            </p:tgtEl>
                                          </p:cBhvr>
                                        </p:animEffect>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wipe(down)">
                                          <p:cBhvr>
                                            <p:cTn id="39" dur="500"/>
                                            <p:tgtEl>
                                              <p:spTgt spid="115"/>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49"/>
                                            </p:tgtEl>
                                            <p:attrNameLst>
                                              <p:attrName>style.visibility</p:attrName>
                                            </p:attrNameLst>
                                          </p:cBhvr>
                                          <p:to>
                                            <p:strVal val="visible"/>
                                          </p:to>
                                        </p:set>
                                        <p:anim calcmode="lin" valueType="num">
                                          <p:cBhvr>
                                            <p:cTn id="42" dur="500" fill="hold"/>
                                            <p:tgtEl>
                                              <p:spTgt spid="149"/>
                                            </p:tgtEl>
                                            <p:attrNameLst>
                                              <p:attrName>ppt_w</p:attrName>
                                            </p:attrNameLst>
                                          </p:cBhvr>
                                          <p:tavLst>
                                            <p:tav tm="0">
                                              <p:val>
                                                <p:fltVal val="0"/>
                                              </p:val>
                                            </p:tav>
                                            <p:tav tm="100000">
                                              <p:val>
                                                <p:strVal val="#ppt_w"/>
                                              </p:val>
                                            </p:tav>
                                          </p:tavLst>
                                        </p:anim>
                                        <p:anim calcmode="lin" valueType="num">
                                          <p:cBhvr>
                                            <p:cTn id="43" dur="500" fill="hold"/>
                                            <p:tgtEl>
                                              <p:spTgt spid="149"/>
                                            </p:tgtEl>
                                            <p:attrNameLst>
                                              <p:attrName>ppt_h</p:attrName>
                                            </p:attrNameLst>
                                          </p:cBhvr>
                                          <p:tavLst>
                                            <p:tav tm="0">
                                              <p:val>
                                                <p:fltVal val="0"/>
                                              </p:val>
                                            </p:tav>
                                            <p:tav tm="100000">
                                              <p:val>
                                                <p:strVal val="#ppt_h"/>
                                              </p:val>
                                            </p:tav>
                                          </p:tavLst>
                                        </p:anim>
                                        <p:animEffect transition="in" filter="fade">
                                          <p:cBhvr>
                                            <p:cTn id="44" dur="500"/>
                                            <p:tgtEl>
                                              <p:spTgt spid="149"/>
                                            </p:tgtEl>
                                          </p:cBhvr>
                                        </p:animEffect>
                                      </p:childTnLst>
                                    </p:cTn>
                                  </p:par>
                                </p:childTnLst>
                              </p:cTn>
                            </p:par>
                            <p:par>
                              <p:cTn id="45" fill="hold">
                                <p:stCondLst>
                                  <p:cond delay="3500"/>
                                </p:stCondLst>
                                <p:childTnLst>
                                  <p:par>
                                    <p:cTn id="46" presetID="22" presetClass="entr" presetSubtype="4"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down)">
                                          <p:cBhvr>
                                            <p:cTn id="48" dur="500"/>
                                            <p:tgtEl>
                                              <p:spTgt spid="126"/>
                                            </p:tgtEl>
                                          </p:cBhvr>
                                        </p:animEffect>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50"/>
                                            </p:tgtEl>
                                            <p:attrNameLst>
                                              <p:attrName>style.visibility</p:attrName>
                                            </p:attrNameLst>
                                          </p:cBhvr>
                                          <p:to>
                                            <p:strVal val="visible"/>
                                          </p:to>
                                        </p:set>
                                        <p:anim calcmode="lin" valueType="num">
                                          <p:cBhvr>
                                            <p:cTn id="51" dur="500" fill="hold"/>
                                            <p:tgtEl>
                                              <p:spTgt spid="150"/>
                                            </p:tgtEl>
                                            <p:attrNameLst>
                                              <p:attrName>ppt_w</p:attrName>
                                            </p:attrNameLst>
                                          </p:cBhvr>
                                          <p:tavLst>
                                            <p:tav tm="0">
                                              <p:val>
                                                <p:fltVal val="0"/>
                                              </p:val>
                                            </p:tav>
                                            <p:tav tm="100000">
                                              <p:val>
                                                <p:strVal val="#ppt_w"/>
                                              </p:val>
                                            </p:tav>
                                          </p:tavLst>
                                        </p:anim>
                                        <p:anim calcmode="lin" valueType="num">
                                          <p:cBhvr>
                                            <p:cTn id="52" dur="500" fill="hold"/>
                                            <p:tgtEl>
                                              <p:spTgt spid="150"/>
                                            </p:tgtEl>
                                            <p:attrNameLst>
                                              <p:attrName>ppt_h</p:attrName>
                                            </p:attrNameLst>
                                          </p:cBhvr>
                                          <p:tavLst>
                                            <p:tav tm="0">
                                              <p:val>
                                                <p:fltVal val="0"/>
                                              </p:val>
                                            </p:tav>
                                            <p:tav tm="100000">
                                              <p:val>
                                                <p:strVal val="#ppt_h"/>
                                              </p:val>
                                            </p:tav>
                                          </p:tavLst>
                                        </p:anim>
                                        <p:animEffect transition="in" filter="fade">
                                          <p:cBhvr>
                                            <p:cTn id="53" dur="500"/>
                                            <p:tgtEl>
                                              <p:spTgt spid="150"/>
                                            </p:tgtEl>
                                          </p:cBhvr>
                                        </p:animEffect>
                                      </p:childTnLst>
                                    </p:cTn>
                                  </p:par>
                                </p:childTnLst>
                              </p:cTn>
                            </p:par>
                            <p:par>
                              <p:cTn id="54" fill="hold">
                                <p:stCondLst>
                                  <p:cond delay="4250"/>
                                </p:stCondLst>
                                <p:childTnLst>
                                  <p:par>
                                    <p:cTn id="55" presetID="22" presetClass="entr" presetSubtype="4" fill="hold" nodeType="afterEffect">
                                      <p:stCondLst>
                                        <p:cond delay="0"/>
                                      </p:stCondLst>
                                      <p:childTnLst>
                                        <p:set>
                                          <p:cBhvr>
                                            <p:cTn id="56" dur="1" fill="hold">
                                              <p:stCondLst>
                                                <p:cond delay="0"/>
                                              </p:stCondLst>
                                            </p:cTn>
                                            <p:tgtEl>
                                              <p:spTgt spid="137"/>
                                            </p:tgtEl>
                                            <p:attrNameLst>
                                              <p:attrName>style.visibility</p:attrName>
                                            </p:attrNameLst>
                                          </p:cBhvr>
                                          <p:to>
                                            <p:strVal val="visible"/>
                                          </p:to>
                                        </p:set>
                                        <p:animEffect transition="in" filter="wipe(down)">
                                          <p:cBhvr>
                                            <p:cTn id="57" dur="500"/>
                                            <p:tgtEl>
                                              <p:spTgt spid="137"/>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151"/>
                                            </p:tgtEl>
                                            <p:attrNameLst>
                                              <p:attrName>style.visibility</p:attrName>
                                            </p:attrNameLst>
                                          </p:cBhvr>
                                          <p:to>
                                            <p:strVal val="visible"/>
                                          </p:to>
                                        </p:set>
                                        <p:anim calcmode="lin" valueType="num">
                                          <p:cBhvr>
                                            <p:cTn id="60" dur="500" fill="hold"/>
                                            <p:tgtEl>
                                              <p:spTgt spid="151"/>
                                            </p:tgtEl>
                                            <p:attrNameLst>
                                              <p:attrName>ppt_w</p:attrName>
                                            </p:attrNameLst>
                                          </p:cBhvr>
                                          <p:tavLst>
                                            <p:tav tm="0">
                                              <p:val>
                                                <p:fltVal val="0"/>
                                              </p:val>
                                            </p:tav>
                                            <p:tav tm="100000">
                                              <p:val>
                                                <p:strVal val="#ppt_w"/>
                                              </p:val>
                                            </p:tav>
                                          </p:tavLst>
                                        </p:anim>
                                        <p:anim calcmode="lin" valueType="num">
                                          <p:cBhvr>
                                            <p:cTn id="61" dur="500" fill="hold"/>
                                            <p:tgtEl>
                                              <p:spTgt spid="151"/>
                                            </p:tgtEl>
                                            <p:attrNameLst>
                                              <p:attrName>ppt_h</p:attrName>
                                            </p:attrNameLst>
                                          </p:cBhvr>
                                          <p:tavLst>
                                            <p:tav tm="0">
                                              <p:val>
                                                <p:fltVal val="0"/>
                                              </p:val>
                                            </p:tav>
                                            <p:tav tm="100000">
                                              <p:val>
                                                <p:strVal val="#ppt_h"/>
                                              </p:val>
                                            </p:tav>
                                          </p:tavLst>
                                        </p:anim>
                                        <p:animEffect transition="in" filter="fade">
                                          <p:cBhvr>
                                            <p:cTn id="62" dur="500"/>
                                            <p:tgtEl>
                                              <p:spTgt spid="151"/>
                                            </p:tgtEl>
                                          </p:cBhvr>
                                        </p:animEffect>
                                      </p:childTnLst>
                                    </p:cTn>
                                  </p:par>
                                </p:childTnLst>
                              </p:cTn>
                            </p:par>
                            <p:par>
                              <p:cTn id="63" fill="hold">
                                <p:stCondLst>
                                  <p:cond delay="5000"/>
                                </p:stCondLst>
                                <p:childTnLst>
                                  <p:par>
                                    <p:cTn id="64" presetID="2" presetClass="entr" presetSubtype="4" fill="hold" nodeType="afterEffect">
                                      <p:stCondLst>
                                        <p:cond delay="0"/>
                                      </p:stCondLst>
                                      <p:childTnLst>
                                        <p:set>
                                          <p:cBhvr>
                                            <p:cTn id="65" dur="1" fill="hold">
                                              <p:stCondLst>
                                                <p:cond delay="0"/>
                                              </p:stCondLst>
                                            </p:cTn>
                                            <p:tgtEl>
                                              <p:spTgt spid="152"/>
                                            </p:tgtEl>
                                            <p:attrNameLst>
                                              <p:attrName>style.visibility</p:attrName>
                                            </p:attrNameLst>
                                          </p:cBhvr>
                                          <p:to>
                                            <p:strVal val="visible"/>
                                          </p:to>
                                        </p:set>
                                        <p:anim calcmode="lin" valueType="num">
                                          <p:cBhvr additive="base">
                                            <p:cTn id="66" dur="500" fill="hold"/>
                                            <p:tgtEl>
                                              <p:spTgt spid="152"/>
                                            </p:tgtEl>
                                            <p:attrNameLst>
                                              <p:attrName>ppt_x</p:attrName>
                                            </p:attrNameLst>
                                          </p:cBhvr>
                                          <p:tavLst>
                                            <p:tav tm="0">
                                              <p:val>
                                                <p:strVal val="#ppt_x"/>
                                              </p:val>
                                            </p:tav>
                                            <p:tav tm="100000">
                                              <p:val>
                                                <p:strVal val="#ppt_x"/>
                                              </p:val>
                                            </p:tav>
                                          </p:tavLst>
                                        </p:anim>
                                        <p:anim calcmode="lin" valueType="num">
                                          <p:cBhvr additive="base">
                                            <p:cTn id="67" dur="500" fill="hold"/>
                                            <p:tgtEl>
                                              <p:spTgt spid="152"/>
                                            </p:tgtEl>
                                            <p:attrNameLst>
                                              <p:attrName>ppt_y</p:attrName>
                                            </p:attrNameLst>
                                          </p:cBhvr>
                                          <p:tavLst>
                                            <p:tav tm="0">
                                              <p:val>
                                                <p:strVal val="1+#ppt_h/2"/>
                                              </p:val>
                                            </p:tav>
                                            <p:tav tm="100000">
                                              <p:val>
                                                <p:strVal val="#ppt_y"/>
                                              </p:val>
                                            </p:tav>
                                          </p:tavLst>
                                        </p:anim>
                                      </p:childTnLst>
                                    </p:cTn>
                                  </p:par>
                                  <p:par>
                                    <p:cTn id="68" presetID="22" presetClass="entr" presetSubtype="1" fill="hold" nodeType="withEffect">
                                      <p:stCondLst>
                                        <p:cond delay="0"/>
                                      </p:stCondLst>
                                      <p:childTnLst>
                                        <p:set>
                                          <p:cBhvr>
                                            <p:cTn id="69" dur="1" fill="hold">
                                              <p:stCondLst>
                                                <p:cond delay="0"/>
                                              </p:stCondLst>
                                            </p:cTn>
                                            <p:tgtEl>
                                              <p:spTgt spid="160"/>
                                            </p:tgtEl>
                                            <p:attrNameLst>
                                              <p:attrName>style.visibility</p:attrName>
                                            </p:attrNameLst>
                                          </p:cBhvr>
                                          <p:to>
                                            <p:strVal val="visible"/>
                                          </p:to>
                                        </p:set>
                                        <p:animEffect transition="in" filter="wipe(up)">
                                          <p:cBhvr>
                                            <p:cTn id="70" dur="500"/>
                                            <p:tgtEl>
                                              <p:spTgt spid="160"/>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157"/>
                                            </p:tgtEl>
                                            <p:attrNameLst>
                                              <p:attrName>style.visibility</p:attrName>
                                            </p:attrNameLst>
                                          </p:cBhvr>
                                          <p:to>
                                            <p:strVal val="visible"/>
                                          </p:to>
                                        </p:set>
                                        <p:animEffect transition="in" filter="wipe(left)">
                                          <p:cBhvr>
                                            <p:cTn id="74" dur="500"/>
                                            <p:tgtEl>
                                              <p:spTgt spid="157"/>
                                            </p:tgtEl>
                                          </p:cBhvr>
                                        </p:animEffect>
                                      </p:childTnLst>
                                    </p:cTn>
                                  </p:par>
                                </p:childTnLst>
                              </p:cTn>
                            </p:par>
                            <p:par>
                              <p:cTn id="75" fill="hold">
                                <p:stCondLst>
                                  <p:cond delay="6000"/>
                                </p:stCondLst>
                                <p:childTnLst>
                                  <p:par>
                                    <p:cTn id="76" presetID="2" presetClass="entr" presetSubtype="4" fill="hold" nodeType="afterEffect">
                                      <p:stCondLst>
                                        <p:cond delay="0"/>
                                      </p:stCondLst>
                                      <p:childTnLst>
                                        <p:set>
                                          <p:cBhvr>
                                            <p:cTn id="77" dur="1" fill="hold">
                                              <p:stCondLst>
                                                <p:cond delay="0"/>
                                              </p:stCondLst>
                                            </p:cTn>
                                            <p:tgtEl>
                                              <p:spTgt spid="161"/>
                                            </p:tgtEl>
                                            <p:attrNameLst>
                                              <p:attrName>style.visibility</p:attrName>
                                            </p:attrNameLst>
                                          </p:cBhvr>
                                          <p:to>
                                            <p:strVal val="visible"/>
                                          </p:to>
                                        </p:set>
                                        <p:anim calcmode="lin" valueType="num">
                                          <p:cBhvr additive="base">
                                            <p:cTn id="78" dur="500" fill="hold"/>
                                            <p:tgtEl>
                                              <p:spTgt spid="161"/>
                                            </p:tgtEl>
                                            <p:attrNameLst>
                                              <p:attrName>ppt_x</p:attrName>
                                            </p:attrNameLst>
                                          </p:cBhvr>
                                          <p:tavLst>
                                            <p:tav tm="0">
                                              <p:val>
                                                <p:strVal val="#ppt_x"/>
                                              </p:val>
                                            </p:tav>
                                            <p:tav tm="100000">
                                              <p:val>
                                                <p:strVal val="#ppt_x"/>
                                              </p:val>
                                            </p:tav>
                                          </p:tavLst>
                                        </p:anim>
                                        <p:anim calcmode="lin" valueType="num">
                                          <p:cBhvr additive="base">
                                            <p:cTn id="79" dur="500" fill="hold"/>
                                            <p:tgtEl>
                                              <p:spTgt spid="161"/>
                                            </p:tgtEl>
                                            <p:attrNameLst>
                                              <p:attrName>ppt_y</p:attrName>
                                            </p:attrNameLst>
                                          </p:cBhvr>
                                          <p:tavLst>
                                            <p:tav tm="0">
                                              <p:val>
                                                <p:strVal val="1+#ppt_h/2"/>
                                              </p:val>
                                            </p:tav>
                                            <p:tav tm="100000">
                                              <p:val>
                                                <p:strVal val="#ppt_y"/>
                                              </p:val>
                                            </p:tav>
                                          </p:tavLst>
                                        </p:anim>
                                      </p:childTnLst>
                                    </p:cTn>
                                  </p:par>
                                  <p:par>
                                    <p:cTn id="80" presetID="22" presetClass="entr" presetSubtype="1" fill="hold" nodeType="withEffect">
                                      <p:stCondLst>
                                        <p:cond delay="0"/>
                                      </p:stCondLst>
                                      <p:childTnLst>
                                        <p:set>
                                          <p:cBhvr>
                                            <p:cTn id="81" dur="1" fill="hold">
                                              <p:stCondLst>
                                                <p:cond delay="0"/>
                                              </p:stCondLst>
                                            </p:cTn>
                                            <p:tgtEl>
                                              <p:spTgt spid="169"/>
                                            </p:tgtEl>
                                            <p:attrNameLst>
                                              <p:attrName>style.visibility</p:attrName>
                                            </p:attrNameLst>
                                          </p:cBhvr>
                                          <p:to>
                                            <p:strVal val="visible"/>
                                          </p:to>
                                        </p:set>
                                        <p:animEffect transition="in" filter="wipe(up)">
                                          <p:cBhvr>
                                            <p:cTn id="82" dur="500"/>
                                            <p:tgtEl>
                                              <p:spTgt spid="169"/>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166"/>
                                            </p:tgtEl>
                                            <p:attrNameLst>
                                              <p:attrName>style.visibility</p:attrName>
                                            </p:attrNameLst>
                                          </p:cBhvr>
                                          <p:to>
                                            <p:strVal val="visible"/>
                                          </p:to>
                                        </p:set>
                                        <p:animEffect transition="in" filter="wipe(left)">
                                          <p:cBhvr>
                                            <p:cTn id="86" dur="500"/>
                                            <p:tgtEl>
                                              <p:spTgt spid="166"/>
                                            </p:tgtEl>
                                          </p:cBhvr>
                                        </p:animEffect>
                                      </p:childTnLst>
                                    </p:cTn>
                                  </p:par>
                                </p:childTnLst>
                              </p:cTn>
                            </p:par>
                            <p:par>
                              <p:cTn id="87" fill="hold">
                                <p:stCondLst>
                                  <p:cond delay="7000"/>
                                </p:stCondLst>
                                <p:childTnLst>
                                  <p:par>
                                    <p:cTn id="88" presetID="2" presetClass="entr" presetSubtype="4" fill="hold" nodeType="afterEffect">
                                      <p:stCondLst>
                                        <p:cond delay="0"/>
                                      </p:stCondLst>
                                      <p:childTnLst>
                                        <p:set>
                                          <p:cBhvr>
                                            <p:cTn id="89" dur="1" fill="hold">
                                              <p:stCondLst>
                                                <p:cond delay="0"/>
                                              </p:stCondLst>
                                            </p:cTn>
                                            <p:tgtEl>
                                              <p:spTgt spid="170"/>
                                            </p:tgtEl>
                                            <p:attrNameLst>
                                              <p:attrName>style.visibility</p:attrName>
                                            </p:attrNameLst>
                                          </p:cBhvr>
                                          <p:to>
                                            <p:strVal val="visible"/>
                                          </p:to>
                                        </p:set>
                                        <p:anim calcmode="lin" valueType="num">
                                          <p:cBhvr additive="base">
                                            <p:cTn id="90" dur="500" fill="hold"/>
                                            <p:tgtEl>
                                              <p:spTgt spid="170"/>
                                            </p:tgtEl>
                                            <p:attrNameLst>
                                              <p:attrName>ppt_x</p:attrName>
                                            </p:attrNameLst>
                                          </p:cBhvr>
                                          <p:tavLst>
                                            <p:tav tm="0">
                                              <p:val>
                                                <p:strVal val="#ppt_x"/>
                                              </p:val>
                                            </p:tav>
                                            <p:tav tm="100000">
                                              <p:val>
                                                <p:strVal val="#ppt_x"/>
                                              </p:val>
                                            </p:tav>
                                          </p:tavLst>
                                        </p:anim>
                                        <p:anim calcmode="lin" valueType="num">
                                          <p:cBhvr additive="base">
                                            <p:cTn id="91" dur="500" fill="hold"/>
                                            <p:tgtEl>
                                              <p:spTgt spid="170"/>
                                            </p:tgtEl>
                                            <p:attrNameLst>
                                              <p:attrName>ppt_y</p:attrName>
                                            </p:attrNameLst>
                                          </p:cBhvr>
                                          <p:tavLst>
                                            <p:tav tm="0">
                                              <p:val>
                                                <p:strVal val="1+#ppt_h/2"/>
                                              </p:val>
                                            </p:tav>
                                            <p:tav tm="100000">
                                              <p:val>
                                                <p:strVal val="#ppt_y"/>
                                              </p:val>
                                            </p:tav>
                                          </p:tavLst>
                                        </p:anim>
                                      </p:childTnLst>
                                    </p:cTn>
                                  </p:par>
                                  <p:par>
                                    <p:cTn id="92" presetID="22" presetClass="entr" presetSubtype="1" fill="hold" nodeType="withEffect">
                                      <p:stCondLst>
                                        <p:cond delay="0"/>
                                      </p:stCondLst>
                                      <p:childTnLst>
                                        <p:set>
                                          <p:cBhvr>
                                            <p:cTn id="93" dur="1" fill="hold">
                                              <p:stCondLst>
                                                <p:cond delay="0"/>
                                              </p:stCondLst>
                                            </p:cTn>
                                            <p:tgtEl>
                                              <p:spTgt spid="178"/>
                                            </p:tgtEl>
                                            <p:attrNameLst>
                                              <p:attrName>style.visibility</p:attrName>
                                            </p:attrNameLst>
                                          </p:cBhvr>
                                          <p:to>
                                            <p:strVal val="visible"/>
                                          </p:to>
                                        </p:set>
                                        <p:animEffect transition="in" filter="wipe(up)">
                                          <p:cBhvr>
                                            <p:cTn id="94" dur="500"/>
                                            <p:tgtEl>
                                              <p:spTgt spid="178"/>
                                            </p:tgtEl>
                                          </p:cBhvr>
                                        </p:animEffect>
                                      </p:childTnLst>
                                    </p:cTn>
                                  </p:par>
                                </p:childTnLst>
                              </p:cTn>
                            </p:par>
                            <p:par>
                              <p:cTn id="95" fill="hold">
                                <p:stCondLst>
                                  <p:cond delay="7500"/>
                                </p:stCondLst>
                                <p:childTnLst>
                                  <p:par>
                                    <p:cTn id="96" presetID="22" presetClass="entr" presetSubtype="8" fill="hold" nodeType="afterEffect">
                                      <p:stCondLst>
                                        <p:cond delay="0"/>
                                      </p:stCondLst>
                                      <p:childTnLst>
                                        <p:set>
                                          <p:cBhvr>
                                            <p:cTn id="97" dur="1" fill="hold">
                                              <p:stCondLst>
                                                <p:cond delay="0"/>
                                              </p:stCondLst>
                                            </p:cTn>
                                            <p:tgtEl>
                                              <p:spTgt spid="175"/>
                                            </p:tgtEl>
                                            <p:attrNameLst>
                                              <p:attrName>style.visibility</p:attrName>
                                            </p:attrNameLst>
                                          </p:cBhvr>
                                          <p:to>
                                            <p:strVal val="visible"/>
                                          </p:to>
                                        </p:set>
                                        <p:animEffect transition="in" filter="wipe(left)">
                                          <p:cBhvr>
                                            <p:cTn id="98" dur="500"/>
                                            <p:tgtEl>
                                              <p:spTgt spid="175"/>
                                            </p:tgtEl>
                                          </p:cBhvr>
                                        </p:animEffect>
                                      </p:childTnLst>
                                    </p:cTn>
                                  </p:par>
                                </p:childTnLst>
                              </p:cTn>
                            </p:par>
                            <p:par>
                              <p:cTn id="99" fill="hold">
                                <p:stCondLst>
                                  <p:cond delay="8000"/>
                                </p:stCondLst>
                                <p:childTnLst>
                                  <p:par>
                                    <p:cTn id="100" presetID="2" presetClass="entr" presetSubtype="4" fill="hold" nodeType="after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500" fill="hold"/>
                                            <p:tgtEl>
                                              <p:spTgt spid="179"/>
                                            </p:tgtEl>
                                            <p:attrNameLst>
                                              <p:attrName>ppt_x</p:attrName>
                                            </p:attrNameLst>
                                          </p:cBhvr>
                                          <p:tavLst>
                                            <p:tav tm="0">
                                              <p:val>
                                                <p:strVal val="#ppt_x"/>
                                              </p:val>
                                            </p:tav>
                                            <p:tav tm="100000">
                                              <p:val>
                                                <p:strVal val="#ppt_x"/>
                                              </p:val>
                                            </p:tav>
                                          </p:tavLst>
                                        </p:anim>
                                        <p:anim calcmode="lin" valueType="num">
                                          <p:cBhvr additive="base">
                                            <p:cTn id="103" dur="500" fill="hold"/>
                                            <p:tgtEl>
                                              <p:spTgt spid="179"/>
                                            </p:tgtEl>
                                            <p:attrNameLst>
                                              <p:attrName>ppt_y</p:attrName>
                                            </p:attrNameLst>
                                          </p:cBhvr>
                                          <p:tavLst>
                                            <p:tav tm="0">
                                              <p:val>
                                                <p:strVal val="1+#ppt_h/2"/>
                                              </p:val>
                                            </p:tav>
                                            <p:tav tm="100000">
                                              <p:val>
                                                <p:strVal val="#ppt_y"/>
                                              </p:val>
                                            </p:tav>
                                          </p:tavLst>
                                        </p:anim>
                                      </p:childTnLst>
                                    </p:cTn>
                                  </p:par>
                                  <p:par>
                                    <p:cTn id="104" presetID="22" presetClass="entr" presetSubtype="1" fill="hold" nodeType="withEffect">
                                      <p:stCondLst>
                                        <p:cond delay="0"/>
                                      </p:stCondLst>
                                      <p:childTnLst>
                                        <p:set>
                                          <p:cBhvr>
                                            <p:cTn id="105" dur="1" fill="hold">
                                              <p:stCondLst>
                                                <p:cond delay="0"/>
                                              </p:stCondLst>
                                            </p:cTn>
                                            <p:tgtEl>
                                              <p:spTgt spid="187"/>
                                            </p:tgtEl>
                                            <p:attrNameLst>
                                              <p:attrName>style.visibility</p:attrName>
                                            </p:attrNameLst>
                                          </p:cBhvr>
                                          <p:to>
                                            <p:strVal val="visible"/>
                                          </p:to>
                                        </p:set>
                                        <p:animEffect transition="in" filter="wipe(up)">
                                          <p:cBhvr>
                                            <p:cTn id="106" dur="500"/>
                                            <p:tgtEl>
                                              <p:spTgt spid="187"/>
                                            </p:tgtEl>
                                          </p:cBhvr>
                                        </p:animEffect>
                                      </p:childTnLst>
                                    </p:cTn>
                                  </p:par>
                                </p:childTnLst>
                              </p:cTn>
                            </p:par>
                            <p:par>
                              <p:cTn id="107" fill="hold">
                                <p:stCondLst>
                                  <p:cond delay="8500"/>
                                </p:stCondLst>
                                <p:childTnLst>
                                  <p:par>
                                    <p:cTn id="108" presetID="22" presetClass="entr" presetSubtype="8" fill="hold" nodeType="afterEffect">
                                      <p:stCondLst>
                                        <p:cond delay="0"/>
                                      </p:stCondLst>
                                      <p:childTnLst>
                                        <p:set>
                                          <p:cBhvr>
                                            <p:cTn id="109" dur="1" fill="hold">
                                              <p:stCondLst>
                                                <p:cond delay="0"/>
                                              </p:stCondLst>
                                            </p:cTn>
                                            <p:tgtEl>
                                              <p:spTgt spid="184"/>
                                            </p:tgtEl>
                                            <p:attrNameLst>
                                              <p:attrName>style.visibility</p:attrName>
                                            </p:attrNameLst>
                                          </p:cBhvr>
                                          <p:to>
                                            <p:strVal val="visible"/>
                                          </p:to>
                                        </p:set>
                                        <p:animEffect transition="in" filter="wipe(left)">
                                          <p:cBhvr>
                                            <p:cTn id="110"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2" grpId="0"/>
          <p:bldP spid="103" grpId="0" animBg="1"/>
          <p:bldP spid="148" grpId="0"/>
          <p:bldP spid="149" grpId="0"/>
          <p:bldP spid="150" grpId="0"/>
          <p:bldP spid="1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已完成项目汇总</a:t>
            </a:r>
          </a:p>
        </p:txBody>
      </p:sp>
      <p:sp>
        <p:nvSpPr>
          <p:cNvPr id="96" name="对角圆角矩形 11">
            <a:extLst>
              <a:ext uri="{FF2B5EF4-FFF2-40B4-BE49-F238E27FC236}">
                <a16:creationId xmlns:a16="http://schemas.microsoft.com/office/drawing/2014/main" xmlns="" id="{AEDC2FFC-711D-4C3A-9C5C-7944AB0E7C05}"/>
              </a:ext>
            </a:extLst>
          </p:cNvPr>
          <p:cNvSpPr/>
          <p:nvPr/>
        </p:nvSpPr>
        <p:spPr>
          <a:xfrm>
            <a:off x="798490" y="2515666"/>
            <a:ext cx="3501783" cy="1770207"/>
          </a:xfrm>
          <a:prstGeom prst="round2DiagRect">
            <a:avLst/>
          </a:prstGeom>
          <a:blipFill dpi="0" rotWithShape="0">
            <a:blip r:embed="rId3">
              <a:extLst>
                <a:ext uri="{BEBA8EAE-BF5A-486C-A8C5-ECC9F3942E4B}">
                  <a14:imgProps xmlns:a14="http://schemas.microsoft.com/office/drawing/2010/main">
                    <a14:imgLayer r:embed="rId4">
                      <a14:imgEffect>
                        <a14:colorTemperature colorTemp="4700"/>
                      </a14:imgEffect>
                    </a14:imgLayer>
                  </a14:imgProps>
                </a:ext>
              </a:extLst>
            </a:blip>
            <a:srcRect/>
            <a:tile tx="0" ty="0" sx="40000" sy="40000" flip="none" algn="tl"/>
          </a:blip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97" name="对角圆角矩形 12">
            <a:extLst>
              <a:ext uri="{FF2B5EF4-FFF2-40B4-BE49-F238E27FC236}">
                <a16:creationId xmlns:a16="http://schemas.microsoft.com/office/drawing/2014/main" xmlns="" id="{93493684-B746-4255-BF4F-8BD59C93C8DE}"/>
              </a:ext>
            </a:extLst>
          </p:cNvPr>
          <p:cNvSpPr/>
          <p:nvPr/>
        </p:nvSpPr>
        <p:spPr>
          <a:xfrm>
            <a:off x="4432177" y="2515666"/>
            <a:ext cx="3501783" cy="1770207"/>
          </a:xfrm>
          <a:prstGeom prst="round2DiagRect">
            <a:avLst/>
          </a:prstGeom>
          <a:blipFill dpi="0" rotWithShape="0">
            <a:blip r:embed="rId5">
              <a:extLst>
                <a:ext uri="{BEBA8EAE-BF5A-486C-A8C5-ECC9F3942E4B}">
                  <a14:imgProps xmlns:a14="http://schemas.microsoft.com/office/drawing/2010/main">
                    <a14:imgLayer r:embed="rId6">
                      <a14:imgEffect>
                        <a14:colorTemperature colorTemp="4700"/>
                      </a14:imgEffect>
                    </a14:imgLayer>
                  </a14:imgProps>
                </a:ext>
              </a:extLst>
            </a:blip>
            <a:srcRect/>
            <a:stretch>
              <a:fillRect/>
            </a:stretch>
          </a:blip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98" name="对角圆角矩形 13">
            <a:extLst>
              <a:ext uri="{FF2B5EF4-FFF2-40B4-BE49-F238E27FC236}">
                <a16:creationId xmlns:a16="http://schemas.microsoft.com/office/drawing/2014/main" xmlns="" id="{85FA9255-EBA9-4CED-8D4C-51B8C5FEA8B7}"/>
              </a:ext>
            </a:extLst>
          </p:cNvPr>
          <p:cNvSpPr/>
          <p:nvPr/>
        </p:nvSpPr>
        <p:spPr>
          <a:xfrm>
            <a:off x="8051586" y="2515666"/>
            <a:ext cx="3501783" cy="1770207"/>
          </a:xfrm>
          <a:prstGeom prst="round2DiagRect">
            <a:avLst/>
          </a:prstGeom>
          <a:blipFill dpi="0" rotWithShape="0">
            <a:blip r:embed="rId7"/>
            <a:srcRect/>
            <a:stretch>
              <a:fillRect/>
            </a:stretch>
          </a:blip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88" name="矩形 187">
            <a:extLst>
              <a:ext uri="{FF2B5EF4-FFF2-40B4-BE49-F238E27FC236}">
                <a16:creationId xmlns:a16="http://schemas.microsoft.com/office/drawing/2014/main" xmlns="" id="{B620E3A0-AE5C-42B4-B102-23483F9A7320}"/>
              </a:ext>
            </a:extLst>
          </p:cNvPr>
          <p:cNvSpPr/>
          <p:nvPr/>
        </p:nvSpPr>
        <p:spPr>
          <a:xfrm>
            <a:off x="1759254" y="2231043"/>
            <a:ext cx="1580255" cy="473872"/>
          </a:xfrm>
          <a:prstGeom prst="rect">
            <a:avLst/>
          </a:prstGeom>
          <a:solidFill>
            <a:srgbClr val="C1111B"/>
          </a:solid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Avant GardeBook" pitchFamily="50" charset="0"/>
                <a:ea typeface="微软雅黑" pitchFamily="34" charset="-122"/>
                <a:cs typeface="+mn-cs"/>
              </a:rPr>
              <a:t>添加标题</a:t>
            </a:r>
          </a:p>
        </p:txBody>
      </p:sp>
      <p:sp>
        <p:nvSpPr>
          <p:cNvPr id="189" name="矩形 188">
            <a:extLst>
              <a:ext uri="{FF2B5EF4-FFF2-40B4-BE49-F238E27FC236}">
                <a16:creationId xmlns:a16="http://schemas.microsoft.com/office/drawing/2014/main" xmlns="" id="{B511C965-23DC-4E2E-887C-8A7C3E236F80}"/>
              </a:ext>
            </a:extLst>
          </p:cNvPr>
          <p:cNvSpPr/>
          <p:nvPr/>
        </p:nvSpPr>
        <p:spPr>
          <a:xfrm>
            <a:off x="5392939" y="2231043"/>
            <a:ext cx="1580255" cy="473872"/>
          </a:xfrm>
          <a:prstGeom prst="rect">
            <a:avLst/>
          </a:prstGeom>
          <a:solidFill>
            <a:srgbClr val="C1111B"/>
          </a:solid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Avant GardeBook" pitchFamily="50" charset="0"/>
                <a:ea typeface="微软雅黑" pitchFamily="34" charset="-122"/>
                <a:cs typeface="+mn-cs"/>
              </a:rPr>
              <a:t>添加标题</a:t>
            </a:r>
          </a:p>
        </p:txBody>
      </p:sp>
      <p:sp>
        <p:nvSpPr>
          <p:cNvPr id="190" name="矩形 189">
            <a:extLst>
              <a:ext uri="{FF2B5EF4-FFF2-40B4-BE49-F238E27FC236}">
                <a16:creationId xmlns:a16="http://schemas.microsoft.com/office/drawing/2014/main" xmlns="" id="{C839DB22-4A75-4D27-9081-7D5CEAD73F73}"/>
              </a:ext>
            </a:extLst>
          </p:cNvPr>
          <p:cNvSpPr/>
          <p:nvPr/>
        </p:nvSpPr>
        <p:spPr>
          <a:xfrm>
            <a:off x="9012350" y="2231043"/>
            <a:ext cx="1580255" cy="473872"/>
          </a:xfrm>
          <a:prstGeom prst="rect">
            <a:avLst/>
          </a:prstGeom>
          <a:solidFill>
            <a:srgbClr val="C1111B"/>
          </a:solidFill>
          <a:ln w="19050" cap="flat" cmpd="sng" algn="ctr">
            <a:solidFill>
              <a:srgbClr val="FFFFFF"/>
            </a:solidFill>
            <a:prstDash val="solid"/>
            <a:miter lim="800000"/>
          </a:ln>
          <a:effectLst>
            <a:outerShdw blurRad="76200" dist="76200" dir="54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Avant GardeBook" pitchFamily="50" charset="0"/>
                <a:ea typeface="微软雅黑" pitchFamily="34" charset="-122"/>
                <a:cs typeface="+mn-cs"/>
              </a:rPr>
              <a:t>添加标题</a:t>
            </a:r>
          </a:p>
        </p:txBody>
      </p:sp>
      <p:sp>
        <p:nvSpPr>
          <p:cNvPr id="191" name="TextBox 49">
            <a:extLst>
              <a:ext uri="{FF2B5EF4-FFF2-40B4-BE49-F238E27FC236}">
                <a16:creationId xmlns:a16="http://schemas.microsoft.com/office/drawing/2014/main" xmlns="" id="{56EE9B08-92EB-4B1D-A871-34AEBA489825}"/>
              </a:ext>
            </a:extLst>
          </p:cNvPr>
          <p:cNvSpPr txBox="1"/>
          <p:nvPr/>
        </p:nvSpPr>
        <p:spPr>
          <a:xfrm>
            <a:off x="837025" y="4553771"/>
            <a:ext cx="3327055" cy="1052596"/>
          </a:xfrm>
          <a:prstGeom prst="rect">
            <a:avLst/>
          </a:prstGeom>
          <a:noFill/>
        </p:spPr>
        <p:txBody>
          <a:bodyPr wrap="square" rtlCol="0">
            <a:spAutoFit/>
          </a:bodyPr>
          <a:lstStyle/>
          <a:p>
            <a:pPr algn="just" defTabSz="914377">
              <a:lnSpc>
                <a:spcPct val="130000"/>
              </a:lnSpc>
            </a:pPr>
            <a:r>
              <a:rPr lang="zh-CN" altLang="en-US" sz="1600" dirty="0">
                <a:solidFill>
                  <a:schemeClr val="tx1">
                    <a:lumMod val="75000"/>
                    <a:lumOff val="25000"/>
                  </a:schemeClr>
                </a:solidFill>
                <a:latin typeface="Calibri" panose="020F0502020204030204"/>
                <a:ea typeface="宋体" panose="02010600030101010101" pitchFamily="2" charset="-122"/>
              </a:rPr>
              <a:t>您的内容打在这里，或者通过复制您的文本后，在此框中选择粘贴，并选择只保留文字。文字。</a:t>
            </a:r>
          </a:p>
        </p:txBody>
      </p:sp>
      <p:sp>
        <p:nvSpPr>
          <p:cNvPr id="192" name="TextBox 50">
            <a:extLst>
              <a:ext uri="{FF2B5EF4-FFF2-40B4-BE49-F238E27FC236}">
                <a16:creationId xmlns:a16="http://schemas.microsoft.com/office/drawing/2014/main" xmlns="" id="{E353E487-FAAA-457F-A4F6-065E4436BF66}"/>
              </a:ext>
            </a:extLst>
          </p:cNvPr>
          <p:cNvSpPr txBox="1"/>
          <p:nvPr/>
        </p:nvSpPr>
        <p:spPr>
          <a:xfrm>
            <a:off x="4561909" y="4582934"/>
            <a:ext cx="3228203" cy="1052596"/>
          </a:xfrm>
          <a:prstGeom prst="rect">
            <a:avLst/>
          </a:prstGeom>
          <a:noFill/>
        </p:spPr>
        <p:txBody>
          <a:bodyPr wrap="square" rtlCol="0">
            <a:spAutoFit/>
          </a:bodyPr>
          <a:lstStyle/>
          <a:p>
            <a:pPr algn="just" defTabSz="914377">
              <a:lnSpc>
                <a:spcPct val="130000"/>
              </a:lnSpc>
            </a:pPr>
            <a:r>
              <a:rPr lang="zh-CN" altLang="en-US" sz="1600" dirty="0">
                <a:solidFill>
                  <a:schemeClr val="tx1">
                    <a:lumMod val="75000"/>
                    <a:lumOff val="25000"/>
                  </a:schemeClr>
                </a:solidFill>
                <a:latin typeface="Calibri" panose="020F0502020204030204"/>
                <a:ea typeface="宋体" panose="02010600030101010101" pitchFamily="2" charset="-122"/>
              </a:rPr>
              <a:t>您的内容打在这里，或者通过复制您的文本后，在此框中选择粘贴，并选择只保留文字。</a:t>
            </a:r>
          </a:p>
        </p:txBody>
      </p:sp>
      <p:sp>
        <p:nvSpPr>
          <p:cNvPr id="193" name="TextBox 51">
            <a:extLst>
              <a:ext uri="{FF2B5EF4-FFF2-40B4-BE49-F238E27FC236}">
                <a16:creationId xmlns:a16="http://schemas.microsoft.com/office/drawing/2014/main" xmlns="" id="{0CF06662-AA4D-418E-94BE-17BF709ECA43}"/>
              </a:ext>
            </a:extLst>
          </p:cNvPr>
          <p:cNvSpPr txBox="1"/>
          <p:nvPr/>
        </p:nvSpPr>
        <p:spPr>
          <a:xfrm>
            <a:off x="8196725" y="4582934"/>
            <a:ext cx="3211504" cy="1052596"/>
          </a:xfrm>
          <a:prstGeom prst="rect">
            <a:avLst/>
          </a:prstGeom>
          <a:noFill/>
        </p:spPr>
        <p:txBody>
          <a:bodyPr wrap="square" rtlCol="0">
            <a:spAutoFit/>
          </a:bodyPr>
          <a:lstStyle/>
          <a:p>
            <a:pPr algn="just" defTabSz="914377">
              <a:lnSpc>
                <a:spcPct val="130000"/>
              </a:lnSpc>
            </a:pPr>
            <a:r>
              <a:rPr lang="zh-CN" altLang="en-US" sz="1600" dirty="0">
                <a:solidFill>
                  <a:schemeClr val="tx1">
                    <a:lumMod val="75000"/>
                    <a:lumOff val="25000"/>
                  </a:schemeClr>
                </a:solidFill>
                <a:latin typeface="Calibri" panose="020F0502020204030204"/>
                <a:ea typeface="宋体" panose="02010600030101010101" pitchFamily="2" charset="-122"/>
              </a:rPr>
              <a:t>您的内容打在这里，或者通过复制您的文本后，在此框中选择粘贴，并选择只保留文字。</a:t>
            </a:r>
          </a:p>
        </p:txBody>
      </p:sp>
    </p:spTree>
    <p:extLst>
      <p:ext uri="{BB962C8B-B14F-4D97-AF65-F5344CB8AC3E}">
        <p14:creationId xmlns:p14="http://schemas.microsoft.com/office/powerpoint/2010/main" val="28467650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2" decel="100000" fill="hold" grpId="0" nodeType="afterEffect">
                                  <p:stCondLst>
                                    <p:cond delay="0"/>
                                  </p:stCondLst>
                                  <p:childTnLst>
                                    <p:set>
                                      <p:cBhvr>
                                        <p:cTn id="17" dur="1" fill="hold">
                                          <p:stCondLst>
                                            <p:cond delay="0"/>
                                          </p:stCondLst>
                                        </p:cTn>
                                        <p:tgtEl>
                                          <p:spTgt spid="96"/>
                                        </p:tgtEl>
                                        <p:attrNameLst>
                                          <p:attrName>style.visibility</p:attrName>
                                        </p:attrNameLst>
                                      </p:cBhvr>
                                      <p:to>
                                        <p:strVal val="visible"/>
                                      </p:to>
                                    </p:set>
                                    <p:anim calcmode="lin" valueType="num">
                                      <p:cBhvr additive="base">
                                        <p:cTn id="18" dur="500" fill="hold"/>
                                        <p:tgtEl>
                                          <p:spTgt spid="96"/>
                                        </p:tgtEl>
                                        <p:attrNameLst>
                                          <p:attrName>ppt_x</p:attrName>
                                        </p:attrNameLst>
                                      </p:cBhvr>
                                      <p:tavLst>
                                        <p:tav tm="0">
                                          <p:val>
                                            <p:strVal val="1+#ppt_w/2"/>
                                          </p:val>
                                        </p:tav>
                                        <p:tav tm="100000">
                                          <p:val>
                                            <p:strVal val="#ppt_x"/>
                                          </p:val>
                                        </p:tav>
                                      </p:tavLst>
                                    </p:anim>
                                    <p:anim calcmode="lin" valueType="num">
                                      <p:cBhvr additive="base">
                                        <p:cTn id="19" dur="500" fill="hold"/>
                                        <p:tgtEl>
                                          <p:spTgt spid="96"/>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cBhvr additive="base">
                                        <p:cTn id="22" dur="500" fill="hold"/>
                                        <p:tgtEl>
                                          <p:spTgt spid="98"/>
                                        </p:tgtEl>
                                        <p:attrNameLst>
                                          <p:attrName>ppt_x</p:attrName>
                                        </p:attrNameLst>
                                      </p:cBhvr>
                                      <p:tavLst>
                                        <p:tav tm="0">
                                          <p:val>
                                            <p:strVal val="0-#ppt_w/2"/>
                                          </p:val>
                                        </p:tav>
                                        <p:tav tm="100000">
                                          <p:val>
                                            <p:strVal val="#ppt_x"/>
                                          </p:val>
                                        </p:tav>
                                      </p:tavLst>
                                    </p:anim>
                                    <p:anim calcmode="lin" valueType="num">
                                      <p:cBhvr additive="base">
                                        <p:cTn id="23" dur="500" fill="hold"/>
                                        <p:tgtEl>
                                          <p:spTgt spid="98"/>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additive="base">
                                        <p:cTn id="26" dur="500" fill="hold"/>
                                        <p:tgtEl>
                                          <p:spTgt spid="97"/>
                                        </p:tgtEl>
                                        <p:attrNameLst>
                                          <p:attrName>ppt_x</p:attrName>
                                        </p:attrNameLst>
                                      </p:cBhvr>
                                      <p:tavLst>
                                        <p:tav tm="0">
                                          <p:val>
                                            <p:strVal val="0-#ppt_w/2"/>
                                          </p:val>
                                        </p:tav>
                                        <p:tav tm="100000">
                                          <p:val>
                                            <p:strVal val="#ppt_x"/>
                                          </p:val>
                                        </p:tav>
                                      </p:tavLst>
                                    </p:anim>
                                    <p:anim calcmode="lin" valueType="num">
                                      <p:cBhvr additive="base">
                                        <p:cTn id="27" dur="500" fill="hold"/>
                                        <p:tgtEl>
                                          <p:spTgt spid="97"/>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2" presetClass="entr" presetSubtype="1" fill="hold" grpId="0" nodeType="afterEffect">
                                  <p:stCondLst>
                                    <p:cond delay="0"/>
                                  </p:stCondLst>
                                  <p:childTnLst>
                                    <p:set>
                                      <p:cBhvr>
                                        <p:cTn id="30" dur="1" fill="hold">
                                          <p:stCondLst>
                                            <p:cond delay="0"/>
                                          </p:stCondLst>
                                        </p:cTn>
                                        <p:tgtEl>
                                          <p:spTgt spid="188"/>
                                        </p:tgtEl>
                                        <p:attrNameLst>
                                          <p:attrName>style.visibility</p:attrName>
                                        </p:attrNameLst>
                                      </p:cBhvr>
                                      <p:to>
                                        <p:strVal val="visible"/>
                                      </p:to>
                                    </p:set>
                                    <p:anim calcmode="lin" valueType="num">
                                      <p:cBhvr additive="base">
                                        <p:cTn id="31" dur="500"/>
                                        <p:tgtEl>
                                          <p:spTgt spid="188"/>
                                        </p:tgtEl>
                                        <p:attrNameLst>
                                          <p:attrName>ppt_y</p:attrName>
                                        </p:attrNameLst>
                                      </p:cBhvr>
                                      <p:tavLst>
                                        <p:tav tm="0">
                                          <p:val>
                                            <p:strVal val="#ppt_y-#ppt_h*1.125000"/>
                                          </p:val>
                                        </p:tav>
                                        <p:tav tm="100000">
                                          <p:val>
                                            <p:strVal val="#ppt_y"/>
                                          </p:val>
                                        </p:tav>
                                      </p:tavLst>
                                    </p:anim>
                                    <p:animEffect transition="in" filter="wipe(down)">
                                      <p:cBhvr>
                                        <p:cTn id="32" dur="500"/>
                                        <p:tgtEl>
                                          <p:spTgt spid="188"/>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89"/>
                                        </p:tgtEl>
                                        <p:attrNameLst>
                                          <p:attrName>style.visibility</p:attrName>
                                        </p:attrNameLst>
                                      </p:cBhvr>
                                      <p:to>
                                        <p:strVal val="visible"/>
                                      </p:to>
                                    </p:set>
                                    <p:anim calcmode="lin" valueType="num">
                                      <p:cBhvr additive="base">
                                        <p:cTn id="35" dur="500"/>
                                        <p:tgtEl>
                                          <p:spTgt spid="189"/>
                                        </p:tgtEl>
                                        <p:attrNameLst>
                                          <p:attrName>ppt_y</p:attrName>
                                        </p:attrNameLst>
                                      </p:cBhvr>
                                      <p:tavLst>
                                        <p:tav tm="0">
                                          <p:val>
                                            <p:strVal val="#ppt_y-#ppt_h*1.125000"/>
                                          </p:val>
                                        </p:tav>
                                        <p:tav tm="100000">
                                          <p:val>
                                            <p:strVal val="#ppt_y"/>
                                          </p:val>
                                        </p:tav>
                                      </p:tavLst>
                                    </p:anim>
                                    <p:animEffect transition="in" filter="wipe(down)">
                                      <p:cBhvr>
                                        <p:cTn id="36" dur="500"/>
                                        <p:tgtEl>
                                          <p:spTgt spid="189"/>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90"/>
                                        </p:tgtEl>
                                        <p:attrNameLst>
                                          <p:attrName>style.visibility</p:attrName>
                                        </p:attrNameLst>
                                      </p:cBhvr>
                                      <p:to>
                                        <p:strVal val="visible"/>
                                      </p:to>
                                    </p:set>
                                    <p:anim calcmode="lin" valueType="num">
                                      <p:cBhvr additive="base">
                                        <p:cTn id="39" dur="500"/>
                                        <p:tgtEl>
                                          <p:spTgt spid="190"/>
                                        </p:tgtEl>
                                        <p:attrNameLst>
                                          <p:attrName>ppt_y</p:attrName>
                                        </p:attrNameLst>
                                      </p:cBhvr>
                                      <p:tavLst>
                                        <p:tav tm="0">
                                          <p:val>
                                            <p:strVal val="#ppt_y-#ppt_h*1.125000"/>
                                          </p:val>
                                        </p:tav>
                                        <p:tav tm="100000">
                                          <p:val>
                                            <p:strVal val="#ppt_y"/>
                                          </p:val>
                                        </p:tav>
                                      </p:tavLst>
                                    </p:anim>
                                    <p:animEffect transition="in" filter="wipe(down)">
                                      <p:cBhvr>
                                        <p:cTn id="40" dur="500"/>
                                        <p:tgtEl>
                                          <p:spTgt spid="190"/>
                                        </p:tgtEl>
                                      </p:cBhvr>
                                    </p:animEffect>
                                  </p:childTnLst>
                                </p:cTn>
                              </p:par>
                            </p:childTnLst>
                          </p:cTn>
                        </p:par>
                        <p:par>
                          <p:cTn id="41" fill="hold">
                            <p:stCondLst>
                              <p:cond delay="2000"/>
                            </p:stCondLst>
                            <p:childTnLst>
                              <p:par>
                                <p:cTn id="42" presetID="12" presetClass="entr" presetSubtype="1" fill="hold" grpId="0" nodeType="afterEffect">
                                  <p:stCondLst>
                                    <p:cond delay="0"/>
                                  </p:stCondLst>
                                  <p:childTnLst>
                                    <p:set>
                                      <p:cBhvr>
                                        <p:cTn id="43" dur="1" fill="hold">
                                          <p:stCondLst>
                                            <p:cond delay="0"/>
                                          </p:stCondLst>
                                        </p:cTn>
                                        <p:tgtEl>
                                          <p:spTgt spid="191"/>
                                        </p:tgtEl>
                                        <p:attrNameLst>
                                          <p:attrName>style.visibility</p:attrName>
                                        </p:attrNameLst>
                                      </p:cBhvr>
                                      <p:to>
                                        <p:strVal val="visible"/>
                                      </p:to>
                                    </p:set>
                                    <p:anim calcmode="lin" valueType="num">
                                      <p:cBhvr additive="base">
                                        <p:cTn id="44" dur="500"/>
                                        <p:tgtEl>
                                          <p:spTgt spid="191"/>
                                        </p:tgtEl>
                                        <p:attrNameLst>
                                          <p:attrName>ppt_y</p:attrName>
                                        </p:attrNameLst>
                                      </p:cBhvr>
                                      <p:tavLst>
                                        <p:tav tm="0">
                                          <p:val>
                                            <p:strVal val="#ppt_y-#ppt_h*1.125000"/>
                                          </p:val>
                                        </p:tav>
                                        <p:tav tm="100000">
                                          <p:val>
                                            <p:strVal val="#ppt_y"/>
                                          </p:val>
                                        </p:tav>
                                      </p:tavLst>
                                    </p:anim>
                                    <p:animEffect transition="in" filter="wipe(down)">
                                      <p:cBhvr>
                                        <p:cTn id="45" dur="500"/>
                                        <p:tgtEl>
                                          <p:spTgt spid="191"/>
                                        </p:tgtEl>
                                      </p:cBhvr>
                                    </p:animEffect>
                                  </p:childTnLst>
                                </p:cTn>
                              </p:par>
                            </p:childTnLst>
                          </p:cTn>
                        </p:par>
                        <p:par>
                          <p:cTn id="46" fill="hold">
                            <p:stCondLst>
                              <p:cond delay="2500"/>
                            </p:stCondLst>
                            <p:childTnLst>
                              <p:par>
                                <p:cTn id="47" presetID="12" presetClass="entr" presetSubtype="1" fill="hold" grpId="0" nodeType="afterEffect">
                                  <p:stCondLst>
                                    <p:cond delay="0"/>
                                  </p:stCondLst>
                                  <p:childTnLst>
                                    <p:set>
                                      <p:cBhvr>
                                        <p:cTn id="48" dur="1" fill="hold">
                                          <p:stCondLst>
                                            <p:cond delay="0"/>
                                          </p:stCondLst>
                                        </p:cTn>
                                        <p:tgtEl>
                                          <p:spTgt spid="192"/>
                                        </p:tgtEl>
                                        <p:attrNameLst>
                                          <p:attrName>style.visibility</p:attrName>
                                        </p:attrNameLst>
                                      </p:cBhvr>
                                      <p:to>
                                        <p:strVal val="visible"/>
                                      </p:to>
                                    </p:set>
                                    <p:anim calcmode="lin" valueType="num">
                                      <p:cBhvr additive="base">
                                        <p:cTn id="49" dur="500"/>
                                        <p:tgtEl>
                                          <p:spTgt spid="192"/>
                                        </p:tgtEl>
                                        <p:attrNameLst>
                                          <p:attrName>ppt_y</p:attrName>
                                        </p:attrNameLst>
                                      </p:cBhvr>
                                      <p:tavLst>
                                        <p:tav tm="0">
                                          <p:val>
                                            <p:strVal val="#ppt_y-#ppt_h*1.125000"/>
                                          </p:val>
                                        </p:tav>
                                        <p:tav tm="100000">
                                          <p:val>
                                            <p:strVal val="#ppt_y"/>
                                          </p:val>
                                        </p:tav>
                                      </p:tavLst>
                                    </p:anim>
                                    <p:animEffect transition="in" filter="wipe(down)">
                                      <p:cBhvr>
                                        <p:cTn id="50" dur="500"/>
                                        <p:tgtEl>
                                          <p:spTgt spid="192"/>
                                        </p:tgtEl>
                                      </p:cBhvr>
                                    </p:animEffect>
                                  </p:childTnLst>
                                </p:cTn>
                              </p:par>
                            </p:childTnLst>
                          </p:cTn>
                        </p:par>
                        <p:par>
                          <p:cTn id="51" fill="hold">
                            <p:stCondLst>
                              <p:cond delay="3000"/>
                            </p:stCondLst>
                            <p:childTnLst>
                              <p:par>
                                <p:cTn id="52" presetID="12" presetClass="entr" presetSubtype="1" fill="hold" grpId="0" nodeType="afterEffect">
                                  <p:stCondLst>
                                    <p:cond delay="0"/>
                                  </p:stCondLst>
                                  <p:childTnLst>
                                    <p:set>
                                      <p:cBhvr>
                                        <p:cTn id="53" dur="1" fill="hold">
                                          <p:stCondLst>
                                            <p:cond delay="0"/>
                                          </p:stCondLst>
                                        </p:cTn>
                                        <p:tgtEl>
                                          <p:spTgt spid="193"/>
                                        </p:tgtEl>
                                        <p:attrNameLst>
                                          <p:attrName>style.visibility</p:attrName>
                                        </p:attrNameLst>
                                      </p:cBhvr>
                                      <p:to>
                                        <p:strVal val="visible"/>
                                      </p:to>
                                    </p:set>
                                    <p:anim calcmode="lin" valueType="num">
                                      <p:cBhvr additive="base">
                                        <p:cTn id="54" dur="500"/>
                                        <p:tgtEl>
                                          <p:spTgt spid="193"/>
                                        </p:tgtEl>
                                        <p:attrNameLst>
                                          <p:attrName>ppt_y</p:attrName>
                                        </p:attrNameLst>
                                      </p:cBhvr>
                                      <p:tavLst>
                                        <p:tav tm="0">
                                          <p:val>
                                            <p:strVal val="#ppt_y-#ppt_h*1.125000"/>
                                          </p:val>
                                        </p:tav>
                                        <p:tav tm="100000">
                                          <p:val>
                                            <p:strVal val="#ppt_y"/>
                                          </p:val>
                                        </p:tav>
                                      </p:tavLst>
                                    </p:anim>
                                    <p:animEffect transition="in" filter="wipe(down)">
                                      <p:cBhvr>
                                        <p:cTn id="55"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6" grpId="0" animBg="1"/>
      <p:bldP spid="97" grpId="0" animBg="1"/>
      <p:bldP spid="98" grpId="0" animBg="1"/>
      <p:bldP spid="188" grpId="0" animBg="1"/>
      <p:bldP spid="189" grpId="0" animBg="1"/>
      <p:bldP spid="190" grpId="0" animBg="1"/>
      <p:bldP spid="191" grpId="0"/>
      <p:bldP spid="192" grpId="0"/>
      <p:bldP spid="19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成功项目（一）展示</a:t>
            </a:r>
          </a:p>
        </p:txBody>
      </p:sp>
      <p:sp>
        <p:nvSpPr>
          <p:cNvPr id="25" name="矩形 24">
            <a:extLst>
              <a:ext uri="{FF2B5EF4-FFF2-40B4-BE49-F238E27FC236}">
                <a16:creationId xmlns:a16="http://schemas.microsoft.com/office/drawing/2014/main" xmlns="" id="{1912AEF8-DB33-43CD-93A6-8B753AD3A516}"/>
              </a:ext>
            </a:extLst>
          </p:cNvPr>
          <p:cNvSpPr/>
          <p:nvPr/>
        </p:nvSpPr>
        <p:spPr>
          <a:xfrm>
            <a:off x="6096000" y="1581150"/>
            <a:ext cx="2556000" cy="2208213"/>
          </a:xfrm>
          <a:prstGeom prst="rect">
            <a:avLst/>
          </a:prstGeom>
          <a:blipFill>
            <a:blip r:embed="rId3"/>
            <a:srcRect/>
            <a:stretch>
              <a:fillRect l="-4016" r="-3976"/>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6" name="矩形 25">
            <a:extLst>
              <a:ext uri="{FF2B5EF4-FFF2-40B4-BE49-F238E27FC236}">
                <a16:creationId xmlns:a16="http://schemas.microsoft.com/office/drawing/2014/main" xmlns="" id="{A8CFC49A-3716-41DD-B695-4A79127FEEA0}"/>
              </a:ext>
            </a:extLst>
          </p:cNvPr>
          <p:cNvSpPr/>
          <p:nvPr/>
        </p:nvSpPr>
        <p:spPr>
          <a:xfrm>
            <a:off x="874712" y="3909786"/>
            <a:ext cx="5221288" cy="2208213"/>
          </a:xfrm>
          <a:prstGeom prst="rect">
            <a:avLst/>
          </a:prstGeom>
          <a:blipFill>
            <a:blip r:embed="rId4"/>
            <a:srcRect/>
            <a:stretch>
              <a:fillRect t="-28953" b="-28618"/>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7" name="矩形 26">
            <a:extLst>
              <a:ext uri="{FF2B5EF4-FFF2-40B4-BE49-F238E27FC236}">
                <a16:creationId xmlns:a16="http://schemas.microsoft.com/office/drawing/2014/main" xmlns="" id="{249A7E50-2218-4B56-9458-DF7E1A4C7444}"/>
              </a:ext>
            </a:extLst>
          </p:cNvPr>
          <p:cNvSpPr/>
          <p:nvPr/>
        </p:nvSpPr>
        <p:spPr>
          <a:xfrm>
            <a:off x="8761288" y="1581150"/>
            <a:ext cx="2556000" cy="2208213"/>
          </a:xfrm>
          <a:prstGeom prst="rect">
            <a:avLst/>
          </a:prstGeom>
          <a:blipFill>
            <a:blip r:embed="rId5"/>
            <a:srcRect/>
            <a:stretch>
              <a:fillRect l="-14894" r="-14747"/>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8" name="矩形 27">
            <a:extLst>
              <a:ext uri="{FF2B5EF4-FFF2-40B4-BE49-F238E27FC236}">
                <a16:creationId xmlns:a16="http://schemas.microsoft.com/office/drawing/2014/main" xmlns="" id="{4DCA434E-D2EC-4DEC-8C8E-E70A7CF5A1FE}"/>
              </a:ext>
            </a:extLst>
          </p:cNvPr>
          <p:cNvSpPr/>
          <p:nvPr/>
        </p:nvSpPr>
        <p:spPr>
          <a:xfrm>
            <a:off x="874713" y="1581150"/>
            <a:ext cx="4974544" cy="526703"/>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9" name="矩形 28">
            <a:extLst>
              <a:ext uri="{FF2B5EF4-FFF2-40B4-BE49-F238E27FC236}">
                <a16:creationId xmlns:a16="http://schemas.microsoft.com/office/drawing/2014/main" xmlns="" id="{EFE379BB-E870-4BCA-A04D-CB51CF4FECDD}"/>
              </a:ext>
            </a:extLst>
          </p:cNvPr>
          <p:cNvSpPr/>
          <p:nvPr/>
        </p:nvSpPr>
        <p:spPr>
          <a:xfrm>
            <a:off x="6342744" y="4251779"/>
            <a:ext cx="4974544" cy="526703"/>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30" name="矩形 29">
            <a:extLst>
              <a:ext uri="{FF2B5EF4-FFF2-40B4-BE49-F238E27FC236}">
                <a16:creationId xmlns:a16="http://schemas.microsoft.com/office/drawing/2014/main" xmlns="" id="{B40862CF-98F4-4FE1-9361-E9A31CFF8C97}"/>
              </a:ext>
            </a:extLst>
          </p:cNvPr>
          <p:cNvSpPr/>
          <p:nvPr/>
        </p:nvSpPr>
        <p:spPr>
          <a:xfrm>
            <a:off x="1105024" y="1608088"/>
            <a:ext cx="3290888" cy="461665"/>
          </a:xfrm>
          <a:prstGeom prst="rect">
            <a:avLst/>
          </a:prstGeom>
        </p:spPr>
        <p:txBody>
          <a:bodyPr wrap="square">
            <a:spAutoFit/>
            <a:scene3d>
              <a:camera prst="orthographicFront"/>
              <a:lightRig rig="threePt" dir="t">
                <a:rot lat="0" lon="0" rev="0"/>
              </a:lightRig>
            </a:scene3d>
            <a:sp3d contourW="12700"/>
          </a:bodyPr>
          <a:lstStyle/>
          <a:p>
            <a:pPr defTabSz="914377"/>
            <a:r>
              <a:rPr lang="zh-CN" altLang="en-US" sz="2400" dirty="0">
                <a:solidFill>
                  <a:srgbClr val="FFFFFF"/>
                </a:solidFill>
                <a:latin typeface="Century Gothic" panose="020B0502020202020204" pitchFamily="34" charset="0"/>
                <a:ea typeface="微软雅黑" pitchFamily="34" charset="-122"/>
              </a:rPr>
              <a:t>项目情况介绍</a:t>
            </a:r>
          </a:p>
        </p:txBody>
      </p:sp>
      <p:sp>
        <p:nvSpPr>
          <p:cNvPr id="31" name="矩形 30">
            <a:extLst>
              <a:ext uri="{FF2B5EF4-FFF2-40B4-BE49-F238E27FC236}">
                <a16:creationId xmlns:a16="http://schemas.microsoft.com/office/drawing/2014/main" xmlns="" id="{AFB1DBDD-22C5-417C-8884-CBCCAE3DF6C6}"/>
              </a:ext>
            </a:extLst>
          </p:cNvPr>
          <p:cNvSpPr/>
          <p:nvPr/>
        </p:nvSpPr>
        <p:spPr>
          <a:xfrm>
            <a:off x="6616824" y="4284297"/>
            <a:ext cx="3290888" cy="461665"/>
          </a:xfrm>
          <a:prstGeom prst="rect">
            <a:avLst/>
          </a:prstGeom>
        </p:spPr>
        <p:txBody>
          <a:bodyPr wrap="square">
            <a:spAutoFit/>
            <a:scene3d>
              <a:camera prst="orthographicFront"/>
              <a:lightRig rig="threePt" dir="t">
                <a:rot lat="0" lon="0" rev="0"/>
              </a:lightRig>
            </a:scene3d>
            <a:sp3d contourW="12700"/>
          </a:bodyPr>
          <a:lstStyle/>
          <a:p>
            <a:pPr defTabSz="914377"/>
            <a:r>
              <a:rPr lang="zh-CN" altLang="en-US" sz="2400" dirty="0">
                <a:solidFill>
                  <a:srgbClr val="FFFFFF"/>
                </a:solidFill>
                <a:latin typeface="Century Gothic" panose="020B0502020202020204" pitchFamily="34" charset="0"/>
                <a:ea typeface="微软雅黑" pitchFamily="34" charset="-122"/>
              </a:rPr>
              <a:t>项目情况说明</a:t>
            </a:r>
          </a:p>
        </p:txBody>
      </p:sp>
      <p:sp>
        <p:nvSpPr>
          <p:cNvPr id="32" name="矩形 31">
            <a:extLst>
              <a:ext uri="{FF2B5EF4-FFF2-40B4-BE49-F238E27FC236}">
                <a16:creationId xmlns:a16="http://schemas.microsoft.com/office/drawing/2014/main" xmlns="" id="{50E7375B-92FE-4BF5-8CFC-B457841605AB}"/>
              </a:ext>
            </a:extLst>
          </p:cNvPr>
          <p:cNvSpPr/>
          <p:nvPr/>
        </p:nvSpPr>
        <p:spPr>
          <a:xfrm>
            <a:off x="874713" y="2424044"/>
            <a:ext cx="4974545" cy="1169551"/>
          </a:xfrm>
          <a:prstGeom prst="rect">
            <a:avLst/>
          </a:prstGeom>
        </p:spPr>
        <p:txBody>
          <a:bodyPr wrap="square">
            <a:spAutoFit/>
            <a:scene3d>
              <a:camera prst="orthographicFront"/>
              <a:lightRig rig="threePt" dir="t">
                <a:rot lat="0" lon="0" rev="0"/>
              </a:lightRig>
            </a:scene3d>
            <a:sp3d contourW="12700"/>
          </a:bodyPr>
          <a:lstStyle/>
          <a:p>
            <a:pPr defTabSz="914377">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用户可以在投影仪或者计算机上进行演示，也可以将演示文稿打印出来，制作成胶片，以便应用到更广泛的领域中。利用幻灯片不仅可以创建演示文稿，还可以在互联网上召开面对面会议</a:t>
            </a:r>
          </a:p>
        </p:txBody>
      </p:sp>
      <p:sp>
        <p:nvSpPr>
          <p:cNvPr id="33" name="矩形 32">
            <a:extLst>
              <a:ext uri="{FF2B5EF4-FFF2-40B4-BE49-F238E27FC236}">
                <a16:creationId xmlns:a16="http://schemas.microsoft.com/office/drawing/2014/main" xmlns="" id="{659F5102-5649-4617-8CA6-FA3479CA2C83}"/>
              </a:ext>
            </a:extLst>
          </p:cNvPr>
          <p:cNvSpPr/>
          <p:nvPr/>
        </p:nvSpPr>
        <p:spPr>
          <a:xfrm>
            <a:off x="6342745" y="4959492"/>
            <a:ext cx="4974545" cy="1169551"/>
          </a:xfrm>
          <a:prstGeom prst="rect">
            <a:avLst/>
          </a:prstGeom>
        </p:spPr>
        <p:txBody>
          <a:bodyPr wrap="square">
            <a:spAutoFit/>
            <a:scene3d>
              <a:camera prst="orthographicFront"/>
              <a:lightRig rig="threePt" dir="t">
                <a:rot lat="0" lon="0" rev="0"/>
              </a:lightRig>
            </a:scene3d>
            <a:sp3d contourW="12700"/>
          </a:bodyPr>
          <a:lstStyle/>
          <a:p>
            <a:pPr defTabSz="914377">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用户可以在投影仪或者计算机上进行演示，也可以将演示文稿打印出来，制作成胶片，以便应用到更广泛的领域中。利用幻灯片不仅可以创建演示文稿，还可以在互联网上召开面对面会议</a:t>
            </a:r>
          </a:p>
        </p:txBody>
      </p:sp>
    </p:spTree>
    <p:extLst>
      <p:ext uri="{BB962C8B-B14F-4D97-AF65-F5344CB8AC3E}">
        <p14:creationId xmlns:p14="http://schemas.microsoft.com/office/powerpoint/2010/main" val="195889996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0-#ppt_w/2"/>
                                          </p:val>
                                        </p:tav>
                                        <p:tav tm="100000">
                                          <p:val>
                                            <p:strVal val="#ppt_x"/>
                                          </p:val>
                                        </p:tav>
                                      </p:tavLst>
                                    </p:anim>
                                    <p:anim calcmode="lin" valueType="num">
                                      <p:cBhvr additive="base">
                                        <p:cTn id="41" dur="5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14" presetClass="entr" presetSubtype="1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randombar(horizontal)">
                                      <p:cBhvr>
                                        <p:cTn id="49" dur="500"/>
                                        <p:tgtEl>
                                          <p:spTgt spid="32"/>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randombar(horizontal)">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26" grpId="0" animBg="1"/>
      <p:bldP spid="27" grpId="0" animBg="1"/>
      <p:bldP spid="28" grpId="0" animBg="1"/>
      <p:bldP spid="29" grpId="0" animBg="1"/>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成功项目（二）展示</a:t>
            </a:r>
          </a:p>
        </p:txBody>
      </p:sp>
      <p:sp>
        <p:nvSpPr>
          <p:cNvPr id="10" name="菱形 9">
            <a:extLst>
              <a:ext uri="{FF2B5EF4-FFF2-40B4-BE49-F238E27FC236}">
                <a16:creationId xmlns:a16="http://schemas.microsoft.com/office/drawing/2014/main" xmlns="" id="{B0C0056D-5D9F-4296-AE59-CD141F2B345B}"/>
              </a:ext>
            </a:extLst>
          </p:cNvPr>
          <p:cNvSpPr/>
          <p:nvPr/>
        </p:nvSpPr>
        <p:spPr>
          <a:xfrm>
            <a:off x="3230435" y="1635001"/>
            <a:ext cx="4308728" cy="4308727"/>
          </a:xfrm>
          <a:prstGeom prst="diamond">
            <a:avLst/>
          </a:prstGeom>
          <a:blipFill>
            <a:blip r:embed="rId3"/>
            <a:srcRect/>
            <a:stretch>
              <a:fillRect l="-36711" r="-36496"/>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1" name="菱形 10">
            <a:extLst>
              <a:ext uri="{FF2B5EF4-FFF2-40B4-BE49-F238E27FC236}">
                <a16:creationId xmlns:a16="http://schemas.microsoft.com/office/drawing/2014/main" xmlns="" id="{BC6FA0D8-E15E-4396-9D90-41CE62745673}"/>
              </a:ext>
            </a:extLst>
          </p:cNvPr>
          <p:cNvSpPr/>
          <p:nvPr/>
        </p:nvSpPr>
        <p:spPr>
          <a:xfrm>
            <a:off x="1096177" y="2778094"/>
            <a:ext cx="2022537" cy="2022537"/>
          </a:xfrm>
          <a:prstGeom prst="diamond">
            <a:avLst/>
          </a:prstGeom>
          <a:blipFill>
            <a:blip r:embed="rId4"/>
            <a:srcRect/>
            <a:stretch>
              <a:fillRect l="-25185" r="-24875"/>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2" name="菱形 11">
            <a:extLst>
              <a:ext uri="{FF2B5EF4-FFF2-40B4-BE49-F238E27FC236}">
                <a16:creationId xmlns:a16="http://schemas.microsoft.com/office/drawing/2014/main" xmlns="" id="{B892F987-1A3E-4BF9-9589-6D53D0578FB8}"/>
              </a:ext>
            </a:extLst>
          </p:cNvPr>
          <p:cNvSpPr/>
          <p:nvPr/>
        </p:nvSpPr>
        <p:spPr>
          <a:xfrm>
            <a:off x="2161112" y="1708769"/>
            <a:ext cx="2022537" cy="2022537"/>
          </a:xfrm>
          <a:prstGeom prst="diamond">
            <a:avLst/>
          </a:prstGeom>
          <a:blipFill>
            <a:blip r:embed="rId5"/>
            <a:srcRect/>
            <a:stretch>
              <a:fillRect l="-39257" r="-38767"/>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3" name="菱形 12">
            <a:extLst>
              <a:ext uri="{FF2B5EF4-FFF2-40B4-BE49-F238E27FC236}">
                <a16:creationId xmlns:a16="http://schemas.microsoft.com/office/drawing/2014/main" xmlns="" id="{7C6021EF-D8FC-4F3F-9B95-B6138B060C09}"/>
              </a:ext>
            </a:extLst>
          </p:cNvPr>
          <p:cNvSpPr/>
          <p:nvPr/>
        </p:nvSpPr>
        <p:spPr>
          <a:xfrm>
            <a:off x="2161112" y="3847420"/>
            <a:ext cx="2022537" cy="2022537"/>
          </a:xfrm>
          <a:prstGeom prst="diamond">
            <a:avLst/>
          </a:prstGeom>
          <a:blipFill>
            <a:blip r:embed="rId6"/>
            <a:srcRect/>
            <a:stretch>
              <a:fillRect l="-25185" r="-24875"/>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14" name="组合 13">
            <a:extLst>
              <a:ext uri="{FF2B5EF4-FFF2-40B4-BE49-F238E27FC236}">
                <a16:creationId xmlns:a16="http://schemas.microsoft.com/office/drawing/2014/main" xmlns="" id="{878E64E3-1B5C-4C02-8778-46051ABB4C7F}"/>
              </a:ext>
            </a:extLst>
          </p:cNvPr>
          <p:cNvGrpSpPr/>
          <p:nvPr/>
        </p:nvGrpSpPr>
        <p:grpSpPr>
          <a:xfrm>
            <a:off x="7743101" y="3092411"/>
            <a:ext cx="3396387" cy="1708220"/>
            <a:chOff x="874713" y="5065185"/>
            <a:chExt cx="3396387" cy="1708219"/>
          </a:xfrm>
        </p:grpSpPr>
        <p:sp>
          <p:nvSpPr>
            <p:cNvPr id="15" name="矩形 14">
              <a:extLst>
                <a:ext uri="{FF2B5EF4-FFF2-40B4-BE49-F238E27FC236}">
                  <a16:creationId xmlns:a16="http://schemas.microsoft.com/office/drawing/2014/main" xmlns="" id="{E1B996D0-961F-405B-AAFE-4CE3DCCF60DD}"/>
                </a:ext>
              </a:extLst>
            </p:cNvPr>
            <p:cNvSpPr/>
            <p:nvPr/>
          </p:nvSpPr>
          <p:spPr>
            <a:xfrm>
              <a:off x="1272954" y="5065185"/>
              <a:ext cx="2998146" cy="400110"/>
            </a:xfrm>
            <a:prstGeom prst="rect">
              <a:avLst/>
            </a:prstGeom>
          </p:spPr>
          <p:txBody>
            <a:bodyPr wrap="square">
              <a:spAutoFit/>
              <a:scene3d>
                <a:camera prst="orthographicFront"/>
                <a:lightRig rig="threePt" dir="t">
                  <a:rot lat="0" lon="0" rev="0"/>
                </a:lightRig>
              </a:scene3d>
              <a:sp3d contourW="127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C1111B"/>
                  </a:solidFill>
                  <a:effectLst/>
                  <a:uLnTx/>
                  <a:uFillTx/>
                  <a:latin typeface="Century Gothic" panose="020B0502020202020204" pitchFamily="34" charset="0"/>
                  <a:ea typeface="微软雅黑" pitchFamily="34" charset="-122"/>
                </a:rPr>
                <a:t>项目情况说明</a:t>
              </a:r>
            </a:p>
          </p:txBody>
        </p:sp>
        <p:grpSp>
          <p:nvGrpSpPr>
            <p:cNvPr id="16" name="组合 15">
              <a:extLst>
                <a:ext uri="{FF2B5EF4-FFF2-40B4-BE49-F238E27FC236}">
                  <a16:creationId xmlns:a16="http://schemas.microsoft.com/office/drawing/2014/main" xmlns="" id="{374A2147-6E9B-447C-A0D9-E81EBB92700B}"/>
                </a:ext>
              </a:extLst>
            </p:cNvPr>
            <p:cNvGrpSpPr/>
            <p:nvPr/>
          </p:nvGrpSpPr>
          <p:grpSpPr>
            <a:xfrm>
              <a:off x="874713" y="5110102"/>
              <a:ext cx="382587" cy="382587"/>
              <a:chOff x="1974562" y="-1313014"/>
              <a:chExt cx="990600" cy="990600"/>
            </a:xfrm>
          </p:grpSpPr>
          <p:sp>
            <p:nvSpPr>
              <p:cNvPr id="18" name="椭圆 17">
                <a:extLst>
                  <a:ext uri="{FF2B5EF4-FFF2-40B4-BE49-F238E27FC236}">
                    <a16:creationId xmlns:a16="http://schemas.microsoft.com/office/drawing/2014/main" xmlns="" id="{C30BB1AF-A068-4AA2-844F-56DCC974889F}"/>
                  </a:ext>
                </a:extLst>
              </p:cNvPr>
              <p:cNvSpPr/>
              <p:nvPr/>
            </p:nvSpPr>
            <p:spPr>
              <a:xfrm>
                <a:off x="1974562" y="-1313014"/>
                <a:ext cx="990600" cy="990600"/>
              </a:xfrm>
              <a:prstGeom prst="ellipse">
                <a:avLst/>
              </a:prstGeom>
              <a:solidFill>
                <a:srgbClr val="C1111B"/>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9" name="燕尾形 10">
                <a:extLst>
                  <a:ext uri="{FF2B5EF4-FFF2-40B4-BE49-F238E27FC236}">
                    <a16:creationId xmlns:a16="http://schemas.microsoft.com/office/drawing/2014/main" xmlns="" id="{97BED23C-ECDD-40EE-9633-8955AE00ED2D}"/>
                  </a:ext>
                </a:extLst>
              </p:cNvPr>
              <p:cNvSpPr/>
              <p:nvPr/>
            </p:nvSpPr>
            <p:spPr>
              <a:xfrm>
                <a:off x="2332412" y="-1064066"/>
                <a:ext cx="348311" cy="492702"/>
              </a:xfrm>
              <a:prstGeom prst="chevron">
                <a:avLst>
                  <a:gd name="adj" fmla="val 57245"/>
                </a:avLst>
              </a:prstGeom>
              <a:solidFill>
                <a:srgbClr val="FFFF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
          <p:nvSpPr>
            <p:cNvPr id="17" name="矩形 16">
              <a:extLst>
                <a:ext uri="{FF2B5EF4-FFF2-40B4-BE49-F238E27FC236}">
                  <a16:creationId xmlns:a16="http://schemas.microsoft.com/office/drawing/2014/main" xmlns="" id="{A65666FA-F37B-4CA2-8A26-8402D8992A52}"/>
                </a:ext>
              </a:extLst>
            </p:cNvPr>
            <p:cNvSpPr/>
            <p:nvPr/>
          </p:nvSpPr>
          <p:spPr>
            <a:xfrm>
              <a:off x="1272954" y="5526909"/>
              <a:ext cx="2872734" cy="1246495"/>
            </a:xfrm>
            <a:prstGeom prst="rect">
              <a:avLst/>
            </a:prstGeom>
          </p:spPr>
          <p:txBody>
            <a:bodyPr wrap="square">
              <a:spAutoFit/>
              <a:scene3d>
                <a:camera prst="orthographicFront"/>
                <a:lightRig rig="threePt" dir="t">
                  <a:rot lat="0" lon="0" rev="0"/>
                </a:lightRig>
              </a:scene3d>
              <a:sp3d contourW="12700"/>
            </a:bodyPr>
            <a:lstStyle/>
            <a:p>
              <a:pPr marL="0" marR="0" lvl="0" indent="0" defTabSz="914377"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pitchFamily="34" charset="-122"/>
                </a:rPr>
                <a:t>用户可以在投影仪或者计算机上进行演示，也可以将演示文稿打印出来，制作成胶片，以便应用到更广泛的领域中。利用幻灯片不仅可以创建演示文稿，还可以在互联网上召开面对面会议</a:t>
              </a:r>
            </a:p>
          </p:txBody>
        </p:sp>
      </p:grpSp>
    </p:spTree>
    <p:extLst>
      <p:ext uri="{BB962C8B-B14F-4D97-AF65-F5344CB8AC3E}">
        <p14:creationId xmlns:p14="http://schemas.microsoft.com/office/powerpoint/2010/main" val="17655213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成功项目（三）展示</a:t>
            </a:r>
          </a:p>
        </p:txBody>
      </p:sp>
      <p:sp>
        <p:nvSpPr>
          <p:cNvPr id="20" name="矩形 19">
            <a:extLst>
              <a:ext uri="{FF2B5EF4-FFF2-40B4-BE49-F238E27FC236}">
                <a16:creationId xmlns:a16="http://schemas.microsoft.com/office/drawing/2014/main" xmlns="" id="{75C3001C-1076-4128-8416-DF8AB711C1C0}"/>
              </a:ext>
            </a:extLst>
          </p:cNvPr>
          <p:cNvSpPr/>
          <p:nvPr/>
        </p:nvSpPr>
        <p:spPr>
          <a:xfrm rot="21158151">
            <a:off x="1318801" y="2018052"/>
            <a:ext cx="2756776" cy="1780891"/>
          </a:xfrm>
          <a:prstGeom prst="rect">
            <a:avLst/>
          </a:prstGeom>
          <a:blipFill>
            <a:blip r:embed="rId3"/>
            <a:srcRect/>
            <a:stretch>
              <a:fillRect t="-1590" b="-1568"/>
            </a:stretch>
          </a:blipFill>
          <a:ln w="57150" cap="flat" cmpd="sng" algn="ctr">
            <a:solidFill>
              <a:srgbClr val="FFFFFF"/>
            </a:solidFill>
            <a:prstDash val="solid"/>
            <a:miter lim="800000"/>
          </a:ln>
          <a:effectLst>
            <a:outerShdw blurRad="444500" sx="102000" sy="102000" algn="ctr" rotWithShape="0">
              <a:prstClr val="black">
                <a:alpha val="19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1" name="矩形 20">
            <a:extLst>
              <a:ext uri="{FF2B5EF4-FFF2-40B4-BE49-F238E27FC236}">
                <a16:creationId xmlns:a16="http://schemas.microsoft.com/office/drawing/2014/main" xmlns="" id="{CFEF13F1-E7CF-4C68-90E9-ECE3B3D68D69}"/>
              </a:ext>
            </a:extLst>
          </p:cNvPr>
          <p:cNvSpPr/>
          <p:nvPr/>
        </p:nvSpPr>
        <p:spPr>
          <a:xfrm rot="805105">
            <a:off x="3954699" y="2801779"/>
            <a:ext cx="2756776" cy="1780891"/>
          </a:xfrm>
          <a:prstGeom prst="rect">
            <a:avLst/>
          </a:prstGeom>
          <a:blipFill>
            <a:blip r:embed="rId4"/>
            <a:srcRect/>
            <a:stretch>
              <a:fillRect t="-8106" b="-7992"/>
            </a:stretch>
          </a:blipFill>
          <a:ln w="57150" cap="flat" cmpd="sng" algn="ctr">
            <a:solidFill>
              <a:srgbClr val="FFFFFF"/>
            </a:solidFill>
            <a:prstDash val="solid"/>
            <a:miter lim="800000"/>
          </a:ln>
          <a:effectLst>
            <a:outerShdw blurRad="444500" sx="102000" sy="102000" algn="ctr" rotWithShape="0">
              <a:prstClr val="black">
                <a:alpha val="19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2" name="矩形 21">
            <a:extLst>
              <a:ext uri="{FF2B5EF4-FFF2-40B4-BE49-F238E27FC236}">
                <a16:creationId xmlns:a16="http://schemas.microsoft.com/office/drawing/2014/main" xmlns="" id="{CAC605AB-933A-427D-8F9F-7220ED457802}"/>
              </a:ext>
            </a:extLst>
          </p:cNvPr>
          <p:cNvSpPr/>
          <p:nvPr/>
        </p:nvSpPr>
        <p:spPr>
          <a:xfrm rot="812643">
            <a:off x="6349657" y="2037105"/>
            <a:ext cx="3169615" cy="2047587"/>
          </a:xfrm>
          <a:prstGeom prst="rect">
            <a:avLst/>
          </a:prstGeom>
          <a:blipFill>
            <a:blip r:embed="rId5"/>
            <a:srcRect/>
            <a:stretch>
              <a:fillRect t="-5301" b="-5234"/>
            </a:stretch>
          </a:blipFill>
          <a:ln w="57150" cap="flat" cmpd="sng" algn="ctr">
            <a:solidFill>
              <a:srgbClr val="FFFFFF"/>
            </a:solidFill>
            <a:prstDash val="solid"/>
            <a:miter lim="800000"/>
          </a:ln>
          <a:effectLst>
            <a:outerShdw blurRad="444500" sx="102000" sy="102000" algn="ctr" rotWithShape="0">
              <a:prstClr val="black">
                <a:alpha val="19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3" name="矩形 22">
            <a:extLst>
              <a:ext uri="{FF2B5EF4-FFF2-40B4-BE49-F238E27FC236}">
                <a16:creationId xmlns:a16="http://schemas.microsoft.com/office/drawing/2014/main" xmlns="" id="{7A35C17B-E774-4E64-8EEB-5B51113463F7}"/>
              </a:ext>
            </a:extLst>
          </p:cNvPr>
          <p:cNvSpPr/>
          <p:nvPr/>
        </p:nvSpPr>
        <p:spPr>
          <a:xfrm rot="20689217">
            <a:off x="8375444" y="3905457"/>
            <a:ext cx="2756776" cy="1780891"/>
          </a:xfrm>
          <a:prstGeom prst="rect">
            <a:avLst/>
          </a:prstGeom>
          <a:blipFill>
            <a:blip r:embed="rId6"/>
            <a:srcRect/>
            <a:stretch>
              <a:fillRect t="-66617" b="-65670"/>
            </a:stretch>
          </a:blipFill>
          <a:ln w="57150" cap="flat" cmpd="sng" algn="ctr">
            <a:solidFill>
              <a:srgbClr val="FFFFFF"/>
            </a:solidFill>
            <a:prstDash val="solid"/>
            <a:miter lim="800000"/>
          </a:ln>
          <a:effectLst>
            <a:outerShdw blurRad="444500" sx="102000" sy="102000" algn="ctr" rotWithShape="0">
              <a:prstClr val="black">
                <a:alpha val="19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24" name="组合 23">
            <a:extLst>
              <a:ext uri="{FF2B5EF4-FFF2-40B4-BE49-F238E27FC236}">
                <a16:creationId xmlns:a16="http://schemas.microsoft.com/office/drawing/2014/main" xmlns="" id="{2570649A-D7D7-4B0E-987F-2AFEC3327CDA}"/>
              </a:ext>
            </a:extLst>
          </p:cNvPr>
          <p:cNvGrpSpPr/>
          <p:nvPr/>
        </p:nvGrpSpPr>
        <p:grpSpPr>
          <a:xfrm>
            <a:off x="1366689" y="4795904"/>
            <a:ext cx="5631011" cy="1246555"/>
            <a:chOff x="874713" y="5065185"/>
            <a:chExt cx="5631010" cy="1246554"/>
          </a:xfrm>
        </p:grpSpPr>
        <p:sp>
          <p:nvSpPr>
            <p:cNvPr id="25" name="矩形 24">
              <a:extLst>
                <a:ext uri="{FF2B5EF4-FFF2-40B4-BE49-F238E27FC236}">
                  <a16:creationId xmlns:a16="http://schemas.microsoft.com/office/drawing/2014/main" xmlns="" id="{7E16F9C3-16AD-4C82-BDDC-FB096C1697E9}"/>
                </a:ext>
              </a:extLst>
            </p:cNvPr>
            <p:cNvSpPr/>
            <p:nvPr/>
          </p:nvSpPr>
          <p:spPr>
            <a:xfrm>
              <a:off x="1272954" y="5065185"/>
              <a:ext cx="2998146" cy="400110"/>
            </a:xfrm>
            <a:prstGeom prst="rect">
              <a:avLst/>
            </a:prstGeom>
          </p:spPr>
          <p:txBody>
            <a:bodyPr wrap="square">
              <a:spAutoFit/>
              <a:scene3d>
                <a:camera prst="orthographicFront"/>
                <a:lightRig rig="threePt" dir="t">
                  <a:rot lat="0" lon="0" rev="0"/>
                </a:lightRig>
              </a:scene3d>
              <a:sp3d contourW="12700"/>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C1111B"/>
                  </a:solidFill>
                  <a:effectLst/>
                  <a:uLnTx/>
                  <a:uFillTx/>
                  <a:latin typeface="Century Gothic" panose="020B0502020202020204" pitchFamily="34" charset="0"/>
                  <a:ea typeface="微软雅黑" pitchFamily="34" charset="-122"/>
                </a:rPr>
                <a:t>项目情况说明</a:t>
              </a:r>
            </a:p>
          </p:txBody>
        </p:sp>
        <p:grpSp>
          <p:nvGrpSpPr>
            <p:cNvPr id="26" name="组合 25">
              <a:extLst>
                <a:ext uri="{FF2B5EF4-FFF2-40B4-BE49-F238E27FC236}">
                  <a16:creationId xmlns:a16="http://schemas.microsoft.com/office/drawing/2014/main" xmlns="" id="{F262069D-EA2C-4C53-BBB7-D13119102E4F}"/>
                </a:ext>
              </a:extLst>
            </p:cNvPr>
            <p:cNvGrpSpPr/>
            <p:nvPr/>
          </p:nvGrpSpPr>
          <p:grpSpPr>
            <a:xfrm>
              <a:off x="874713" y="5110102"/>
              <a:ext cx="382587" cy="382587"/>
              <a:chOff x="1974562" y="-1313014"/>
              <a:chExt cx="990600" cy="990600"/>
            </a:xfrm>
          </p:grpSpPr>
          <p:sp>
            <p:nvSpPr>
              <p:cNvPr id="28" name="椭圆 27">
                <a:extLst>
                  <a:ext uri="{FF2B5EF4-FFF2-40B4-BE49-F238E27FC236}">
                    <a16:creationId xmlns:a16="http://schemas.microsoft.com/office/drawing/2014/main" xmlns="" id="{8856FB1D-AC55-4467-B5C3-F162174D1847}"/>
                  </a:ext>
                </a:extLst>
              </p:cNvPr>
              <p:cNvSpPr/>
              <p:nvPr/>
            </p:nvSpPr>
            <p:spPr>
              <a:xfrm>
                <a:off x="1974562" y="-1313014"/>
                <a:ext cx="990600" cy="990600"/>
              </a:xfrm>
              <a:prstGeom prst="ellipse">
                <a:avLst/>
              </a:prstGeom>
              <a:solidFill>
                <a:srgbClr val="C1111B"/>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9" name="燕尾形 10">
                <a:extLst>
                  <a:ext uri="{FF2B5EF4-FFF2-40B4-BE49-F238E27FC236}">
                    <a16:creationId xmlns:a16="http://schemas.microsoft.com/office/drawing/2014/main" xmlns="" id="{C713AB7B-E3ED-49D6-A365-1E2DE50953EC}"/>
                  </a:ext>
                </a:extLst>
              </p:cNvPr>
              <p:cNvSpPr/>
              <p:nvPr/>
            </p:nvSpPr>
            <p:spPr>
              <a:xfrm>
                <a:off x="2332412" y="-1064066"/>
                <a:ext cx="348311" cy="492702"/>
              </a:xfrm>
              <a:prstGeom prst="chevron">
                <a:avLst>
                  <a:gd name="adj" fmla="val 57245"/>
                </a:avLst>
              </a:prstGeom>
              <a:solidFill>
                <a:srgbClr val="FFFF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
          <p:nvSpPr>
            <p:cNvPr id="27" name="矩形 26">
              <a:extLst>
                <a:ext uri="{FF2B5EF4-FFF2-40B4-BE49-F238E27FC236}">
                  <a16:creationId xmlns:a16="http://schemas.microsoft.com/office/drawing/2014/main" xmlns="" id="{45925EF1-5AE8-44B1-8FFE-AF433A4C0485}"/>
                </a:ext>
              </a:extLst>
            </p:cNvPr>
            <p:cNvSpPr/>
            <p:nvPr/>
          </p:nvSpPr>
          <p:spPr>
            <a:xfrm>
              <a:off x="1272953" y="5526909"/>
              <a:ext cx="5232770" cy="784830"/>
            </a:xfrm>
            <a:prstGeom prst="rect">
              <a:avLst/>
            </a:prstGeom>
          </p:spPr>
          <p:txBody>
            <a:bodyPr wrap="square">
              <a:spAutoFit/>
              <a:scene3d>
                <a:camera prst="orthographicFront"/>
                <a:lightRig rig="threePt" dir="t">
                  <a:rot lat="0" lon="0" rev="0"/>
                </a:lightRig>
              </a:scene3d>
              <a:sp3d contourW="12700"/>
            </a:bodyPr>
            <a:lstStyle/>
            <a:p>
              <a:pPr marL="0" marR="0" lvl="0" indent="0" defTabSz="914377"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pitchFamily="34" charset="-122"/>
                </a:rPr>
                <a:t>用户可以在投影仪或者计算机上进行演示，也可以将演示文稿打印出来，制作成胶片，以便应用到更广泛的领域中。利用幻灯片不仅可以创建演示文稿，还可以在互联网上召开面对面会议</a:t>
              </a:r>
            </a:p>
          </p:txBody>
        </p:sp>
      </p:grpSp>
    </p:spTree>
    <p:extLst>
      <p:ext uri="{BB962C8B-B14F-4D97-AF65-F5344CB8AC3E}">
        <p14:creationId xmlns:p14="http://schemas.microsoft.com/office/powerpoint/2010/main" val="169031126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 calcmode="lin" valueType="num">
                                      <p:cBhvr>
                                        <p:cTn id="27" dur="500" fill="hold"/>
                                        <p:tgtEl>
                                          <p:spTgt spid="21"/>
                                        </p:tgtEl>
                                        <p:attrNameLst>
                                          <p:attrName>style.rotation</p:attrName>
                                        </p:attrNameLst>
                                      </p:cBhvr>
                                      <p:tavLst>
                                        <p:tav tm="0">
                                          <p:val>
                                            <p:fltVal val="360"/>
                                          </p:val>
                                        </p:tav>
                                        <p:tav tm="100000">
                                          <p:val>
                                            <p:fltVal val="0"/>
                                          </p:val>
                                        </p:tav>
                                      </p:tavLst>
                                    </p:anim>
                                    <p:animEffect transition="in" filter="fade">
                                      <p:cBhvr>
                                        <p:cTn id="28" dur="500"/>
                                        <p:tgtEl>
                                          <p:spTgt spid="21"/>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 calcmode="lin" valueType="num">
                                      <p:cBhvr>
                                        <p:cTn id="34" dur="500" fill="hold"/>
                                        <p:tgtEl>
                                          <p:spTgt spid="22"/>
                                        </p:tgtEl>
                                        <p:attrNameLst>
                                          <p:attrName>style.rotation</p:attrName>
                                        </p:attrNameLst>
                                      </p:cBhvr>
                                      <p:tavLst>
                                        <p:tav tm="0">
                                          <p:val>
                                            <p:fltVal val="360"/>
                                          </p:val>
                                        </p:tav>
                                        <p:tav tm="100000">
                                          <p:val>
                                            <p:fltVal val="0"/>
                                          </p:val>
                                        </p:tav>
                                      </p:tavLst>
                                    </p:anim>
                                    <p:animEffect transition="in" filter="fade">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 calcmode="lin" valueType="num">
                                      <p:cBhvr>
                                        <p:cTn id="41" dur="500" fill="hold"/>
                                        <p:tgtEl>
                                          <p:spTgt spid="23"/>
                                        </p:tgtEl>
                                        <p:attrNameLst>
                                          <p:attrName>style.rotation</p:attrName>
                                        </p:attrNameLst>
                                      </p:cBhvr>
                                      <p:tavLst>
                                        <p:tav tm="0">
                                          <p:val>
                                            <p:fltVal val="360"/>
                                          </p:val>
                                        </p:tav>
                                        <p:tav tm="100000">
                                          <p:val>
                                            <p:fltVal val="0"/>
                                          </p:val>
                                        </p:tav>
                                      </p:tavLst>
                                    </p:anim>
                                    <p:animEffect transition="in" filter="fade">
                                      <p:cBhvr>
                                        <p:cTn id="42" dur="500"/>
                                        <p:tgtEl>
                                          <p:spTgt spid="23"/>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1" grpId="0" animBg="1"/>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71778CF4-FE21-4942-B555-87477DF84819}"/>
              </a:ext>
            </a:extLst>
          </p:cNvPr>
          <p:cNvSpPr/>
          <p:nvPr/>
        </p:nvSpPr>
        <p:spPr>
          <a:xfrm>
            <a:off x="0" y="2238581"/>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0">
            <a:extLst>
              <a:ext uri="{FF2B5EF4-FFF2-40B4-BE49-F238E27FC236}">
                <a16:creationId xmlns:a16="http://schemas.microsoft.com/office/drawing/2014/main" xmlns="" id="{21240CE7-1570-40FA-AA89-86A95CC734F1}"/>
              </a:ext>
            </a:extLst>
          </p:cNvPr>
          <p:cNvSpPr>
            <a:spLocks noChangeAspect="1"/>
          </p:cNvSpPr>
          <p:nvPr/>
        </p:nvSpPr>
        <p:spPr>
          <a:xfrm>
            <a:off x="1451918" y="2748652"/>
            <a:ext cx="1741817" cy="189733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85000"/>
            </a:schemeClr>
          </a:solidFill>
          <a:ln>
            <a:noFill/>
          </a:ln>
          <a:effectLst>
            <a:innerShdw blurRad="1524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Impact" panose="020B0806030902050204" pitchFamily="34" charset="0"/>
            </a:endParaRPr>
          </a:p>
        </p:txBody>
      </p:sp>
      <p:grpSp>
        <p:nvGrpSpPr>
          <p:cNvPr id="5" name="组合 4">
            <a:extLst>
              <a:ext uri="{FF2B5EF4-FFF2-40B4-BE49-F238E27FC236}">
                <a16:creationId xmlns:a16="http://schemas.microsoft.com/office/drawing/2014/main" xmlns="" id="{0DEB0786-023E-4083-973D-C5CED849FAC6}"/>
              </a:ext>
            </a:extLst>
          </p:cNvPr>
          <p:cNvGrpSpPr/>
          <p:nvPr/>
        </p:nvGrpSpPr>
        <p:grpSpPr>
          <a:xfrm>
            <a:off x="2024425" y="2537756"/>
            <a:ext cx="2007674" cy="2188751"/>
            <a:chOff x="6399902" y="-156057"/>
            <a:chExt cx="1677546" cy="1828848"/>
          </a:xfrm>
        </p:grpSpPr>
        <p:sp>
          <p:nvSpPr>
            <p:cNvPr id="6" name="矩形 10">
              <a:extLst>
                <a:ext uri="{FF2B5EF4-FFF2-40B4-BE49-F238E27FC236}">
                  <a16:creationId xmlns:a16="http://schemas.microsoft.com/office/drawing/2014/main" xmlns="" id="{822615EE-CC10-4813-8073-8366FABDDF20}"/>
                </a:ext>
              </a:extLst>
            </p:cNvPr>
            <p:cNvSpPr>
              <a:spLocks noChangeAspect="1"/>
            </p:cNvSpPr>
            <p:nvPr/>
          </p:nvSpPr>
          <p:spPr>
            <a:xfrm>
              <a:off x="6399902" y="-156057"/>
              <a:ext cx="1677546" cy="182884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 name="KSO_Shape">
              <a:extLst>
                <a:ext uri="{FF2B5EF4-FFF2-40B4-BE49-F238E27FC236}">
                  <a16:creationId xmlns:a16="http://schemas.microsoft.com/office/drawing/2014/main" xmlns="" id="{CA548CF3-F532-4AD0-B009-CD7EC6C20543}"/>
                </a:ext>
              </a:extLst>
            </p:cNvPr>
            <p:cNvSpPr>
              <a:spLocks/>
            </p:cNvSpPr>
            <p:nvPr/>
          </p:nvSpPr>
          <p:spPr bwMode="auto">
            <a:xfrm>
              <a:off x="6961835" y="422124"/>
              <a:ext cx="553680" cy="67248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lumMod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a:extLst>
              <a:ext uri="{FF2B5EF4-FFF2-40B4-BE49-F238E27FC236}">
                <a16:creationId xmlns:a16="http://schemas.microsoft.com/office/drawing/2014/main" xmlns="" id="{E79B68E8-1EEC-4AFD-BBB6-19255DFF42B1}"/>
              </a:ext>
            </a:extLst>
          </p:cNvPr>
          <p:cNvGrpSpPr/>
          <p:nvPr/>
        </p:nvGrpSpPr>
        <p:grpSpPr>
          <a:xfrm>
            <a:off x="5066638" y="2903625"/>
            <a:ext cx="5191223" cy="1503374"/>
            <a:chOff x="341177" y="1625473"/>
            <a:chExt cx="2277446" cy="1256169"/>
          </a:xfrm>
        </p:grpSpPr>
        <p:sp>
          <p:nvSpPr>
            <p:cNvPr id="9" name="TextBox 4">
              <a:extLst>
                <a:ext uri="{FF2B5EF4-FFF2-40B4-BE49-F238E27FC236}">
                  <a16:creationId xmlns:a16="http://schemas.microsoft.com/office/drawing/2014/main" xmlns="" id="{E6923380-81F6-424F-9AE5-4C0F9D71AA71}"/>
                </a:ext>
              </a:extLst>
            </p:cNvPr>
            <p:cNvSpPr txBox="1"/>
            <p:nvPr/>
          </p:nvSpPr>
          <p:spPr>
            <a:xfrm>
              <a:off x="341177" y="1625473"/>
              <a:ext cx="2277446" cy="925804"/>
            </a:xfrm>
            <a:prstGeom prst="rect">
              <a:avLst/>
            </a:prstGeom>
            <a:noFill/>
          </p:spPr>
          <p:txBody>
            <a:bodyPr wrap="square" lIns="0" rIns="0" rtlCol="0">
              <a:spAutoFit/>
            </a:bodyPr>
            <a:lstStyle/>
            <a:p>
              <a:pPr algn="ctr"/>
              <a:r>
                <a:rPr lang="zh-CN" altLang="en-US" sz="6600" b="1">
                  <a:solidFill>
                    <a:schemeClr val="bg1"/>
                  </a:solidFill>
                  <a:latin typeface="方正兰亭粗黑_GBK" panose="02000000000000000000" pitchFamily="2" charset="-122"/>
                  <a:ea typeface="方正兰亭粗黑_GBK" panose="02000000000000000000" pitchFamily="2" charset="-122"/>
                </a:rPr>
                <a:t>工作存在不足</a:t>
              </a:r>
            </a:p>
          </p:txBody>
        </p:sp>
        <p:sp>
          <p:nvSpPr>
            <p:cNvPr id="10" name="TextBox 5">
              <a:extLst>
                <a:ext uri="{FF2B5EF4-FFF2-40B4-BE49-F238E27FC236}">
                  <a16:creationId xmlns:a16="http://schemas.microsoft.com/office/drawing/2014/main" xmlns="" id="{89D74E7C-7593-42A9-BE88-9379DF5659E8}"/>
                </a:ext>
              </a:extLst>
            </p:cNvPr>
            <p:cNvSpPr txBox="1"/>
            <p:nvPr/>
          </p:nvSpPr>
          <p:spPr>
            <a:xfrm>
              <a:off x="936959" y="2547323"/>
              <a:ext cx="1085881" cy="334319"/>
            </a:xfrm>
            <a:prstGeom prst="rect">
              <a:avLst/>
            </a:prstGeom>
            <a:noFill/>
          </p:spPr>
          <p:txBody>
            <a:bodyPr wrap="square" rtlCol="0">
              <a:spAutoFit/>
            </a:bodyPr>
            <a:lstStyle/>
            <a:p>
              <a:pPr algn="ctr"/>
              <a:r>
                <a:rPr lang="zh-CN" altLang="en-US" sz="2000" dirty="0">
                  <a:solidFill>
                    <a:schemeClr val="bg1"/>
                  </a:solidFill>
                  <a:latin typeface="方正兰亭黑_GBK" panose="02000000000000000000" pitchFamily="2" charset="-122"/>
                  <a:ea typeface="方正兰亭黑_GBK" panose="02000000000000000000" pitchFamily="2" charset="-122"/>
                </a:rPr>
                <a:t>添加文字内容</a:t>
              </a:r>
            </a:p>
          </p:txBody>
        </p:sp>
      </p:grpSp>
      <p:sp>
        <p:nvSpPr>
          <p:cNvPr id="11" name="矩形 10">
            <a:extLst>
              <a:ext uri="{FF2B5EF4-FFF2-40B4-BE49-F238E27FC236}">
                <a16:creationId xmlns:a16="http://schemas.microsoft.com/office/drawing/2014/main" xmlns="" id="{9FE384FF-023A-440E-B1E5-A7F410D1C781}"/>
              </a:ext>
            </a:extLst>
          </p:cNvPr>
          <p:cNvSpPr/>
          <p:nvPr/>
        </p:nvSpPr>
        <p:spPr>
          <a:xfrm>
            <a:off x="1212622" y="2325513"/>
            <a:ext cx="1106683" cy="12065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a:solidFill>
                  <a:srgbClr val="C00000"/>
                </a:solidFill>
                <a:latin typeface="Impact" panose="020B0806030902050204" pitchFamily="34" charset="0"/>
              </a:rPr>
              <a:t>04</a:t>
            </a:r>
            <a:endParaRPr lang="zh-CN" altLang="en-US" sz="2800" dirty="0">
              <a:solidFill>
                <a:srgbClr val="C00000"/>
              </a:solidFill>
              <a:latin typeface="Impact" panose="020B0806030902050204" pitchFamily="34" charset="0"/>
            </a:endParaRPr>
          </a:p>
        </p:txBody>
      </p:sp>
      <p:sp>
        <p:nvSpPr>
          <p:cNvPr id="12" name="椭圆 11">
            <a:extLst>
              <a:ext uri="{FF2B5EF4-FFF2-40B4-BE49-F238E27FC236}">
                <a16:creationId xmlns:a16="http://schemas.microsoft.com/office/drawing/2014/main" xmlns="" id="{1995E5B4-3EA7-4089-BD10-03E7D837459B}"/>
              </a:ext>
            </a:extLst>
          </p:cNvPr>
          <p:cNvSpPr/>
          <p:nvPr/>
        </p:nvSpPr>
        <p:spPr>
          <a:xfrm>
            <a:off x="8102309" y="5207602"/>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532CEBE2-AB48-4969-8CC8-CC1361B497CB}"/>
              </a:ext>
            </a:extLst>
          </p:cNvPr>
          <p:cNvSpPr/>
          <p:nvPr/>
        </p:nvSpPr>
        <p:spPr>
          <a:xfrm>
            <a:off x="10687667" y="4890895"/>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a:extLst>
              <a:ext uri="{FF2B5EF4-FFF2-40B4-BE49-F238E27FC236}">
                <a16:creationId xmlns:a16="http://schemas.microsoft.com/office/drawing/2014/main" xmlns="" id="{BD0FD613-339E-463B-8BE9-BCFFEEFB5B9C}"/>
              </a:ext>
            </a:extLst>
          </p:cNvPr>
          <p:cNvSpPr/>
          <p:nvPr/>
        </p:nvSpPr>
        <p:spPr>
          <a:xfrm>
            <a:off x="2921540" y="5935091"/>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a:extLst>
              <a:ext uri="{FF2B5EF4-FFF2-40B4-BE49-F238E27FC236}">
                <a16:creationId xmlns:a16="http://schemas.microsoft.com/office/drawing/2014/main" xmlns="" id="{1B4FD715-2E13-4D8D-9244-32796FB5701F}"/>
              </a:ext>
            </a:extLst>
          </p:cNvPr>
          <p:cNvSpPr>
            <a:spLocks noChangeAspect="1"/>
          </p:cNvSpPr>
          <p:nvPr/>
        </p:nvSpPr>
        <p:spPr>
          <a:xfrm>
            <a:off x="6279085" y="5804922"/>
            <a:ext cx="689352" cy="68935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6" name="椭圆 15">
            <a:extLst>
              <a:ext uri="{FF2B5EF4-FFF2-40B4-BE49-F238E27FC236}">
                <a16:creationId xmlns:a16="http://schemas.microsoft.com/office/drawing/2014/main" xmlns="" id="{1E9B1B95-883E-4556-B316-77C80D9080E4}"/>
              </a:ext>
            </a:extLst>
          </p:cNvPr>
          <p:cNvSpPr>
            <a:spLocks noChangeAspect="1"/>
          </p:cNvSpPr>
          <p:nvPr/>
        </p:nvSpPr>
        <p:spPr>
          <a:xfrm>
            <a:off x="9870101" y="5935091"/>
            <a:ext cx="775521" cy="775521"/>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椭圆 16">
            <a:extLst>
              <a:ext uri="{FF2B5EF4-FFF2-40B4-BE49-F238E27FC236}">
                <a16:creationId xmlns:a16="http://schemas.microsoft.com/office/drawing/2014/main" xmlns="" id="{933B2835-57E1-435A-AA44-19E6F1E43931}"/>
              </a:ext>
            </a:extLst>
          </p:cNvPr>
          <p:cNvSpPr>
            <a:spLocks noChangeAspect="1"/>
          </p:cNvSpPr>
          <p:nvPr/>
        </p:nvSpPr>
        <p:spPr>
          <a:xfrm>
            <a:off x="7068281" y="6193598"/>
            <a:ext cx="1034028" cy="1034028"/>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椭圆 17">
            <a:extLst>
              <a:ext uri="{FF2B5EF4-FFF2-40B4-BE49-F238E27FC236}">
                <a16:creationId xmlns:a16="http://schemas.microsoft.com/office/drawing/2014/main" xmlns="" id="{60BD3843-6B84-4561-8DE0-3FF52D5F6D9B}"/>
              </a:ext>
            </a:extLst>
          </p:cNvPr>
          <p:cNvSpPr>
            <a:spLocks noChangeAspect="1"/>
          </p:cNvSpPr>
          <p:nvPr/>
        </p:nvSpPr>
        <p:spPr>
          <a:xfrm>
            <a:off x="4373168" y="5470289"/>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9" name="椭圆 18">
            <a:extLst>
              <a:ext uri="{FF2B5EF4-FFF2-40B4-BE49-F238E27FC236}">
                <a16:creationId xmlns:a16="http://schemas.microsoft.com/office/drawing/2014/main" xmlns="" id="{F947C8AD-BCE5-4F44-851E-077F54873CB6}"/>
              </a:ext>
            </a:extLst>
          </p:cNvPr>
          <p:cNvSpPr>
            <a:spLocks noChangeAspect="1"/>
          </p:cNvSpPr>
          <p:nvPr/>
        </p:nvSpPr>
        <p:spPr>
          <a:xfrm>
            <a:off x="2098354" y="5804639"/>
            <a:ext cx="603183" cy="60318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0" name="椭圆 19">
            <a:extLst>
              <a:ext uri="{FF2B5EF4-FFF2-40B4-BE49-F238E27FC236}">
                <a16:creationId xmlns:a16="http://schemas.microsoft.com/office/drawing/2014/main" xmlns="" id="{073CD6E9-7F3D-49D6-B002-6B47A9C8A488}"/>
              </a:ext>
            </a:extLst>
          </p:cNvPr>
          <p:cNvSpPr>
            <a:spLocks noChangeAspect="1"/>
          </p:cNvSpPr>
          <p:nvPr/>
        </p:nvSpPr>
        <p:spPr>
          <a:xfrm>
            <a:off x="1495171" y="6310638"/>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椭圆 20">
            <a:extLst>
              <a:ext uri="{FF2B5EF4-FFF2-40B4-BE49-F238E27FC236}">
                <a16:creationId xmlns:a16="http://schemas.microsoft.com/office/drawing/2014/main" xmlns="" id="{A9B310AB-1550-464C-BCE2-C55D58F38B09}"/>
              </a:ext>
            </a:extLst>
          </p:cNvPr>
          <p:cNvSpPr>
            <a:spLocks noChangeAspect="1"/>
          </p:cNvSpPr>
          <p:nvPr/>
        </p:nvSpPr>
        <p:spPr>
          <a:xfrm>
            <a:off x="891854" y="6144883"/>
            <a:ext cx="387761" cy="38776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2" name="椭圆 21">
            <a:extLst>
              <a:ext uri="{FF2B5EF4-FFF2-40B4-BE49-F238E27FC236}">
                <a16:creationId xmlns:a16="http://schemas.microsoft.com/office/drawing/2014/main" xmlns="" id="{2C84BB69-513A-47A4-91BB-C043D53B70F3}"/>
              </a:ext>
            </a:extLst>
          </p:cNvPr>
          <p:cNvSpPr>
            <a:spLocks noChangeAspect="1"/>
          </p:cNvSpPr>
          <p:nvPr/>
        </p:nvSpPr>
        <p:spPr>
          <a:xfrm>
            <a:off x="5291317" y="5691812"/>
            <a:ext cx="301592" cy="301592"/>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3" name="椭圆 22">
            <a:extLst>
              <a:ext uri="{FF2B5EF4-FFF2-40B4-BE49-F238E27FC236}">
                <a16:creationId xmlns:a16="http://schemas.microsoft.com/office/drawing/2014/main" xmlns="" id="{1E6317A7-D9D1-4F8F-A7EF-CEB3CFFC6D7E}"/>
              </a:ext>
            </a:extLst>
          </p:cNvPr>
          <p:cNvSpPr>
            <a:spLocks noChangeAspect="1"/>
          </p:cNvSpPr>
          <p:nvPr/>
        </p:nvSpPr>
        <p:spPr>
          <a:xfrm>
            <a:off x="5835267" y="5417238"/>
            <a:ext cx="301592" cy="30159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椭圆 23">
            <a:extLst>
              <a:ext uri="{FF2B5EF4-FFF2-40B4-BE49-F238E27FC236}">
                <a16:creationId xmlns:a16="http://schemas.microsoft.com/office/drawing/2014/main" xmlns="" id="{BB34D6D4-92E2-46A2-BA5C-ACD1AE3B65EC}"/>
              </a:ext>
            </a:extLst>
          </p:cNvPr>
          <p:cNvSpPr>
            <a:spLocks noChangeAspect="1"/>
          </p:cNvSpPr>
          <p:nvPr/>
        </p:nvSpPr>
        <p:spPr>
          <a:xfrm>
            <a:off x="676431" y="5913285"/>
            <a:ext cx="215423" cy="21542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extLst>
      <p:ext uri="{BB962C8B-B14F-4D97-AF65-F5344CB8AC3E}">
        <p14:creationId xmlns:p14="http://schemas.microsoft.com/office/powerpoint/2010/main" val="22189945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randombar(horizontal)">
                                      <p:cBhvr>
                                        <p:cTn id="53" dur="500"/>
                                        <p:tgtEl>
                                          <p:spTgt spid="18"/>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randombar(horizontal)">
                                      <p:cBhvr>
                                        <p:cTn id="57" dur="500"/>
                                        <p:tgtEl>
                                          <p:spTgt spid="22"/>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randombar(horizontal)">
                                      <p:cBhvr>
                                        <p:cTn id="61" dur="500"/>
                                        <p:tgtEl>
                                          <p:spTgt spid="23"/>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randombar(horizontal)">
                                      <p:cBhvr>
                                        <p:cTn id="65" dur="500"/>
                                        <p:tgtEl>
                                          <p:spTgt spid="15"/>
                                        </p:tgtEl>
                                      </p:cBhvr>
                                    </p:animEffect>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randombar(horizontal)">
                                      <p:cBhvr>
                                        <p:cTn id="73" dur="500"/>
                                        <p:tgtEl>
                                          <p:spTgt spid="12"/>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认识上的不足</a:t>
            </a:r>
          </a:p>
        </p:txBody>
      </p:sp>
      <p:sp>
        <p:nvSpPr>
          <p:cNvPr id="43" name="矩形 42">
            <a:extLst>
              <a:ext uri="{FF2B5EF4-FFF2-40B4-BE49-F238E27FC236}">
                <a16:creationId xmlns:a16="http://schemas.microsoft.com/office/drawing/2014/main" xmlns="" id="{58503E67-83AE-428A-B990-2BF19E3BA86E}"/>
              </a:ext>
            </a:extLst>
          </p:cNvPr>
          <p:cNvSpPr/>
          <p:nvPr/>
        </p:nvSpPr>
        <p:spPr>
          <a:xfrm>
            <a:off x="7533861" y="1700484"/>
            <a:ext cx="4658139" cy="4640304"/>
          </a:xfrm>
          <a:prstGeom prst="rect">
            <a:avLst/>
          </a:prstGeom>
          <a:blipFill>
            <a:blip r:embed="rId3"/>
            <a:stretch>
              <a:fillRect/>
            </a:stretch>
          </a:bli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4" name="组合 43">
            <a:extLst>
              <a:ext uri="{FF2B5EF4-FFF2-40B4-BE49-F238E27FC236}">
                <a16:creationId xmlns:a16="http://schemas.microsoft.com/office/drawing/2014/main" xmlns="" id="{934A73FD-32B5-4C7B-834F-C1F2EDE98620}"/>
              </a:ext>
            </a:extLst>
          </p:cNvPr>
          <p:cNvGrpSpPr/>
          <p:nvPr/>
        </p:nvGrpSpPr>
        <p:grpSpPr>
          <a:xfrm>
            <a:off x="0" y="1700483"/>
            <a:ext cx="7533861" cy="1325768"/>
            <a:chOff x="0" y="1975649"/>
            <a:chExt cx="7533861" cy="1325768"/>
          </a:xfrm>
        </p:grpSpPr>
        <p:grpSp>
          <p:nvGrpSpPr>
            <p:cNvPr id="45" name="组合 44">
              <a:extLst>
                <a:ext uri="{FF2B5EF4-FFF2-40B4-BE49-F238E27FC236}">
                  <a16:creationId xmlns:a16="http://schemas.microsoft.com/office/drawing/2014/main" xmlns="" id="{AFB3FB23-6475-47F4-8AE3-D62F4A6CB3E5}"/>
                </a:ext>
              </a:extLst>
            </p:cNvPr>
            <p:cNvGrpSpPr/>
            <p:nvPr/>
          </p:nvGrpSpPr>
          <p:grpSpPr>
            <a:xfrm>
              <a:off x="0" y="1975649"/>
              <a:ext cx="7533861" cy="1325768"/>
              <a:chOff x="0" y="1975649"/>
              <a:chExt cx="7533861" cy="1325768"/>
            </a:xfrm>
          </p:grpSpPr>
          <p:sp>
            <p:nvSpPr>
              <p:cNvPr id="48" name="矩形 47">
                <a:extLst>
                  <a:ext uri="{FF2B5EF4-FFF2-40B4-BE49-F238E27FC236}">
                    <a16:creationId xmlns:a16="http://schemas.microsoft.com/office/drawing/2014/main" xmlns="" id="{5BA691EB-1995-4650-AA7F-D2FE718AD5C4}"/>
                  </a:ext>
                </a:extLst>
              </p:cNvPr>
              <p:cNvSpPr/>
              <p:nvPr/>
            </p:nvSpPr>
            <p:spPr>
              <a:xfrm>
                <a:off x="0" y="2372027"/>
                <a:ext cx="5613162" cy="9144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矩形 48">
                <a:extLst>
                  <a:ext uri="{FF2B5EF4-FFF2-40B4-BE49-F238E27FC236}">
                    <a16:creationId xmlns:a16="http://schemas.microsoft.com/office/drawing/2014/main" xmlns="" id="{1ECC41D0-0635-422A-A756-9673E0FED989}"/>
                  </a:ext>
                </a:extLst>
              </p:cNvPr>
              <p:cNvSpPr/>
              <p:nvPr/>
            </p:nvSpPr>
            <p:spPr>
              <a:xfrm>
                <a:off x="6046304" y="1975649"/>
                <a:ext cx="1487557" cy="1109871"/>
              </a:xfrm>
              <a:prstGeom prst="rect">
                <a:avLst/>
              </a:prstGeom>
              <a:solidFill>
                <a:srgbClr val="C1111B"/>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平行四边形 20">
                <a:extLst>
                  <a:ext uri="{FF2B5EF4-FFF2-40B4-BE49-F238E27FC236}">
                    <a16:creationId xmlns:a16="http://schemas.microsoft.com/office/drawing/2014/main" xmlns="" id="{98CE7C7F-AC0E-4A6F-BF2E-D081317F67D4}"/>
                  </a:ext>
                </a:extLst>
              </p:cNvPr>
              <p:cNvSpPr/>
              <p:nvPr/>
            </p:nvSpPr>
            <p:spPr>
              <a:xfrm rot="16200000" flipH="1">
                <a:off x="5170436" y="2425550"/>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1" fmla="*/ 0 w 1338472"/>
                  <a:gd name="connsiteY0-2" fmla="*/ 433142 h 433142"/>
                  <a:gd name="connsiteX1-3" fmla="*/ 406460 w 1338472"/>
                  <a:gd name="connsiteY1-4" fmla="*/ 0 h 433142"/>
                  <a:gd name="connsiteX2-5" fmla="*/ 1338472 w 1338472"/>
                  <a:gd name="connsiteY2-6" fmla="*/ 0 h 433142"/>
                  <a:gd name="connsiteX3-7" fmla="*/ 1120856 w 1338472"/>
                  <a:gd name="connsiteY3-8" fmla="*/ 433142 h 433142"/>
                  <a:gd name="connsiteX4-9" fmla="*/ 0 w 1338472"/>
                  <a:gd name="connsiteY4-10" fmla="*/ 433142 h 4331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38472" h="433142">
                    <a:moveTo>
                      <a:pt x="0" y="433142"/>
                    </a:moveTo>
                    <a:lnTo>
                      <a:pt x="406460" y="0"/>
                    </a:lnTo>
                    <a:lnTo>
                      <a:pt x="1338472" y="0"/>
                    </a:lnTo>
                    <a:lnTo>
                      <a:pt x="1120856" y="433142"/>
                    </a:lnTo>
                    <a:lnTo>
                      <a:pt x="0" y="433142"/>
                    </a:lnTo>
                    <a:close/>
                  </a:path>
                </a:pathLst>
              </a:cu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Freeform 26">
                <a:extLst>
                  <a:ext uri="{FF2B5EF4-FFF2-40B4-BE49-F238E27FC236}">
                    <a16:creationId xmlns:a16="http://schemas.microsoft.com/office/drawing/2014/main" xmlns="" id="{F574732E-D5AC-4E6A-96C2-42C88294A2AF}"/>
                  </a:ext>
                </a:extLst>
              </p:cNvPr>
              <p:cNvSpPr>
                <a:spLocks noEditPoints="1"/>
              </p:cNvSpPr>
              <p:nvPr/>
            </p:nvSpPr>
            <p:spPr bwMode="auto">
              <a:xfrm>
                <a:off x="6579160" y="2325074"/>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C1111B"/>
                  </a:solidFill>
                  <a:effectLst/>
                  <a:uLnTx/>
                  <a:uFillTx/>
                  <a:latin typeface="Calibri" panose="020F0502020204030204"/>
                  <a:ea typeface="宋体" panose="02010600030101010101" pitchFamily="2" charset="-122"/>
                </a:endParaRPr>
              </a:p>
            </p:txBody>
          </p:sp>
        </p:grpSp>
        <p:sp>
          <p:nvSpPr>
            <p:cNvPr id="46" name="矩形 45">
              <a:extLst>
                <a:ext uri="{FF2B5EF4-FFF2-40B4-BE49-F238E27FC236}">
                  <a16:creationId xmlns:a16="http://schemas.microsoft.com/office/drawing/2014/main" xmlns="" id="{684CB56D-B618-43B3-B9ED-910AD2C04A2E}"/>
                </a:ext>
              </a:extLst>
            </p:cNvPr>
            <p:cNvSpPr/>
            <p:nvPr/>
          </p:nvSpPr>
          <p:spPr>
            <a:xfrm>
              <a:off x="203340" y="2510706"/>
              <a:ext cx="890516" cy="646331"/>
            </a:xfrm>
            <a:prstGeom prst="rect">
              <a:avLst/>
            </a:prstGeom>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rPr>
                <a:t>01</a:t>
              </a:r>
              <a:endParaRPr kumimoji="0" lang="zh-CN" altLang="en-US"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endParaRPr>
            </a:p>
          </p:txBody>
        </p:sp>
        <p:sp>
          <p:nvSpPr>
            <p:cNvPr id="47" name="TextBox 4">
              <a:extLst>
                <a:ext uri="{FF2B5EF4-FFF2-40B4-BE49-F238E27FC236}">
                  <a16:creationId xmlns:a16="http://schemas.microsoft.com/office/drawing/2014/main" xmlns="" id="{770EE9BC-D406-4512-9816-4EEB04ABE600}"/>
                </a:ext>
              </a:extLst>
            </p:cNvPr>
            <p:cNvSpPr txBox="1"/>
            <p:nvPr/>
          </p:nvSpPr>
          <p:spPr>
            <a:xfrm>
              <a:off x="1198751" y="2680048"/>
              <a:ext cx="3905032" cy="369332"/>
            </a:xfrm>
            <a:prstGeom prst="rect">
              <a:avLst/>
            </a:prstGeom>
            <a:noFill/>
          </p:spPr>
          <p:txBody>
            <a:bodyPr wrap="square" lIns="0" tIns="0" rIns="0" bIns="0"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EFEFE"/>
                  </a:solidFill>
                  <a:effectLst/>
                  <a:uLnTx/>
                  <a:uFillTx/>
                  <a:latin typeface="微软雅黑" panose="020B0503020204020204" charset="-122"/>
                  <a:ea typeface="微软雅黑" panose="020B0503020204020204" charset="-122"/>
                </a:rPr>
                <a:t>市场分析不透</a:t>
              </a:r>
            </a:p>
          </p:txBody>
        </p:sp>
      </p:grpSp>
      <p:grpSp>
        <p:nvGrpSpPr>
          <p:cNvPr id="52" name="组合 51">
            <a:extLst>
              <a:ext uri="{FF2B5EF4-FFF2-40B4-BE49-F238E27FC236}">
                <a16:creationId xmlns:a16="http://schemas.microsoft.com/office/drawing/2014/main" xmlns="" id="{575935DF-1749-4AAA-8AED-7DC2CCD8CA11}"/>
              </a:ext>
            </a:extLst>
          </p:cNvPr>
          <p:cNvGrpSpPr/>
          <p:nvPr/>
        </p:nvGrpSpPr>
        <p:grpSpPr>
          <a:xfrm>
            <a:off x="0" y="2876555"/>
            <a:ext cx="7533861" cy="1131571"/>
            <a:chOff x="0" y="3083990"/>
            <a:chExt cx="7533861" cy="1131571"/>
          </a:xfrm>
        </p:grpSpPr>
        <p:grpSp>
          <p:nvGrpSpPr>
            <p:cNvPr id="53" name="组合 52">
              <a:extLst>
                <a:ext uri="{FF2B5EF4-FFF2-40B4-BE49-F238E27FC236}">
                  <a16:creationId xmlns:a16="http://schemas.microsoft.com/office/drawing/2014/main" xmlns="" id="{446A4F56-79AB-41BE-94AF-B72C6F807152}"/>
                </a:ext>
              </a:extLst>
            </p:cNvPr>
            <p:cNvGrpSpPr/>
            <p:nvPr/>
          </p:nvGrpSpPr>
          <p:grpSpPr>
            <a:xfrm>
              <a:off x="0" y="3083990"/>
              <a:ext cx="7533861" cy="1131571"/>
              <a:chOff x="0" y="3083990"/>
              <a:chExt cx="7533861" cy="1131571"/>
            </a:xfrm>
          </p:grpSpPr>
          <p:sp>
            <p:nvSpPr>
              <p:cNvPr id="56" name="任意多边形 14">
                <a:extLst>
                  <a:ext uri="{FF2B5EF4-FFF2-40B4-BE49-F238E27FC236}">
                    <a16:creationId xmlns:a16="http://schemas.microsoft.com/office/drawing/2014/main" xmlns="" id="{693B0674-B111-4A94-89BE-B2733BDB31F4}"/>
                  </a:ext>
                </a:extLst>
              </p:cNvPr>
              <p:cNvSpPr/>
              <p:nvPr/>
            </p:nvSpPr>
            <p:spPr>
              <a:xfrm>
                <a:off x="5611234" y="3083990"/>
                <a:ext cx="458095" cy="1131571"/>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7" name="矩形 56">
                <a:extLst>
                  <a:ext uri="{FF2B5EF4-FFF2-40B4-BE49-F238E27FC236}">
                    <a16:creationId xmlns:a16="http://schemas.microsoft.com/office/drawing/2014/main" xmlns="" id="{A0638A2E-FC2F-4F4B-A393-6D6E6BD1BF37}"/>
                  </a:ext>
                </a:extLst>
              </p:cNvPr>
              <p:cNvSpPr/>
              <p:nvPr/>
            </p:nvSpPr>
            <p:spPr>
              <a:xfrm>
                <a:off x="0" y="3286428"/>
                <a:ext cx="5613162" cy="9144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8" name="矩形 57">
                <a:extLst>
                  <a:ext uri="{FF2B5EF4-FFF2-40B4-BE49-F238E27FC236}">
                    <a16:creationId xmlns:a16="http://schemas.microsoft.com/office/drawing/2014/main" xmlns="" id="{D89FD39A-A749-42CF-955B-D17D37404876}"/>
                  </a:ext>
                </a:extLst>
              </p:cNvPr>
              <p:cNvSpPr/>
              <p:nvPr/>
            </p:nvSpPr>
            <p:spPr>
              <a:xfrm>
                <a:off x="6046304" y="3085521"/>
                <a:ext cx="1487557" cy="110987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9" name="Freeform 14">
                <a:extLst>
                  <a:ext uri="{FF2B5EF4-FFF2-40B4-BE49-F238E27FC236}">
                    <a16:creationId xmlns:a16="http://schemas.microsoft.com/office/drawing/2014/main" xmlns="" id="{7C0F7122-A369-43C1-9B2F-0E5B5B62F335}"/>
                  </a:ext>
                </a:extLst>
              </p:cNvPr>
              <p:cNvSpPr>
                <a:spLocks noEditPoints="1"/>
              </p:cNvSpPr>
              <p:nvPr/>
            </p:nvSpPr>
            <p:spPr bwMode="auto">
              <a:xfrm>
                <a:off x="6552118" y="3430223"/>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C1111B"/>
                  </a:solidFill>
                  <a:effectLst/>
                  <a:uLnTx/>
                  <a:uFillTx/>
                  <a:latin typeface="Calibri" panose="020F0502020204030204"/>
                  <a:ea typeface="宋体" panose="02010600030101010101" pitchFamily="2" charset="-122"/>
                </a:endParaRPr>
              </a:p>
            </p:txBody>
          </p:sp>
        </p:grpSp>
        <p:sp>
          <p:nvSpPr>
            <p:cNvPr id="54" name="矩形 53">
              <a:extLst>
                <a:ext uri="{FF2B5EF4-FFF2-40B4-BE49-F238E27FC236}">
                  <a16:creationId xmlns:a16="http://schemas.microsoft.com/office/drawing/2014/main" xmlns="" id="{EE51649A-9DAA-473E-B114-E3299393F709}"/>
                </a:ext>
              </a:extLst>
            </p:cNvPr>
            <p:cNvSpPr/>
            <p:nvPr/>
          </p:nvSpPr>
          <p:spPr>
            <a:xfrm>
              <a:off x="213983" y="3395166"/>
              <a:ext cx="890516" cy="646331"/>
            </a:xfrm>
            <a:prstGeom prst="rect">
              <a:avLst/>
            </a:prstGeom>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rPr>
                <a:t>02</a:t>
              </a:r>
              <a:endParaRPr kumimoji="0" lang="zh-CN" altLang="en-US"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endParaRPr>
            </a:p>
          </p:txBody>
        </p:sp>
        <p:sp>
          <p:nvSpPr>
            <p:cNvPr id="55" name="TextBox 4">
              <a:extLst>
                <a:ext uri="{FF2B5EF4-FFF2-40B4-BE49-F238E27FC236}">
                  <a16:creationId xmlns:a16="http://schemas.microsoft.com/office/drawing/2014/main" xmlns="" id="{2DDC0CDE-A974-47CD-AED6-A17A0F5EB28B}"/>
                </a:ext>
              </a:extLst>
            </p:cNvPr>
            <p:cNvSpPr txBox="1"/>
            <p:nvPr/>
          </p:nvSpPr>
          <p:spPr>
            <a:xfrm>
              <a:off x="1273061" y="3518598"/>
              <a:ext cx="3905032" cy="369332"/>
            </a:xfrm>
            <a:prstGeom prst="rect">
              <a:avLst/>
            </a:prstGeom>
            <a:noFill/>
          </p:spPr>
          <p:txBody>
            <a:bodyPr wrap="square" lIns="0" tIns="0" rIns="0" bIns="0" rtlCol="0">
              <a:spAutoFit/>
            </a:bodyPr>
            <a:lstStyle>
              <a:defPPr>
                <a:defRPr lang="zh-CN"/>
              </a:defPPr>
              <a:lvl1pPr>
                <a:defRPr sz="1800" b="1">
                  <a:solidFill>
                    <a:srgbClr val="FEFEFE"/>
                  </a:solidFill>
                  <a:latin typeface="微软雅黑" panose="020B0503020204020204" charset="-122"/>
                  <a:ea typeface="微软雅黑" panose="020B0503020204020204" charset="-122"/>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EFEFE"/>
                  </a:solidFill>
                  <a:effectLst/>
                  <a:uLnTx/>
                  <a:uFillTx/>
                  <a:latin typeface="微软雅黑" panose="020B0503020204020204" charset="-122"/>
                  <a:ea typeface="微软雅黑" panose="020B0503020204020204" charset="-122"/>
                </a:rPr>
                <a:t>对手认识不够</a:t>
              </a:r>
            </a:p>
          </p:txBody>
        </p:sp>
      </p:grpSp>
      <p:grpSp>
        <p:nvGrpSpPr>
          <p:cNvPr id="60" name="组合 59">
            <a:extLst>
              <a:ext uri="{FF2B5EF4-FFF2-40B4-BE49-F238E27FC236}">
                <a16:creationId xmlns:a16="http://schemas.microsoft.com/office/drawing/2014/main" xmlns="" id="{A46F46CC-4AFD-4E36-813A-51A21DBE66D9}"/>
              </a:ext>
            </a:extLst>
          </p:cNvPr>
          <p:cNvGrpSpPr/>
          <p:nvPr/>
        </p:nvGrpSpPr>
        <p:grpSpPr>
          <a:xfrm>
            <a:off x="0" y="4060467"/>
            <a:ext cx="7533861" cy="1131571"/>
            <a:chOff x="0" y="4200160"/>
            <a:chExt cx="7533861" cy="1131569"/>
          </a:xfrm>
        </p:grpSpPr>
        <p:grpSp>
          <p:nvGrpSpPr>
            <p:cNvPr id="61" name="组合 60">
              <a:extLst>
                <a:ext uri="{FF2B5EF4-FFF2-40B4-BE49-F238E27FC236}">
                  <a16:creationId xmlns:a16="http://schemas.microsoft.com/office/drawing/2014/main" xmlns="" id="{14D0764E-650D-455F-AC65-5666A83BBF16}"/>
                </a:ext>
              </a:extLst>
            </p:cNvPr>
            <p:cNvGrpSpPr/>
            <p:nvPr/>
          </p:nvGrpSpPr>
          <p:grpSpPr>
            <a:xfrm>
              <a:off x="0" y="4200160"/>
              <a:ext cx="7533861" cy="1131569"/>
              <a:chOff x="0" y="4200160"/>
              <a:chExt cx="7533861" cy="1131569"/>
            </a:xfrm>
          </p:grpSpPr>
          <p:sp>
            <p:nvSpPr>
              <p:cNvPr id="64" name="任意多边形 22">
                <a:extLst>
                  <a:ext uri="{FF2B5EF4-FFF2-40B4-BE49-F238E27FC236}">
                    <a16:creationId xmlns:a16="http://schemas.microsoft.com/office/drawing/2014/main" xmlns="" id="{7E909BB4-7751-45AC-9DA1-5F653F43493B}"/>
                  </a:ext>
                </a:extLst>
              </p:cNvPr>
              <p:cNvSpPr/>
              <p:nvPr/>
            </p:nvSpPr>
            <p:spPr>
              <a:xfrm flipV="1">
                <a:off x="5611234" y="4200160"/>
                <a:ext cx="458095" cy="1131569"/>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5" name="矩形 64">
                <a:extLst>
                  <a:ext uri="{FF2B5EF4-FFF2-40B4-BE49-F238E27FC236}">
                    <a16:creationId xmlns:a16="http://schemas.microsoft.com/office/drawing/2014/main" xmlns="" id="{5FB6BC69-ACF2-4F6A-8141-BC293AE4A31C}"/>
                  </a:ext>
                </a:extLst>
              </p:cNvPr>
              <p:cNvSpPr/>
              <p:nvPr/>
            </p:nvSpPr>
            <p:spPr>
              <a:xfrm>
                <a:off x="0" y="4200823"/>
                <a:ext cx="5613162" cy="91439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6" name="矩形 65">
                <a:extLst>
                  <a:ext uri="{FF2B5EF4-FFF2-40B4-BE49-F238E27FC236}">
                    <a16:creationId xmlns:a16="http://schemas.microsoft.com/office/drawing/2014/main" xmlns="" id="{83FE9250-28D2-4ABF-B2B8-3A5BA6309254}"/>
                  </a:ext>
                </a:extLst>
              </p:cNvPr>
              <p:cNvSpPr/>
              <p:nvPr/>
            </p:nvSpPr>
            <p:spPr>
              <a:xfrm>
                <a:off x="6046304" y="4201486"/>
                <a:ext cx="1487557" cy="1128753"/>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7" name="Freeform 33">
                <a:extLst>
                  <a:ext uri="{FF2B5EF4-FFF2-40B4-BE49-F238E27FC236}">
                    <a16:creationId xmlns:a16="http://schemas.microsoft.com/office/drawing/2014/main" xmlns="" id="{674C3201-0F02-46F4-93D5-397A22CF84A7}"/>
                  </a:ext>
                </a:extLst>
              </p:cNvPr>
              <p:cNvSpPr>
                <a:spLocks noEditPoints="1"/>
              </p:cNvSpPr>
              <p:nvPr/>
            </p:nvSpPr>
            <p:spPr bwMode="auto">
              <a:xfrm>
                <a:off x="6606545" y="4533886"/>
                <a:ext cx="494175" cy="46411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C1111B"/>
                  </a:solidFill>
                  <a:effectLst/>
                  <a:uLnTx/>
                  <a:uFillTx/>
                  <a:latin typeface="Calibri" panose="020F0502020204030204"/>
                  <a:ea typeface="宋体" panose="02010600030101010101" pitchFamily="2" charset="-122"/>
                </a:endParaRPr>
              </a:p>
            </p:txBody>
          </p:sp>
        </p:grpSp>
        <p:sp>
          <p:nvSpPr>
            <p:cNvPr id="62" name="矩形 61">
              <a:extLst>
                <a:ext uri="{FF2B5EF4-FFF2-40B4-BE49-F238E27FC236}">
                  <a16:creationId xmlns:a16="http://schemas.microsoft.com/office/drawing/2014/main" xmlns="" id="{23AC2CC7-0C42-46B1-97EF-2383AE7CD67A}"/>
                </a:ext>
              </a:extLst>
            </p:cNvPr>
            <p:cNvSpPr/>
            <p:nvPr/>
          </p:nvSpPr>
          <p:spPr>
            <a:xfrm>
              <a:off x="213983" y="4300451"/>
              <a:ext cx="890516" cy="646330"/>
            </a:xfrm>
            <a:prstGeom prst="rect">
              <a:avLst/>
            </a:prstGeom>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rPr>
                <a:t>03</a:t>
              </a:r>
              <a:endParaRPr kumimoji="0" lang="zh-CN" altLang="en-US"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endParaRPr>
            </a:p>
          </p:txBody>
        </p:sp>
        <p:sp>
          <p:nvSpPr>
            <p:cNvPr id="63" name="TextBox 4">
              <a:extLst>
                <a:ext uri="{FF2B5EF4-FFF2-40B4-BE49-F238E27FC236}">
                  <a16:creationId xmlns:a16="http://schemas.microsoft.com/office/drawing/2014/main" xmlns="" id="{5896633E-5DD7-477B-8712-B542D7E1F86E}"/>
                </a:ext>
              </a:extLst>
            </p:cNvPr>
            <p:cNvSpPr txBox="1"/>
            <p:nvPr/>
          </p:nvSpPr>
          <p:spPr>
            <a:xfrm>
              <a:off x="1250036" y="4454337"/>
              <a:ext cx="3905032" cy="369331"/>
            </a:xfrm>
            <a:prstGeom prst="rect">
              <a:avLst/>
            </a:prstGeom>
            <a:noFill/>
          </p:spPr>
          <p:txBody>
            <a:bodyPr wrap="square" lIns="0" tIns="0" rIns="0" bIns="0" rtlCol="0">
              <a:spAutoFit/>
            </a:bodyPr>
            <a:lstStyle>
              <a:defPPr>
                <a:defRPr lang="zh-CN"/>
              </a:defPPr>
              <a:lvl1pPr>
                <a:defRPr sz="1800" b="1">
                  <a:solidFill>
                    <a:srgbClr val="FEFEFE"/>
                  </a:solidFill>
                  <a:latin typeface="微软雅黑" panose="020B0503020204020204" charset="-122"/>
                  <a:ea typeface="微软雅黑" panose="020B0503020204020204" charset="-122"/>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EFEFE"/>
                  </a:solidFill>
                  <a:effectLst/>
                  <a:uLnTx/>
                  <a:uFillTx/>
                  <a:latin typeface="微软雅黑" panose="020B0503020204020204" charset="-122"/>
                  <a:ea typeface="微软雅黑" panose="020B0503020204020204" charset="-122"/>
                </a:rPr>
                <a:t>行动速度迟缓</a:t>
              </a:r>
            </a:p>
          </p:txBody>
        </p:sp>
      </p:grpSp>
      <p:grpSp>
        <p:nvGrpSpPr>
          <p:cNvPr id="68" name="组合 67">
            <a:extLst>
              <a:ext uri="{FF2B5EF4-FFF2-40B4-BE49-F238E27FC236}">
                <a16:creationId xmlns:a16="http://schemas.microsoft.com/office/drawing/2014/main" xmlns="" id="{D6B8C81F-D9DE-4D39-AA60-509EDF7918B6}"/>
              </a:ext>
            </a:extLst>
          </p:cNvPr>
          <p:cNvGrpSpPr/>
          <p:nvPr/>
        </p:nvGrpSpPr>
        <p:grpSpPr>
          <a:xfrm>
            <a:off x="0" y="5031430"/>
            <a:ext cx="7533861" cy="1318593"/>
            <a:chOff x="0" y="5103395"/>
            <a:chExt cx="7533861" cy="1318593"/>
          </a:xfrm>
        </p:grpSpPr>
        <p:grpSp>
          <p:nvGrpSpPr>
            <p:cNvPr id="69" name="组合 68">
              <a:extLst>
                <a:ext uri="{FF2B5EF4-FFF2-40B4-BE49-F238E27FC236}">
                  <a16:creationId xmlns:a16="http://schemas.microsoft.com/office/drawing/2014/main" xmlns="" id="{43482939-C480-492C-845D-658011A2CE82}"/>
                </a:ext>
              </a:extLst>
            </p:cNvPr>
            <p:cNvGrpSpPr/>
            <p:nvPr/>
          </p:nvGrpSpPr>
          <p:grpSpPr>
            <a:xfrm>
              <a:off x="0" y="5103395"/>
              <a:ext cx="7533861" cy="1318593"/>
              <a:chOff x="0" y="5103395"/>
              <a:chExt cx="7533861" cy="1318593"/>
            </a:xfrm>
          </p:grpSpPr>
          <p:sp>
            <p:nvSpPr>
              <p:cNvPr id="72" name="矩形 71">
                <a:extLst>
                  <a:ext uri="{FF2B5EF4-FFF2-40B4-BE49-F238E27FC236}">
                    <a16:creationId xmlns:a16="http://schemas.microsoft.com/office/drawing/2014/main" xmlns="" id="{6F58D12D-30F8-4785-A5AA-1FCE9057B2CA}"/>
                  </a:ext>
                </a:extLst>
              </p:cNvPr>
              <p:cNvSpPr/>
              <p:nvPr/>
            </p:nvSpPr>
            <p:spPr>
              <a:xfrm>
                <a:off x="0" y="5115227"/>
                <a:ext cx="5613162" cy="914400"/>
              </a:xfrm>
              <a:prstGeom prst="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3" name="矩形 72">
                <a:extLst>
                  <a:ext uri="{FF2B5EF4-FFF2-40B4-BE49-F238E27FC236}">
                    <a16:creationId xmlns:a16="http://schemas.microsoft.com/office/drawing/2014/main" xmlns="" id="{9D66997D-75F8-4726-9599-9A8498263CD3}"/>
                  </a:ext>
                </a:extLst>
              </p:cNvPr>
              <p:cNvSpPr/>
              <p:nvPr/>
            </p:nvSpPr>
            <p:spPr>
              <a:xfrm>
                <a:off x="6036365" y="5302882"/>
                <a:ext cx="1497496" cy="110987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4" name="平行四边形 20">
                <a:extLst>
                  <a:ext uri="{FF2B5EF4-FFF2-40B4-BE49-F238E27FC236}">
                    <a16:creationId xmlns:a16="http://schemas.microsoft.com/office/drawing/2014/main" xmlns="" id="{07EEF373-43D8-44E7-A8FF-341A92AE7225}"/>
                  </a:ext>
                </a:extLst>
              </p:cNvPr>
              <p:cNvSpPr/>
              <p:nvPr/>
            </p:nvSpPr>
            <p:spPr>
              <a:xfrm rot="5400000" flipH="1" flipV="1">
                <a:off x="5168510" y="5546121"/>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1" fmla="*/ 0 w 1338472"/>
                  <a:gd name="connsiteY0-2" fmla="*/ 433142 h 433142"/>
                  <a:gd name="connsiteX1-3" fmla="*/ 406460 w 1338472"/>
                  <a:gd name="connsiteY1-4" fmla="*/ 0 h 433142"/>
                  <a:gd name="connsiteX2-5" fmla="*/ 1338472 w 1338472"/>
                  <a:gd name="connsiteY2-6" fmla="*/ 0 h 433142"/>
                  <a:gd name="connsiteX3-7" fmla="*/ 1120856 w 1338472"/>
                  <a:gd name="connsiteY3-8" fmla="*/ 433142 h 433142"/>
                  <a:gd name="connsiteX4-9" fmla="*/ 0 w 1338472"/>
                  <a:gd name="connsiteY4-10" fmla="*/ 433142 h 4331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38472" h="433142">
                    <a:moveTo>
                      <a:pt x="0" y="433142"/>
                    </a:moveTo>
                    <a:lnTo>
                      <a:pt x="406460" y="0"/>
                    </a:lnTo>
                    <a:lnTo>
                      <a:pt x="1338472" y="0"/>
                    </a:lnTo>
                    <a:lnTo>
                      <a:pt x="1120856" y="433142"/>
                    </a:lnTo>
                    <a:lnTo>
                      <a:pt x="0" y="433142"/>
                    </a:lnTo>
                    <a:close/>
                  </a:path>
                </a:pathLst>
              </a:cu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5" name="Freeform 22">
                <a:extLst>
                  <a:ext uri="{FF2B5EF4-FFF2-40B4-BE49-F238E27FC236}">
                    <a16:creationId xmlns:a16="http://schemas.microsoft.com/office/drawing/2014/main" xmlns="" id="{89BF4961-07EC-42B2-8D04-C0E454FD8CC6}"/>
                  </a:ext>
                </a:extLst>
              </p:cNvPr>
              <p:cNvSpPr>
                <a:spLocks noEditPoints="1"/>
              </p:cNvSpPr>
              <p:nvPr/>
            </p:nvSpPr>
            <p:spPr bwMode="auto">
              <a:xfrm>
                <a:off x="6612472" y="5624556"/>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p:spPr>
            <p:txBody>
              <a:bodyPr vert="horz" wrap="square" lIns="91440" tIns="45720" rIns="91440" bIns="45720" numCol="1" anchor="t" anchorCtr="0" compatLnSpc="1"/>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endParaRPr>
              </a:p>
            </p:txBody>
          </p:sp>
        </p:grpSp>
        <p:sp>
          <p:nvSpPr>
            <p:cNvPr id="70" name="矩形 69">
              <a:extLst>
                <a:ext uri="{FF2B5EF4-FFF2-40B4-BE49-F238E27FC236}">
                  <a16:creationId xmlns:a16="http://schemas.microsoft.com/office/drawing/2014/main" xmlns="" id="{91AC9CD0-8E9D-4E62-AAEE-CB12E85E389B}"/>
                </a:ext>
              </a:extLst>
            </p:cNvPr>
            <p:cNvSpPr/>
            <p:nvPr/>
          </p:nvSpPr>
          <p:spPr>
            <a:xfrm>
              <a:off x="213983" y="5209190"/>
              <a:ext cx="890516" cy="646331"/>
            </a:xfrm>
            <a:prstGeom prst="rect">
              <a:avLst/>
            </a:prstGeom>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rPr>
                <a:t>04</a:t>
              </a:r>
              <a:endParaRPr kumimoji="0" lang="zh-CN" altLang="en-US" sz="3600" b="0" i="0" u="none" strike="noStrike" kern="0" cap="none" spc="0" normalizeH="0" baseline="0" noProof="0" dirty="0">
                <a:ln>
                  <a:noFill/>
                </a:ln>
                <a:solidFill>
                  <a:prstClr val="white"/>
                </a:solidFill>
                <a:effectLst/>
                <a:uLnTx/>
                <a:uFillTx/>
                <a:latin typeface="Haettenschweiler" panose="020B0706040902060204" pitchFamily="34" charset="0"/>
                <a:ea typeface="微软雅黑" panose="020B0503020204020204" charset="-122"/>
              </a:endParaRPr>
            </a:p>
          </p:txBody>
        </p:sp>
        <p:sp>
          <p:nvSpPr>
            <p:cNvPr id="71" name="TextBox 4">
              <a:extLst>
                <a:ext uri="{FF2B5EF4-FFF2-40B4-BE49-F238E27FC236}">
                  <a16:creationId xmlns:a16="http://schemas.microsoft.com/office/drawing/2014/main" xmlns="" id="{70842F81-0B64-4180-88E3-3FCC1E6562F5}"/>
                </a:ext>
              </a:extLst>
            </p:cNvPr>
            <p:cNvSpPr txBox="1"/>
            <p:nvPr/>
          </p:nvSpPr>
          <p:spPr>
            <a:xfrm>
              <a:off x="1281471" y="5363076"/>
              <a:ext cx="3905032" cy="369332"/>
            </a:xfrm>
            <a:prstGeom prst="rect">
              <a:avLst/>
            </a:prstGeom>
            <a:noFill/>
          </p:spPr>
          <p:txBody>
            <a:bodyPr wrap="square" lIns="0" tIns="0" rIns="0" bIns="0" rtlCol="0">
              <a:spAutoFit/>
            </a:bodyPr>
            <a:lstStyle>
              <a:defPPr>
                <a:defRPr lang="zh-CN"/>
              </a:defPPr>
              <a:lvl1pPr>
                <a:defRPr sz="1800" b="1">
                  <a:solidFill>
                    <a:srgbClr val="FEFEFE"/>
                  </a:solidFill>
                  <a:latin typeface="微软雅黑" panose="020B0503020204020204" charset="-122"/>
                  <a:ea typeface="微软雅黑" panose="020B0503020204020204" charset="-122"/>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EFEFE"/>
                  </a:solidFill>
                  <a:effectLst/>
                  <a:uLnTx/>
                  <a:uFillTx/>
                  <a:latin typeface="微软雅黑" panose="020B0503020204020204" charset="-122"/>
                  <a:ea typeface="微软雅黑" panose="020B0503020204020204" charset="-122"/>
                </a:rPr>
                <a:t>团队协作不力</a:t>
              </a:r>
            </a:p>
          </p:txBody>
        </p:sp>
      </p:grpSp>
    </p:spTree>
    <p:extLst>
      <p:ext uri="{BB962C8B-B14F-4D97-AF65-F5344CB8AC3E}">
        <p14:creationId xmlns:p14="http://schemas.microsoft.com/office/powerpoint/2010/main" val="18540372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strips(downLeft)">
                                      <p:cBhvr>
                                        <p:cTn id="17" dur="500"/>
                                        <p:tgtEl>
                                          <p:spTgt spid="43"/>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right)">
                                      <p:cBhvr>
                                        <p:cTn id="21" dur="750"/>
                                        <p:tgtEl>
                                          <p:spTgt spid="44"/>
                                        </p:tgtEl>
                                      </p:cBhvr>
                                    </p:animEffect>
                                  </p:childTnLst>
                                </p:cTn>
                              </p:par>
                            </p:childTnLst>
                          </p:cTn>
                        </p:par>
                        <p:par>
                          <p:cTn id="22" fill="hold">
                            <p:stCondLst>
                              <p:cond delay="1750"/>
                            </p:stCondLst>
                            <p:childTnLst>
                              <p:par>
                                <p:cTn id="23" presetID="22" presetClass="entr" presetSubtype="2"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right)">
                                      <p:cBhvr>
                                        <p:cTn id="25" dur="750"/>
                                        <p:tgtEl>
                                          <p:spTgt spid="5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right)">
                                      <p:cBhvr>
                                        <p:cTn id="29" dur="750"/>
                                        <p:tgtEl>
                                          <p:spTgt spid="60"/>
                                        </p:tgtEl>
                                      </p:cBhvr>
                                    </p:animEffect>
                                  </p:childTnLst>
                                </p:cTn>
                              </p:par>
                            </p:childTnLst>
                          </p:cTn>
                        </p:par>
                        <p:par>
                          <p:cTn id="30" fill="hold">
                            <p:stCondLst>
                              <p:cond delay="3250"/>
                            </p:stCondLst>
                            <p:childTnLst>
                              <p:par>
                                <p:cTn id="31" presetID="22" presetClass="entr" presetSubtype="2"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wipe(right)">
                                      <p:cBhvr>
                                        <p:cTn id="33"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3"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管理上的不足</a:t>
            </a:r>
          </a:p>
        </p:txBody>
      </p:sp>
      <p:sp>
        <p:nvSpPr>
          <p:cNvPr id="10" name="圆角矩形 20">
            <a:extLst>
              <a:ext uri="{FF2B5EF4-FFF2-40B4-BE49-F238E27FC236}">
                <a16:creationId xmlns:a16="http://schemas.microsoft.com/office/drawing/2014/main" xmlns="" id="{3F2F2EE6-E3E6-408A-A79F-4B53C1383B2C}"/>
              </a:ext>
            </a:extLst>
          </p:cNvPr>
          <p:cNvSpPr/>
          <p:nvPr/>
        </p:nvSpPr>
        <p:spPr>
          <a:xfrm>
            <a:off x="4832960" y="3015053"/>
            <a:ext cx="6153491" cy="677945"/>
          </a:xfrm>
          <a:prstGeom prst="roundRect">
            <a:avLst>
              <a:gd name="adj" fmla="val 50000"/>
            </a:avLst>
          </a:prstGeom>
          <a:noFill/>
          <a:ln w="12700" cap="flat" cmpd="sng" algn="ctr">
            <a:solidFill>
              <a:srgbClr val="C1111B"/>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a16="http://schemas.microsoft.com/office/drawing/2014/main" xmlns="" id="{D4DA7C1A-C13E-47E3-BF1B-090BF62669D2}"/>
              </a:ext>
            </a:extLst>
          </p:cNvPr>
          <p:cNvGrpSpPr>
            <a:grpSpLocks noChangeAspect="1"/>
          </p:cNvGrpSpPr>
          <p:nvPr/>
        </p:nvGrpSpPr>
        <p:grpSpPr>
          <a:xfrm>
            <a:off x="3969361" y="3071046"/>
            <a:ext cx="2376000" cy="565960"/>
            <a:chOff x="3123788" y="1995506"/>
            <a:chExt cx="2846141" cy="677945"/>
          </a:xfrm>
          <a:solidFill>
            <a:srgbClr val="C00000"/>
          </a:solidFill>
        </p:grpSpPr>
        <p:sp>
          <p:nvSpPr>
            <p:cNvPr id="12" name="圆角矩形 36">
              <a:extLst>
                <a:ext uri="{FF2B5EF4-FFF2-40B4-BE49-F238E27FC236}">
                  <a16:creationId xmlns:a16="http://schemas.microsoft.com/office/drawing/2014/main" xmlns="" id="{70F95226-1B68-465B-BF2C-67CA49914FC2}"/>
                </a:ext>
              </a:extLst>
            </p:cNvPr>
            <p:cNvSpPr/>
            <p:nvPr/>
          </p:nvSpPr>
          <p:spPr>
            <a:xfrm>
              <a:off x="3123788" y="1995506"/>
              <a:ext cx="2846141" cy="677945"/>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xmlns="" id="{B840C0CC-CADE-4331-B424-36F930A13D33}"/>
                </a:ext>
              </a:extLst>
            </p:cNvPr>
            <p:cNvSpPr/>
            <p:nvPr/>
          </p:nvSpPr>
          <p:spPr>
            <a:xfrm>
              <a:off x="3305601" y="2087603"/>
              <a:ext cx="2535991" cy="479279"/>
            </a:xfrm>
            <a:prstGeom prst="rect">
              <a:avLst/>
            </a:prstGeom>
            <a:grpFill/>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微软雅黑" panose="020B0503020204020204" pitchFamily="34" charset="-122"/>
                  <a:ea typeface="微软雅黑" panose="020B0503020204020204" pitchFamily="34" charset="-122"/>
                </a:rPr>
                <a:t>部门管理问题</a:t>
              </a:r>
            </a:p>
          </p:txBody>
        </p:sp>
      </p:grpSp>
      <p:sp>
        <p:nvSpPr>
          <p:cNvPr id="14" name="圆角矩形 38">
            <a:extLst>
              <a:ext uri="{FF2B5EF4-FFF2-40B4-BE49-F238E27FC236}">
                <a16:creationId xmlns:a16="http://schemas.microsoft.com/office/drawing/2014/main" xmlns="" id="{6E62F5DF-5526-4F5D-BE9A-3EAEE629C4AA}"/>
              </a:ext>
            </a:extLst>
          </p:cNvPr>
          <p:cNvSpPr/>
          <p:nvPr/>
        </p:nvSpPr>
        <p:spPr>
          <a:xfrm>
            <a:off x="4832960" y="4121960"/>
            <a:ext cx="6153491" cy="677945"/>
          </a:xfrm>
          <a:prstGeom prst="roundRect">
            <a:avLst>
              <a:gd name="adj" fmla="val 50000"/>
            </a:avLst>
          </a:prstGeom>
          <a:noFill/>
          <a:ln w="12700" cap="flat" cmpd="sng" algn="ctr">
            <a:solidFill>
              <a:srgbClr val="C1111B"/>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xmlns="" id="{D3674DD4-340A-47DE-B27B-A713DF0FC8A3}"/>
              </a:ext>
            </a:extLst>
          </p:cNvPr>
          <p:cNvGrpSpPr>
            <a:grpSpLocks noChangeAspect="1"/>
          </p:cNvGrpSpPr>
          <p:nvPr/>
        </p:nvGrpSpPr>
        <p:grpSpPr>
          <a:xfrm>
            <a:off x="3969361" y="4177952"/>
            <a:ext cx="2376000" cy="565960"/>
            <a:chOff x="3123788" y="1995506"/>
            <a:chExt cx="2846141" cy="677945"/>
          </a:xfrm>
          <a:solidFill>
            <a:srgbClr val="C00000"/>
          </a:solidFill>
        </p:grpSpPr>
        <p:sp>
          <p:nvSpPr>
            <p:cNvPr id="16" name="圆角矩形 40">
              <a:extLst>
                <a:ext uri="{FF2B5EF4-FFF2-40B4-BE49-F238E27FC236}">
                  <a16:creationId xmlns:a16="http://schemas.microsoft.com/office/drawing/2014/main" xmlns="" id="{65621635-CB98-420C-B0ED-9F49027951DB}"/>
                </a:ext>
              </a:extLst>
            </p:cNvPr>
            <p:cNvSpPr/>
            <p:nvPr/>
          </p:nvSpPr>
          <p:spPr>
            <a:xfrm>
              <a:off x="3123788" y="1995506"/>
              <a:ext cx="2846141" cy="677945"/>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xmlns="" id="{CBEC6CB1-314C-4ADF-97EF-264873DA1201}"/>
                </a:ext>
              </a:extLst>
            </p:cNvPr>
            <p:cNvSpPr/>
            <p:nvPr/>
          </p:nvSpPr>
          <p:spPr>
            <a:xfrm>
              <a:off x="3305601" y="2087603"/>
              <a:ext cx="2535991" cy="479279"/>
            </a:xfrm>
            <a:prstGeom prst="rect">
              <a:avLst/>
            </a:prstGeom>
            <a:grpFill/>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微软雅黑" panose="020B0503020204020204" pitchFamily="34" charset="-122"/>
                  <a:ea typeface="微软雅黑" panose="020B0503020204020204" pitchFamily="34" charset="-122"/>
                </a:rPr>
                <a:t>团队管理问题</a:t>
              </a:r>
            </a:p>
          </p:txBody>
        </p:sp>
      </p:grpSp>
      <p:sp>
        <p:nvSpPr>
          <p:cNvPr id="18" name="圆角矩形 42">
            <a:extLst>
              <a:ext uri="{FF2B5EF4-FFF2-40B4-BE49-F238E27FC236}">
                <a16:creationId xmlns:a16="http://schemas.microsoft.com/office/drawing/2014/main" xmlns="" id="{404DEE8B-DF0F-4D5C-A634-235993E6FD24}"/>
              </a:ext>
            </a:extLst>
          </p:cNvPr>
          <p:cNvSpPr/>
          <p:nvPr/>
        </p:nvSpPr>
        <p:spPr>
          <a:xfrm>
            <a:off x="4832960" y="5133386"/>
            <a:ext cx="6153491" cy="677945"/>
          </a:xfrm>
          <a:prstGeom prst="roundRect">
            <a:avLst>
              <a:gd name="adj" fmla="val 50000"/>
            </a:avLst>
          </a:prstGeom>
          <a:noFill/>
          <a:ln w="12700" cap="flat" cmpd="sng" algn="ctr">
            <a:solidFill>
              <a:srgbClr val="C1111B"/>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grpSp>
        <p:nvGrpSpPr>
          <p:cNvPr id="19" name="组合 18">
            <a:extLst>
              <a:ext uri="{FF2B5EF4-FFF2-40B4-BE49-F238E27FC236}">
                <a16:creationId xmlns:a16="http://schemas.microsoft.com/office/drawing/2014/main" xmlns="" id="{569F74FC-C254-4E68-86A0-45C09EC5C441}"/>
              </a:ext>
            </a:extLst>
          </p:cNvPr>
          <p:cNvGrpSpPr>
            <a:grpSpLocks noChangeAspect="1"/>
          </p:cNvGrpSpPr>
          <p:nvPr/>
        </p:nvGrpSpPr>
        <p:grpSpPr>
          <a:xfrm>
            <a:off x="3969361" y="5189379"/>
            <a:ext cx="2376000" cy="565960"/>
            <a:chOff x="3123788" y="1995506"/>
            <a:chExt cx="2846141" cy="677945"/>
          </a:xfrm>
          <a:solidFill>
            <a:srgbClr val="C00000"/>
          </a:solidFill>
        </p:grpSpPr>
        <p:sp>
          <p:nvSpPr>
            <p:cNvPr id="20" name="圆角矩形 44">
              <a:extLst>
                <a:ext uri="{FF2B5EF4-FFF2-40B4-BE49-F238E27FC236}">
                  <a16:creationId xmlns:a16="http://schemas.microsoft.com/office/drawing/2014/main" xmlns="" id="{9C5F5907-1C7D-4202-9A1B-C5DBE0FF04A3}"/>
                </a:ext>
              </a:extLst>
            </p:cNvPr>
            <p:cNvSpPr/>
            <p:nvPr/>
          </p:nvSpPr>
          <p:spPr>
            <a:xfrm>
              <a:off x="3123788" y="1995506"/>
              <a:ext cx="2846141" cy="677945"/>
            </a:xfrm>
            <a:prstGeom prst="roundRect">
              <a:avLst>
                <a:gd name="adj" fmla="val 50000"/>
              </a:avLst>
            </a:prstGeom>
            <a:grp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gradFill>
                  <a:gsLst>
                    <a:gs pos="90000">
                      <a:srgbClr val="C00000"/>
                    </a:gs>
                    <a:gs pos="30000">
                      <a:srgbClr val="FF3300"/>
                    </a:gs>
                  </a:gsLst>
                  <a:lin ang="5400000" scaled="1"/>
                </a:gradFill>
                <a:effectLst/>
                <a:uLnTx/>
                <a:uFillTx/>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xmlns="" id="{3F5FAB48-A7B6-4B14-8DC4-78D2EC06E568}"/>
                </a:ext>
              </a:extLst>
            </p:cNvPr>
            <p:cNvSpPr/>
            <p:nvPr/>
          </p:nvSpPr>
          <p:spPr>
            <a:xfrm>
              <a:off x="3305601" y="2087603"/>
              <a:ext cx="2535991" cy="479279"/>
            </a:xfrm>
            <a:prstGeom prst="rect">
              <a:avLst/>
            </a:prstGeom>
            <a:grpFill/>
          </p:spPr>
          <p:txBody>
            <a:bodyPr wrap="square">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gradFill>
                    <a:gsLst>
                      <a:gs pos="83000">
                        <a:prstClr val="white"/>
                      </a:gs>
                      <a:gs pos="100000">
                        <a:prstClr val="white"/>
                      </a:gs>
                    </a:gsLst>
                    <a:lin ang="5400000" scaled="1"/>
                  </a:gradFill>
                  <a:effectLst/>
                  <a:uLnTx/>
                  <a:uFillTx/>
                  <a:latin typeface="微软雅黑" panose="020B0503020204020204" pitchFamily="34" charset="-122"/>
                  <a:ea typeface="微软雅黑" panose="020B0503020204020204" pitchFamily="34" charset="-122"/>
                </a:rPr>
                <a:t>绩效管理问题</a:t>
              </a:r>
            </a:p>
          </p:txBody>
        </p:sp>
      </p:grpSp>
      <p:sp>
        <p:nvSpPr>
          <p:cNvPr id="22" name="矩形 6">
            <a:extLst>
              <a:ext uri="{FF2B5EF4-FFF2-40B4-BE49-F238E27FC236}">
                <a16:creationId xmlns:a16="http://schemas.microsoft.com/office/drawing/2014/main" xmlns="" id="{54096C4A-2565-4BF5-B249-BA89F0492045}"/>
              </a:ext>
            </a:extLst>
          </p:cNvPr>
          <p:cNvSpPr>
            <a:spLocks noChangeArrowheads="1"/>
          </p:cNvSpPr>
          <p:nvPr/>
        </p:nvSpPr>
        <p:spPr bwMode="auto">
          <a:xfrm>
            <a:off x="6449013" y="3083076"/>
            <a:ext cx="435581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377">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sp>
        <p:nvSpPr>
          <p:cNvPr id="23" name="矩形 6">
            <a:extLst>
              <a:ext uri="{FF2B5EF4-FFF2-40B4-BE49-F238E27FC236}">
                <a16:creationId xmlns:a16="http://schemas.microsoft.com/office/drawing/2014/main" xmlns="" id="{CC30179E-210F-4AA6-BBEF-A9A66887C52A}"/>
              </a:ext>
            </a:extLst>
          </p:cNvPr>
          <p:cNvSpPr>
            <a:spLocks noChangeArrowheads="1"/>
          </p:cNvSpPr>
          <p:nvPr/>
        </p:nvSpPr>
        <p:spPr bwMode="auto">
          <a:xfrm>
            <a:off x="6449013" y="4202503"/>
            <a:ext cx="435581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377">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sp>
        <p:nvSpPr>
          <p:cNvPr id="24" name="矩形 6">
            <a:extLst>
              <a:ext uri="{FF2B5EF4-FFF2-40B4-BE49-F238E27FC236}">
                <a16:creationId xmlns:a16="http://schemas.microsoft.com/office/drawing/2014/main" xmlns="" id="{A81E61E3-4806-4E28-8328-CFE9F945EF3C}"/>
              </a:ext>
            </a:extLst>
          </p:cNvPr>
          <p:cNvSpPr>
            <a:spLocks noChangeArrowheads="1"/>
          </p:cNvSpPr>
          <p:nvPr/>
        </p:nvSpPr>
        <p:spPr bwMode="auto">
          <a:xfrm>
            <a:off x="6449013" y="5207943"/>
            <a:ext cx="435581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14377">
              <a:lnSpc>
                <a:spcPct val="120000"/>
              </a:lnSpc>
            </a:pPr>
            <a:r>
              <a:rPr lang="zh-CN" altLang="en-US" sz="1200" dirty="0">
                <a:gradFill>
                  <a:gsLst>
                    <a:gs pos="100000">
                      <a:srgbClr val="000000">
                        <a:lumMod val="85000"/>
                        <a:lumOff val="15000"/>
                      </a:srgbClr>
                    </a:gs>
                    <a:gs pos="0">
                      <a:srgbClr val="000000">
                        <a:lumMod val="85000"/>
                        <a:lumOff val="15000"/>
                      </a:srgb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sp>
        <p:nvSpPr>
          <p:cNvPr id="25" name="TextBox 45">
            <a:extLst>
              <a:ext uri="{FF2B5EF4-FFF2-40B4-BE49-F238E27FC236}">
                <a16:creationId xmlns:a16="http://schemas.microsoft.com/office/drawing/2014/main" xmlns="" id="{AE06CBA5-6D2B-46C3-9906-80BBC878EE94}"/>
              </a:ext>
            </a:extLst>
          </p:cNvPr>
          <p:cNvSpPr txBox="1"/>
          <p:nvPr/>
        </p:nvSpPr>
        <p:spPr>
          <a:xfrm>
            <a:off x="4413514" y="2179607"/>
            <a:ext cx="6868686" cy="605294"/>
          </a:xfrm>
          <a:prstGeom prst="rect">
            <a:avLst/>
          </a:prstGeom>
          <a:noFill/>
        </p:spPr>
        <p:txBody>
          <a:bodyPr wrap="square" rtlCol="0">
            <a:spAutoFit/>
          </a:bodyPr>
          <a:lstStyle/>
          <a:p>
            <a:pPr defTabSz="1375432">
              <a:lnSpc>
                <a:spcPts val="2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xmlns="" id="{D19C5051-C80A-44A1-8789-8B7BC4811513}"/>
              </a:ext>
            </a:extLst>
          </p:cNvPr>
          <p:cNvGrpSpPr/>
          <p:nvPr/>
        </p:nvGrpSpPr>
        <p:grpSpPr>
          <a:xfrm>
            <a:off x="386317" y="1524226"/>
            <a:ext cx="4013200" cy="4965700"/>
            <a:chOff x="289738" y="1143169"/>
            <a:chExt cx="3009900" cy="3724275"/>
          </a:xfrm>
        </p:grpSpPr>
        <p:pic>
          <p:nvPicPr>
            <p:cNvPr id="27" name="Picture 3">
              <a:extLst>
                <a:ext uri="{FF2B5EF4-FFF2-40B4-BE49-F238E27FC236}">
                  <a16:creationId xmlns:a16="http://schemas.microsoft.com/office/drawing/2014/main" xmlns="" id="{C0148C94-5D85-4DE6-89E0-30FAF928C0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289738" y="1143169"/>
              <a:ext cx="30099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
              <a:extLst>
                <a:ext uri="{FF2B5EF4-FFF2-40B4-BE49-F238E27FC236}">
                  <a16:creationId xmlns:a16="http://schemas.microsoft.com/office/drawing/2014/main" xmlns="" id="{2D7FD61D-D90B-437F-9CBF-BC7B9B8A5109}"/>
                </a:ext>
              </a:extLst>
            </p:cNvPr>
            <p:cNvSpPr/>
            <p:nvPr/>
          </p:nvSpPr>
          <p:spPr>
            <a:xfrm>
              <a:off x="682350" y="1544721"/>
              <a:ext cx="2259337" cy="2813777"/>
            </a:xfrm>
            <a:prstGeom prst="rect">
              <a:avLst/>
            </a:prstGeom>
            <a:blipFill rotWithShape="1">
              <a:blip r:embed="rId4"/>
              <a:srcRect/>
              <a:stretch>
                <a:fillRect l="-52197" t="-1" r="-66238" b="-3817"/>
              </a:stretch>
            </a:blipFill>
            <a:ln w="28575"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302F33"/>
                </a:solidFill>
                <a:effectLst/>
                <a:uLnTx/>
                <a:uFillTx/>
                <a:latin typeface="Calibri" panose="020F0502020204030204"/>
                <a:ea typeface="+mn-ea"/>
                <a:cs typeface="+mn-cs"/>
              </a:endParaRPr>
            </a:p>
          </p:txBody>
        </p:sp>
      </p:grpSp>
      <p:sp>
        <p:nvSpPr>
          <p:cNvPr id="29" name="矩形 28">
            <a:extLst>
              <a:ext uri="{FF2B5EF4-FFF2-40B4-BE49-F238E27FC236}">
                <a16:creationId xmlns:a16="http://schemas.microsoft.com/office/drawing/2014/main" xmlns="" id="{454AF064-ED46-469D-8153-62CBC87E0646}"/>
              </a:ext>
            </a:extLst>
          </p:cNvPr>
          <p:cNvSpPr/>
          <p:nvPr/>
        </p:nvSpPr>
        <p:spPr>
          <a:xfrm>
            <a:off x="4357314" y="1607933"/>
            <a:ext cx="6096000" cy="400110"/>
          </a:xfrm>
          <a:prstGeom prst="rect">
            <a:avLst/>
          </a:prstGeom>
        </p:spPr>
        <p:txBody>
          <a:bodyPr>
            <a:spAutoFit/>
          </a:bodyPr>
          <a:lstStyle/>
          <a:p>
            <a:pPr defTabSz="914377"/>
            <a:r>
              <a:rPr lang="zh-CN" altLang="en-US" sz="2000" b="1" dirty="0">
                <a:solidFill>
                  <a:srgbClr val="C1111B"/>
                </a:solidFill>
                <a:latin typeface="微软雅黑" panose="020B0503020204020204" pitchFamily="34" charset="-122"/>
                <a:ea typeface="微软雅黑" panose="020B0503020204020204" pitchFamily="34" charset="-122"/>
              </a:rPr>
              <a:t>核心问题：工作重心不明确</a:t>
            </a:r>
          </a:p>
        </p:txBody>
      </p:sp>
    </p:spTree>
    <p:extLst>
      <p:ext uri="{BB962C8B-B14F-4D97-AF65-F5344CB8AC3E}">
        <p14:creationId xmlns:p14="http://schemas.microsoft.com/office/powerpoint/2010/main" val="231275936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8" fill="hold" nodeType="afterEffect" p14:presetBounceEnd="60000">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14:bounceEnd="60000">
                                          <p:cBhvr additive="base">
                                            <p:cTn id="18" dur="5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75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4" grpId="0" animBg="1"/>
          <p:bldP spid="18" grpId="0" animBg="1"/>
          <p:bldP spid="22" grpId="0"/>
          <p:bldP spid="23" grpId="0"/>
          <p:bldP spid="24"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75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4" grpId="0" animBg="1"/>
          <p:bldP spid="18" grpId="0" animBg="1"/>
          <p:bldP spid="22" grpId="0"/>
          <p:bldP spid="23" grpId="0"/>
          <p:bldP spid="24" grpId="0"/>
          <p:bldP spid="2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执行力的问题</a:t>
            </a:r>
          </a:p>
        </p:txBody>
      </p:sp>
      <p:pic>
        <p:nvPicPr>
          <p:cNvPr id="10" name="图片占位符 53">
            <a:extLst>
              <a:ext uri="{FF2B5EF4-FFF2-40B4-BE49-F238E27FC236}">
                <a16:creationId xmlns:a16="http://schemas.microsoft.com/office/drawing/2014/main" xmlns="" id="{CC389491-C92C-452D-A972-A79BB7540F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279"/>
          <a:stretch/>
        </p:blipFill>
        <p:spPr>
          <a:xfrm>
            <a:off x="4546229" y="2446464"/>
            <a:ext cx="3225800" cy="2814024"/>
          </a:xfrm>
          <a:custGeom>
            <a:avLst/>
            <a:gdLst>
              <a:gd name="connsiteX0" fmla="*/ 1754534 w 3225800"/>
              <a:gd name="connsiteY0" fmla="*/ 1618065 h 3204524"/>
              <a:gd name="connsiteX1" fmla="*/ 3110607 w 3225800"/>
              <a:gd name="connsiteY1" fmla="*/ 1618065 h 3204524"/>
              <a:gd name="connsiteX2" fmla="*/ 3225800 w 3225800"/>
              <a:gd name="connsiteY2" fmla="*/ 1733258 h 3204524"/>
              <a:gd name="connsiteX3" fmla="*/ 3225800 w 3225800"/>
              <a:gd name="connsiteY3" fmla="*/ 3089331 h 3204524"/>
              <a:gd name="connsiteX4" fmla="*/ 3110607 w 3225800"/>
              <a:gd name="connsiteY4" fmla="*/ 3204524 h 3204524"/>
              <a:gd name="connsiteX5" fmla="*/ 1754534 w 3225800"/>
              <a:gd name="connsiteY5" fmla="*/ 3204524 h 3204524"/>
              <a:gd name="connsiteX6" fmla="*/ 1639341 w 3225800"/>
              <a:gd name="connsiteY6" fmla="*/ 3089331 h 3204524"/>
              <a:gd name="connsiteX7" fmla="*/ 1639341 w 3225800"/>
              <a:gd name="connsiteY7" fmla="*/ 1733258 h 3204524"/>
              <a:gd name="connsiteX8" fmla="*/ 1754534 w 3225800"/>
              <a:gd name="connsiteY8" fmla="*/ 1618065 h 3204524"/>
              <a:gd name="connsiteX9" fmla="*/ 115193 w 3225800"/>
              <a:gd name="connsiteY9" fmla="*/ 1618065 h 3204524"/>
              <a:gd name="connsiteX10" fmla="*/ 1471266 w 3225800"/>
              <a:gd name="connsiteY10" fmla="*/ 1618065 h 3204524"/>
              <a:gd name="connsiteX11" fmla="*/ 1586459 w 3225800"/>
              <a:gd name="connsiteY11" fmla="*/ 1733258 h 3204524"/>
              <a:gd name="connsiteX12" fmla="*/ 1586459 w 3225800"/>
              <a:gd name="connsiteY12" fmla="*/ 3089331 h 3204524"/>
              <a:gd name="connsiteX13" fmla="*/ 1471266 w 3225800"/>
              <a:gd name="connsiteY13" fmla="*/ 3204524 h 3204524"/>
              <a:gd name="connsiteX14" fmla="*/ 115193 w 3225800"/>
              <a:gd name="connsiteY14" fmla="*/ 3204524 h 3204524"/>
              <a:gd name="connsiteX15" fmla="*/ 0 w 3225800"/>
              <a:gd name="connsiteY15" fmla="*/ 3089331 h 3204524"/>
              <a:gd name="connsiteX16" fmla="*/ 0 w 3225800"/>
              <a:gd name="connsiteY16" fmla="*/ 1733258 h 3204524"/>
              <a:gd name="connsiteX17" fmla="*/ 115193 w 3225800"/>
              <a:gd name="connsiteY17" fmla="*/ 1618065 h 3204524"/>
              <a:gd name="connsiteX18" fmla="*/ 1754534 w 3225800"/>
              <a:gd name="connsiteY18" fmla="*/ 0 h 3204524"/>
              <a:gd name="connsiteX19" fmla="*/ 3110607 w 3225800"/>
              <a:gd name="connsiteY19" fmla="*/ 0 h 3204524"/>
              <a:gd name="connsiteX20" fmla="*/ 3225800 w 3225800"/>
              <a:gd name="connsiteY20" fmla="*/ 115193 h 3204524"/>
              <a:gd name="connsiteX21" fmla="*/ 3225800 w 3225800"/>
              <a:gd name="connsiteY21" fmla="*/ 1471266 h 3204524"/>
              <a:gd name="connsiteX22" fmla="*/ 3110607 w 3225800"/>
              <a:gd name="connsiteY22" fmla="*/ 1586459 h 3204524"/>
              <a:gd name="connsiteX23" fmla="*/ 1754534 w 3225800"/>
              <a:gd name="connsiteY23" fmla="*/ 1586459 h 3204524"/>
              <a:gd name="connsiteX24" fmla="*/ 1639341 w 3225800"/>
              <a:gd name="connsiteY24" fmla="*/ 1471266 h 3204524"/>
              <a:gd name="connsiteX25" fmla="*/ 1639341 w 3225800"/>
              <a:gd name="connsiteY25" fmla="*/ 115193 h 3204524"/>
              <a:gd name="connsiteX26" fmla="*/ 1754534 w 3225800"/>
              <a:gd name="connsiteY26" fmla="*/ 0 h 3204524"/>
              <a:gd name="connsiteX27" fmla="*/ 115193 w 3225800"/>
              <a:gd name="connsiteY27" fmla="*/ 0 h 3204524"/>
              <a:gd name="connsiteX28" fmla="*/ 1471266 w 3225800"/>
              <a:gd name="connsiteY28" fmla="*/ 0 h 3204524"/>
              <a:gd name="connsiteX29" fmla="*/ 1586459 w 3225800"/>
              <a:gd name="connsiteY29" fmla="*/ 115193 h 3204524"/>
              <a:gd name="connsiteX30" fmla="*/ 1586459 w 3225800"/>
              <a:gd name="connsiteY30" fmla="*/ 1471266 h 3204524"/>
              <a:gd name="connsiteX31" fmla="*/ 1471266 w 3225800"/>
              <a:gd name="connsiteY31" fmla="*/ 1586459 h 3204524"/>
              <a:gd name="connsiteX32" fmla="*/ 115193 w 3225800"/>
              <a:gd name="connsiteY32" fmla="*/ 1586459 h 3204524"/>
              <a:gd name="connsiteX33" fmla="*/ 0 w 3225800"/>
              <a:gd name="connsiteY33" fmla="*/ 1471266 h 3204524"/>
              <a:gd name="connsiteX34" fmla="*/ 0 w 3225800"/>
              <a:gd name="connsiteY34" fmla="*/ 115193 h 3204524"/>
              <a:gd name="connsiteX35" fmla="*/ 115193 w 3225800"/>
              <a:gd name="connsiteY35" fmla="*/ 0 h 320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25800" h="3204524">
                <a:moveTo>
                  <a:pt x="1754534" y="1618065"/>
                </a:moveTo>
                <a:lnTo>
                  <a:pt x="3110607" y="1618065"/>
                </a:lnTo>
                <a:cubicBezTo>
                  <a:pt x="3174226" y="1618065"/>
                  <a:pt x="3225800" y="1669639"/>
                  <a:pt x="3225800" y="1733258"/>
                </a:cubicBezTo>
                <a:lnTo>
                  <a:pt x="3225800" y="3089331"/>
                </a:lnTo>
                <a:cubicBezTo>
                  <a:pt x="3225800" y="3152950"/>
                  <a:pt x="3174226" y="3204524"/>
                  <a:pt x="3110607" y="3204524"/>
                </a:cubicBezTo>
                <a:lnTo>
                  <a:pt x="1754534" y="3204524"/>
                </a:lnTo>
                <a:cubicBezTo>
                  <a:pt x="1690915" y="3204524"/>
                  <a:pt x="1639341" y="3152950"/>
                  <a:pt x="1639341" y="3089331"/>
                </a:cubicBezTo>
                <a:lnTo>
                  <a:pt x="1639341" y="1733258"/>
                </a:lnTo>
                <a:cubicBezTo>
                  <a:pt x="1639341" y="1669639"/>
                  <a:pt x="1690915" y="1618065"/>
                  <a:pt x="1754534" y="1618065"/>
                </a:cubicBezTo>
                <a:close/>
                <a:moveTo>
                  <a:pt x="115193" y="1618065"/>
                </a:moveTo>
                <a:lnTo>
                  <a:pt x="1471266" y="1618065"/>
                </a:lnTo>
                <a:cubicBezTo>
                  <a:pt x="1534885" y="1618065"/>
                  <a:pt x="1586459" y="1669639"/>
                  <a:pt x="1586459" y="1733258"/>
                </a:cubicBezTo>
                <a:lnTo>
                  <a:pt x="1586459" y="3089331"/>
                </a:lnTo>
                <a:cubicBezTo>
                  <a:pt x="1586459" y="3152950"/>
                  <a:pt x="1534885" y="3204524"/>
                  <a:pt x="1471266" y="3204524"/>
                </a:cubicBezTo>
                <a:lnTo>
                  <a:pt x="115193" y="3204524"/>
                </a:lnTo>
                <a:cubicBezTo>
                  <a:pt x="51574" y="3204524"/>
                  <a:pt x="0" y="3152950"/>
                  <a:pt x="0" y="3089331"/>
                </a:cubicBezTo>
                <a:lnTo>
                  <a:pt x="0" y="1733258"/>
                </a:lnTo>
                <a:cubicBezTo>
                  <a:pt x="0" y="1669639"/>
                  <a:pt x="51574" y="1618065"/>
                  <a:pt x="115193" y="1618065"/>
                </a:cubicBezTo>
                <a:close/>
                <a:moveTo>
                  <a:pt x="1754534" y="0"/>
                </a:moveTo>
                <a:lnTo>
                  <a:pt x="3110607" y="0"/>
                </a:lnTo>
                <a:cubicBezTo>
                  <a:pt x="3174226" y="0"/>
                  <a:pt x="3225800" y="51574"/>
                  <a:pt x="3225800" y="115193"/>
                </a:cubicBezTo>
                <a:lnTo>
                  <a:pt x="3225800" y="1471266"/>
                </a:lnTo>
                <a:cubicBezTo>
                  <a:pt x="3225800" y="1534885"/>
                  <a:pt x="3174226" y="1586459"/>
                  <a:pt x="3110607" y="1586459"/>
                </a:cubicBezTo>
                <a:lnTo>
                  <a:pt x="1754534" y="1586459"/>
                </a:lnTo>
                <a:cubicBezTo>
                  <a:pt x="1690915" y="1586459"/>
                  <a:pt x="1639341" y="1534885"/>
                  <a:pt x="1639341" y="1471266"/>
                </a:cubicBezTo>
                <a:lnTo>
                  <a:pt x="1639341" y="115193"/>
                </a:lnTo>
                <a:cubicBezTo>
                  <a:pt x="1639341" y="51574"/>
                  <a:pt x="1690915" y="0"/>
                  <a:pt x="1754534" y="0"/>
                </a:cubicBezTo>
                <a:close/>
                <a:moveTo>
                  <a:pt x="115193" y="0"/>
                </a:moveTo>
                <a:lnTo>
                  <a:pt x="1471266" y="0"/>
                </a:lnTo>
                <a:cubicBezTo>
                  <a:pt x="1534885" y="0"/>
                  <a:pt x="1586459" y="51574"/>
                  <a:pt x="1586459" y="115193"/>
                </a:cubicBezTo>
                <a:lnTo>
                  <a:pt x="1586459" y="1471266"/>
                </a:lnTo>
                <a:cubicBezTo>
                  <a:pt x="1586459" y="1534885"/>
                  <a:pt x="1534885" y="1586459"/>
                  <a:pt x="1471266" y="1586459"/>
                </a:cubicBezTo>
                <a:lnTo>
                  <a:pt x="115193" y="1586459"/>
                </a:lnTo>
                <a:cubicBezTo>
                  <a:pt x="51574" y="1586459"/>
                  <a:pt x="0" y="1534885"/>
                  <a:pt x="0" y="1471266"/>
                </a:cubicBezTo>
                <a:lnTo>
                  <a:pt x="0" y="115193"/>
                </a:lnTo>
                <a:cubicBezTo>
                  <a:pt x="0" y="51574"/>
                  <a:pt x="51574" y="0"/>
                  <a:pt x="115193" y="0"/>
                </a:cubicBezTo>
                <a:close/>
              </a:path>
            </a:pathLst>
          </a:custGeom>
          <a:ln w="28575">
            <a:solidFill>
              <a:srgbClr val="FFFFFF">
                <a:lumMod val="85000"/>
              </a:srgbClr>
            </a:solidFill>
          </a:ln>
        </p:spPr>
      </p:pic>
      <p:sp>
        <p:nvSpPr>
          <p:cNvPr id="11" name="任意多边形: 形状 6">
            <a:extLst>
              <a:ext uri="{FF2B5EF4-FFF2-40B4-BE49-F238E27FC236}">
                <a16:creationId xmlns:a16="http://schemas.microsoft.com/office/drawing/2014/main" xmlns="" id="{53D74374-1344-4B91-80CD-2D7E14BF897F}"/>
              </a:ext>
            </a:extLst>
          </p:cNvPr>
          <p:cNvSpPr/>
          <p:nvPr/>
        </p:nvSpPr>
        <p:spPr bwMode="auto">
          <a:xfrm>
            <a:off x="5298013" y="2998969"/>
            <a:ext cx="808235" cy="818336"/>
          </a:xfrm>
          <a:custGeom>
            <a:avLst/>
            <a:gdLst>
              <a:gd name="connsiteX0" fmla="*/ 1100551 w 1100551"/>
              <a:gd name="connsiteY0" fmla="*/ 0 h 1114306"/>
              <a:gd name="connsiteX1" fmla="*/ 1100551 w 1100551"/>
              <a:gd name="connsiteY1" fmla="*/ 957451 h 1114306"/>
              <a:gd name="connsiteX2" fmla="*/ 943696 w 1100551"/>
              <a:gd name="connsiteY2" fmla="*/ 1114306 h 1114306"/>
              <a:gd name="connsiteX3" fmla="*/ 0 w 1100551"/>
              <a:gd name="connsiteY3" fmla="*/ 1114306 h 1114306"/>
              <a:gd name="connsiteX4" fmla="*/ 4787 w 1100551"/>
              <a:gd name="connsiteY4" fmla="*/ 1019507 h 1114306"/>
              <a:gd name="connsiteX5" fmla="*/ 1020238 w 1100551"/>
              <a:gd name="connsiteY5" fmla="*/ 4056 h 1114306"/>
              <a:gd name="connsiteX6" fmla="*/ 1100551 w 1100551"/>
              <a:gd name="connsiteY6" fmla="*/ 0 h 111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0551" h="1114306">
                <a:moveTo>
                  <a:pt x="1100551" y="0"/>
                </a:moveTo>
                <a:lnTo>
                  <a:pt x="1100551" y="957451"/>
                </a:lnTo>
                <a:cubicBezTo>
                  <a:pt x="1100551" y="1044080"/>
                  <a:pt x="1030325" y="1114306"/>
                  <a:pt x="943696" y="1114306"/>
                </a:cubicBezTo>
                <a:lnTo>
                  <a:pt x="0" y="1114306"/>
                </a:lnTo>
                <a:lnTo>
                  <a:pt x="4787" y="1019507"/>
                </a:lnTo>
                <a:cubicBezTo>
                  <a:pt x="59162" y="484088"/>
                  <a:pt x="484820" y="58430"/>
                  <a:pt x="1020238" y="4056"/>
                </a:cubicBezTo>
                <a:lnTo>
                  <a:pt x="1100551" y="0"/>
                </a:lnTo>
                <a:close/>
              </a:path>
            </a:pathLst>
          </a:custGeom>
          <a:solidFill>
            <a:srgbClr val="C00000"/>
          </a:solidFill>
          <a:ln w="57150" cap="flat" cmpd="sng" algn="ctr">
            <a:gradFill flip="none" rotWithShape="1">
              <a:gsLst>
                <a:gs pos="0">
                  <a:srgbClr val="E8EAED"/>
                </a:gs>
                <a:gs pos="100000">
                  <a:srgbClr val="B7BDC7"/>
                </a:gs>
              </a:gsLst>
              <a:lin ang="81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01</a:t>
            </a:r>
          </a:p>
        </p:txBody>
      </p:sp>
      <p:sp>
        <p:nvSpPr>
          <p:cNvPr id="12" name="任意多边形: 形状 7">
            <a:extLst>
              <a:ext uri="{FF2B5EF4-FFF2-40B4-BE49-F238E27FC236}">
                <a16:creationId xmlns:a16="http://schemas.microsoft.com/office/drawing/2014/main" xmlns="" id="{86A80C86-706A-4BD5-9DCB-08000F67DD4E}"/>
              </a:ext>
            </a:extLst>
          </p:cNvPr>
          <p:cNvSpPr/>
          <p:nvPr/>
        </p:nvSpPr>
        <p:spPr bwMode="auto">
          <a:xfrm>
            <a:off x="6159129" y="2998969"/>
            <a:ext cx="808235" cy="818336"/>
          </a:xfrm>
          <a:custGeom>
            <a:avLst/>
            <a:gdLst>
              <a:gd name="connsiteX0" fmla="*/ 0 w 1100552"/>
              <a:gd name="connsiteY0" fmla="*/ 0 h 1114306"/>
              <a:gd name="connsiteX1" fmla="*/ 80313 w 1100552"/>
              <a:gd name="connsiteY1" fmla="*/ 4056 h 1114306"/>
              <a:gd name="connsiteX2" fmla="*/ 1095764 w 1100552"/>
              <a:gd name="connsiteY2" fmla="*/ 1019507 h 1114306"/>
              <a:gd name="connsiteX3" fmla="*/ 1100552 w 1100552"/>
              <a:gd name="connsiteY3" fmla="*/ 1114306 h 1114306"/>
              <a:gd name="connsiteX4" fmla="*/ 156855 w 1100552"/>
              <a:gd name="connsiteY4" fmla="*/ 1114306 h 1114306"/>
              <a:gd name="connsiteX5" fmla="*/ 0 w 1100552"/>
              <a:gd name="connsiteY5" fmla="*/ 957451 h 1114306"/>
              <a:gd name="connsiteX6" fmla="*/ 0 w 1100552"/>
              <a:gd name="connsiteY6" fmla="*/ 0 h 111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0552" h="1114306">
                <a:moveTo>
                  <a:pt x="0" y="0"/>
                </a:moveTo>
                <a:lnTo>
                  <a:pt x="80313" y="4056"/>
                </a:lnTo>
                <a:cubicBezTo>
                  <a:pt x="615732" y="58430"/>
                  <a:pt x="1041390" y="484088"/>
                  <a:pt x="1095764" y="1019507"/>
                </a:cubicBezTo>
                <a:lnTo>
                  <a:pt x="1100552" y="1114306"/>
                </a:lnTo>
                <a:lnTo>
                  <a:pt x="156855" y="1114306"/>
                </a:lnTo>
                <a:cubicBezTo>
                  <a:pt x="70226" y="1114306"/>
                  <a:pt x="0" y="1044080"/>
                  <a:pt x="0" y="957451"/>
                </a:cubicBezTo>
                <a:lnTo>
                  <a:pt x="0" y="0"/>
                </a:lnTo>
                <a:close/>
              </a:path>
            </a:pathLst>
          </a:custGeom>
          <a:solidFill>
            <a:srgbClr val="C00000"/>
          </a:solidFill>
          <a:ln w="57150" cap="flat" cmpd="sng" algn="ctr">
            <a:gradFill flip="none" rotWithShape="1">
              <a:gsLst>
                <a:gs pos="0">
                  <a:srgbClr val="E8EAED"/>
                </a:gs>
                <a:gs pos="100000">
                  <a:srgbClr val="B7BDC7"/>
                </a:gs>
              </a:gsLst>
              <a:lin ang="81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02</a:t>
            </a:r>
          </a:p>
        </p:txBody>
      </p:sp>
      <p:sp>
        <p:nvSpPr>
          <p:cNvPr id="13" name="任意多边形: 形状 8">
            <a:extLst>
              <a:ext uri="{FF2B5EF4-FFF2-40B4-BE49-F238E27FC236}">
                <a16:creationId xmlns:a16="http://schemas.microsoft.com/office/drawing/2014/main" xmlns="" id="{F815134A-5C93-4DEA-9A24-815BD233C78B}"/>
              </a:ext>
            </a:extLst>
          </p:cNvPr>
          <p:cNvSpPr/>
          <p:nvPr/>
        </p:nvSpPr>
        <p:spPr bwMode="auto">
          <a:xfrm>
            <a:off x="5298013" y="3848911"/>
            <a:ext cx="808235" cy="818336"/>
          </a:xfrm>
          <a:custGeom>
            <a:avLst/>
            <a:gdLst>
              <a:gd name="connsiteX0" fmla="*/ 0 w 1100551"/>
              <a:gd name="connsiteY0" fmla="*/ 0 h 1114306"/>
              <a:gd name="connsiteX1" fmla="*/ 943696 w 1100551"/>
              <a:gd name="connsiteY1" fmla="*/ 0 h 1114306"/>
              <a:gd name="connsiteX2" fmla="*/ 1100551 w 1100551"/>
              <a:gd name="connsiteY2" fmla="*/ 156855 h 1114306"/>
              <a:gd name="connsiteX3" fmla="*/ 1100551 w 1100551"/>
              <a:gd name="connsiteY3" fmla="*/ 1114306 h 1114306"/>
              <a:gd name="connsiteX4" fmla="*/ 1020238 w 1100551"/>
              <a:gd name="connsiteY4" fmla="*/ 1110250 h 1114306"/>
              <a:gd name="connsiteX5" fmla="*/ 4787 w 1100551"/>
              <a:gd name="connsiteY5" fmla="*/ 94799 h 1114306"/>
              <a:gd name="connsiteX6" fmla="*/ 0 w 1100551"/>
              <a:gd name="connsiteY6" fmla="*/ 0 h 111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0551" h="1114306">
                <a:moveTo>
                  <a:pt x="0" y="0"/>
                </a:moveTo>
                <a:lnTo>
                  <a:pt x="943696" y="0"/>
                </a:lnTo>
                <a:cubicBezTo>
                  <a:pt x="1030325" y="0"/>
                  <a:pt x="1100551" y="70226"/>
                  <a:pt x="1100551" y="156855"/>
                </a:cubicBezTo>
                <a:lnTo>
                  <a:pt x="1100551" y="1114306"/>
                </a:lnTo>
                <a:lnTo>
                  <a:pt x="1020238" y="1110250"/>
                </a:lnTo>
                <a:cubicBezTo>
                  <a:pt x="484820" y="1055876"/>
                  <a:pt x="59162" y="630218"/>
                  <a:pt x="4787" y="94799"/>
                </a:cubicBezTo>
                <a:lnTo>
                  <a:pt x="0" y="0"/>
                </a:lnTo>
                <a:close/>
              </a:path>
            </a:pathLst>
          </a:custGeom>
          <a:solidFill>
            <a:srgbClr val="C00000"/>
          </a:solidFill>
          <a:ln w="57150" cap="flat" cmpd="sng" algn="ctr">
            <a:gradFill flip="none" rotWithShape="1">
              <a:gsLst>
                <a:gs pos="0">
                  <a:srgbClr val="E8EAED"/>
                </a:gs>
                <a:gs pos="100000">
                  <a:srgbClr val="B7BDC7"/>
                </a:gs>
              </a:gsLst>
              <a:lin ang="81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03</a:t>
            </a:r>
          </a:p>
        </p:txBody>
      </p:sp>
      <p:sp>
        <p:nvSpPr>
          <p:cNvPr id="14" name="任意多边形: 形状 9">
            <a:extLst>
              <a:ext uri="{FF2B5EF4-FFF2-40B4-BE49-F238E27FC236}">
                <a16:creationId xmlns:a16="http://schemas.microsoft.com/office/drawing/2014/main" xmlns="" id="{4403B992-511B-4A4D-9C95-539F7B7F82EF}"/>
              </a:ext>
            </a:extLst>
          </p:cNvPr>
          <p:cNvSpPr/>
          <p:nvPr/>
        </p:nvSpPr>
        <p:spPr bwMode="auto">
          <a:xfrm>
            <a:off x="6159129" y="3848911"/>
            <a:ext cx="808235" cy="818336"/>
          </a:xfrm>
          <a:custGeom>
            <a:avLst/>
            <a:gdLst>
              <a:gd name="connsiteX0" fmla="*/ 156855 w 1100552"/>
              <a:gd name="connsiteY0" fmla="*/ 0 h 1114306"/>
              <a:gd name="connsiteX1" fmla="*/ 1100552 w 1100552"/>
              <a:gd name="connsiteY1" fmla="*/ 0 h 1114306"/>
              <a:gd name="connsiteX2" fmla="*/ 1095764 w 1100552"/>
              <a:gd name="connsiteY2" fmla="*/ 94799 h 1114306"/>
              <a:gd name="connsiteX3" fmla="*/ 80313 w 1100552"/>
              <a:gd name="connsiteY3" fmla="*/ 1110250 h 1114306"/>
              <a:gd name="connsiteX4" fmla="*/ 0 w 1100552"/>
              <a:gd name="connsiteY4" fmla="*/ 1114306 h 1114306"/>
              <a:gd name="connsiteX5" fmla="*/ 0 w 1100552"/>
              <a:gd name="connsiteY5" fmla="*/ 156855 h 1114306"/>
              <a:gd name="connsiteX6" fmla="*/ 156855 w 1100552"/>
              <a:gd name="connsiteY6" fmla="*/ 0 h 111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0552" h="1114306">
                <a:moveTo>
                  <a:pt x="156855" y="0"/>
                </a:moveTo>
                <a:lnTo>
                  <a:pt x="1100552" y="0"/>
                </a:lnTo>
                <a:lnTo>
                  <a:pt x="1095764" y="94799"/>
                </a:lnTo>
                <a:cubicBezTo>
                  <a:pt x="1041390" y="630218"/>
                  <a:pt x="615732" y="1055876"/>
                  <a:pt x="80313" y="1110250"/>
                </a:cubicBezTo>
                <a:lnTo>
                  <a:pt x="0" y="1114306"/>
                </a:lnTo>
                <a:lnTo>
                  <a:pt x="0" y="156855"/>
                </a:lnTo>
                <a:cubicBezTo>
                  <a:pt x="0" y="70226"/>
                  <a:pt x="70226" y="0"/>
                  <a:pt x="156855" y="0"/>
                </a:cubicBezTo>
                <a:close/>
              </a:path>
            </a:pathLst>
          </a:custGeom>
          <a:solidFill>
            <a:srgbClr val="C00000"/>
          </a:solidFill>
          <a:ln w="57150" cap="flat" cmpd="sng" algn="ctr">
            <a:gradFill flip="none" rotWithShape="1">
              <a:gsLst>
                <a:gs pos="0">
                  <a:srgbClr val="E8EAED"/>
                </a:gs>
                <a:gs pos="100000">
                  <a:srgbClr val="B7BDC7"/>
                </a:gs>
              </a:gsLst>
              <a:lin ang="81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04</a:t>
            </a:r>
          </a:p>
        </p:txBody>
      </p:sp>
      <p:grpSp>
        <p:nvGrpSpPr>
          <p:cNvPr id="15" name="组合 14">
            <a:extLst>
              <a:ext uri="{FF2B5EF4-FFF2-40B4-BE49-F238E27FC236}">
                <a16:creationId xmlns:a16="http://schemas.microsoft.com/office/drawing/2014/main" xmlns="" id="{B52FB16A-C6AF-4BD6-A59F-1484540D593A}"/>
              </a:ext>
            </a:extLst>
          </p:cNvPr>
          <p:cNvGrpSpPr/>
          <p:nvPr/>
        </p:nvGrpSpPr>
        <p:grpSpPr>
          <a:xfrm>
            <a:off x="8147922" y="2415216"/>
            <a:ext cx="3255831" cy="1156890"/>
            <a:chOff x="7727480" y="3374971"/>
            <a:chExt cx="3255830" cy="1156891"/>
          </a:xfrm>
        </p:grpSpPr>
        <p:sp>
          <p:nvSpPr>
            <p:cNvPr id="16" name="矩形 15">
              <a:extLst>
                <a:ext uri="{FF2B5EF4-FFF2-40B4-BE49-F238E27FC236}">
                  <a16:creationId xmlns:a16="http://schemas.microsoft.com/office/drawing/2014/main" xmlns="" id="{4FD0ECBB-4C6B-497E-939A-A333E3821367}"/>
                </a:ext>
              </a:extLst>
            </p:cNvPr>
            <p:cNvSpPr/>
            <p:nvPr/>
          </p:nvSpPr>
          <p:spPr>
            <a:xfrm>
              <a:off x="7727480" y="3747031"/>
              <a:ext cx="3255830" cy="784831"/>
            </a:xfrm>
            <a:prstGeom prst="rect">
              <a:avLst/>
            </a:prstGeom>
          </p:spPr>
          <p:txBody>
            <a:bodyPr wrap="square">
              <a:spAutoFit/>
              <a:scene3d>
                <a:camera prst="orthographicFront"/>
                <a:lightRig rig="threePt" dir="t"/>
              </a:scene3d>
              <a:sp3d contourW="12700"/>
            </a:bodyPr>
            <a:lstStyle/>
            <a:p>
              <a:pPr defTabSz="914377">
                <a:lnSpc>
                  <a:spcPct val="125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用户可以在投影仪或者计算机上进行演示也可以将演示文稿打印出来制作成胶片用户可以在投影仪</a:t>
              </a:r>
            </a:p>
          </p:txBody>
        </p:sp>
        <p:sp>
          <p:nvSpPr>
            <p:cNvPr id="17" name="矩形 16">
              <a:extLst>
                <a:ext uri="{FF2B5EF4-FFF2-40B4-BE49-F238E27FC236}">
                  <a16:creationId xmlns:a16="http://schemas.microsoft.com/office/drawing/2014/main" xmlns="" id="{DEFD72FB-79ED-4877-BB63-538D0F5B07FE}"/>
                </a:ext>
              </a:extLst>
            </p:cNvPr>
            <p:cNvSpPr/>
            <p:nvPr/>
          </p:nvSpPr>
          <p:spPr>
            <a:xfrm>
              <a:off x="7727480" y="3374971"/>
              <a:ext cx="2050552" cy="461665"/>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2000" b="1" dirty="0">
                  <a:solidFill>
                    <a:srgbClr val="C1111B"/>
                  </a:solidFill>
                  <a:latin typeface="微软雅黑" panose="020B0503020204020204" pitchFamily="34" charset="-122"/>
                  <a:ea typeface="微软雅黑" panose="020B0503020204020204" pitchFamily="34" charset="-122"/>
                </a:rPr>
                <a:t>标题文字添加</a:t>
              </a:r>
            </a:p>
          </p:txBody>
        </p:sp>
      </p:grpSp>
      <p:grpSp>
        <p:nvGrpSpPr>
          <p:cNvPr id="18" name="组合 17">
            <a:extLst>
              <a:ext uri="{FF2B5EF4-FFF2-40B4-BE49-F238E27FC236}">
                <a16:creationId xmlns:a16="http://schemas.microsoft.com/office/drawing/2014/main" xmlns="" id="{279D19A8-D1B6-415B-960B-1492300809BB}"/>
              </a:ext>
            </a:extLst>
          </p:cNvPr>
          <p:cNvGrpSpPr/>
          <p:nvPr/>
        </p:nvGrpSpPr>
        <p:grpSpPr>
          <a:xfrm>
            <a:off x="8147920" y="4285993"/>
            <a:ext cx="3255833" cy="1260181"/>
            <a:chOff x="7727478" y="3271680"/>
            <a:chExt cx="3255832" cy="1260182"/>
          </a:xfrm>
        </p:grpSpPr>
        <p:sp>
          <p:nvSpPr>
            <p:cNvPr id="19" name="矩形 18">
              <a:extLst>
                <a:ext uri="{FF2B5EF4-FFF2-40B4-BE49-F238E27FC236}">
                  <a16:creationId xmlns:a16="http://schemas.microsoft.com/office/drawing/2014/main" xmlns="" id="{560BF142-0C74-4106-98CD-0E0ACADE7693}"/>
                </a:ext>
              </a:extLst>
            </p:cNvPr>
            <p:cNvSpPr/>
            <p:nvPr/>
          </p:nvSpPr>
          <p:spPr>
            <a:xfrm>
              <a:off x="7727480" y="3747031"/>
              <a:ext cx="3255830" cy="784831"/>
            </a:xfrm>
            <a:prstGeom prst="rect">
              <a:avLst/>
            </a:prstGeom>
          </p:spPr>
          <p:txBody>
            <a:bodyPr wrap="square">
              <a:spAutoFit/>
              <a:scene3d>
                <a:camera prst="orthographicFront"/>
                <a:lightRig rig="threePt" dir="t"/>
              </a:scene3d>
              <a:sp3d contourW="12700"/>
            </a:bodyPr>
            <a:lstStyle/>
            <a:p>
              <a:pPr defTabSz="914377">
                <a:lnSpc>
                  <a:spcPct val="125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用户可以在投影仪或者计算机上进行演示也可以将演示文稿打印出来制作成胶片用户可以在投影仪</a:t>
              </a:r>
            </a:p>
          </p:txBody>
        </p:sp>
        <p:sp>
          <p:nvSpPr>
            <p:cNvPr id="20" name="矩形 19">
              <a:extLst>
                <a:ext uri="{FF2B5EF4-FFF2-40B4-BE49-F238E27FC236}">
                  <a16:creationId xmlns:a16="http://schemas.microsoft.com/office/drawing/2014/main" xmlns="" id="{30472059-9E90-400A-8C61-97D1EFD43764}"/>
                </a:ext>
              </a:extLst>
            </p:cNvPr>
            <p:cNvSpPr/>
            <p:nvPr/>
          </p:nvSpPr>
          <p:spPr>
            <a:xfrm>
              <a:off x="7727478" y="3271680"/>
              <a:ext cx="2050552" cy="461665"/>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2000" b="1" dirty="0">
                  <a:solidFill>
                    <a:srgbClr val="C1111B"/>
                  </a:solidFill>
                  <a:latin typeface="微软雅黑" panose="020B0503020204020204" pitchFamily="34" charset="-122"/>
                  <a:ea typeface="微软雅黑" panose="020B0503020204020204" pitchFamily="34" charset="-122"/>
                </a:rPr>
                <a:t>标题文字添加</a:t>
              </a:r>
            </a:p>
          </p:txBody>
        </p:sp>
      </p:grpSp>
      <p:grpSp>
        <p:nvGrpSpPr>
          <p:cNvPr id="21" name="组合 20">
            <a:extLst>
              <a:ext uri="{FF2B5EF4-FFF2-40B4-BE49-F238E27FC236}">
                <a16:creationId xmlns:a16="http://schemas.microsoft.com/office/drawing/2014/main" xmlns="" id="{1A1C662B-50AF-4CC7-9148-63B4F629F515}"/>
              </a:ext>
            </a:extLst>
          </p:cNvPr>
          <p:cNvGrpSpPr/>
          <p:nvPr/>
        </p:nvGrpSpPr>
        <p:grpSpPr>
          <a:xfrm>
            <a:off x="914507" y="2428902"/>
            <a:ext cx="3255831" cy="1156890"/>
            <a:chOff x="7727480" y="3374971"/>
            <a:chExt cx="3255830" cy="1156891"/>
          </a:xfrm>
        </p:grpSpPr>
        <p:sp>
          <p:nvSpPr>
            <p:cNvPr id="22" name="矩形 21">
              <a:extLst>
                <a:ext uri="{FF2B5EF4-FFF2-40B4-BE49-F238E27FC236}">
                  <a16:creationId xmlns:a16="http://schemas.microsoft.com/office/drawing/2014/main" xmlns="" id="{3874120A-E68F-4DF2-B401-C737B412B90B}"/>
                </a:ext>
              </a:extLst>
            </p:cNvPr>
            <p:cNvSpPr/>
            <p:nvPr/>
          </p:nvSpPr>
          <p:spPr>
            <a:xfrm>
              <a:off x="7727480" y="3747031"/>
              <a:ext cx="3255830" cy="784831"/>
            </a:xfrm>
            <a:prstGeom prst="rect">
              <a:avLst/>
            </a:prstGeom>
          </p:spPr>
          <p:txBody>
            <a:bodyPr wrap="square">
              <a:spAutoFit/>
              <a:scene3d>
                <a:camera prst="orthographicFront"/>
                <a:lightRig rig="threePt" dir="t"/>
              </a:scene3d>
              <a:sp3d contourW="12700"/>
            </a:bodyPr>
            <a:lstStyle/>
            <a:p>
              <a:pPr algn="r" defTabSz="914377">
                <a:lnSpc>
                  <a:spcPct val="125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用户可以在投影仪或者计算机上进行演示也可以将演示文稿打印出来制作成胶片用户可以在投影仪</a:t>
              </a:r>
            </a:p>
          </p:txBody>
        </p:sp>
        <p:sp>
          <p:nvSpPr>
            <p:cNvPr id="23" name="矩形 22">
              <a:extLst>
                <a:ext uri="{FF2B5EF4-FFF2-40B4-BE49-F238E27FC236}">
                  <a16:creationId xmlns:a16="http://schemas.microsoft.com/office/drawing/2014/main" xmlns="" id="{4C452910-A4E7-4978-8B1D-3D7C66BB19E7}"/>
                </a:ext>
              </a:extLst>
            </p:cNvPr>
            <p:cNvSpPr/>
            <p:nvPr/>
          </p:nvSpPr>
          <p:spPr>
            <a:xfrm>
              <a:off x="8932756" y="3374971"/>
              <a:ext cx="2050552" cy="461665"/>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2000" b="1" dirty="0">
                  <a:solidFill>
                    <a:srgbClr val="C1111B"/>
                  </a:solidFill>
                  <a:latin typeface="微软雅黑" panose="020B0503020204020204" pitchFamily="34" charset="-122"/>
                  <a:ea typeface="微软雅黑" panose="020B0503020204020204" pitchFamily="34" charset="-122"/>
                </a:rPr>
                <a:t>标题文字添加</a:t>
              </a:r>
            </a:p>
          </p:txBody>
        </p:sp>
      </p:grpSp>
      <p:grpSp>
        <p:nvGrpSpPr>
          <p:cNvPr id="24" name="组合 23">
            <a:extLst>
              <a:ext uri="{FF2B5EF4-FFF2-40B4-BE49-F238E27FC236}">
                <a16:creationId xmlns:a16="http://schemas.microsoft.com/office/drawing/2014/main" xmlns="" id="{75864BB2-8B88-4B2D-9C50-34B54B06A409}"/>
              </a:ext>
            </a:extLst>
          </p:cNvPr>
          <p:cNvGrpSpPr/>
          <p:nvPr/>
        </p:nvGrpSpPr>
        <p:grpSpPr>
          <a:xfrm>
            <a:off x="914507" y="4371183"/>
            <a:ext cx="3255831" cy="1161305"/>
            <a:chOff x="7727480" y="3370556"/>
            <a:chExt cx="3255830" cy="1161306"/>
          </a:xfrm>
        </p:grpSpPr>
        <p:sp>
          <p:nvSpPr>
            <p:cNvPr id="25" name="矩形 24">
              <a:extLst>
                <a:ext uri="{FF2B5EF4-FFF2-40B4-BE49-F238E27FC236}">
                  <a16:creationId xmlns:a16="http://schemas.microsoft.com/office/drawing/2014/main" xmlns="" id="{19BF2787-29BE-440F-9676-D1FE5B8354EA}"/>
                </a:ext>
              </a:extLst>
            </p:cNvPr>
            <p:cNvSpPr/>
            <p:nvPr/>
          </p:nvSpPr>
          <p:spPr>
            <a:xfrm>
              <a:off x="7727480" y="3747031"/>
              <a:ext cx="3255830" cy="784831"/>
            </a:xfrm>
            <a:prstGeom prst="rect">
              <a:avLst/>
            </a:prstGeom>
          </p:spPr>
          <p:txBody>
            <a:bodyPr wrap="square">
              <a:spAutoFit/>
              <a:scene3d>
                <a:camera prst="orthographicFront"/>
                <a:lightRig rig="threePt" dir="t"/>
              </a:scene3d>
              <a:sp3d contourW="12700"/>
            </a:bodyPr>
            <a:lstStyle/>
            <a:p>
              <a:pPr algn="r" defTabSz="914377">
                <a:lnSpc>
                  <a:spcPct val="125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用户可以在投影仪或者计算机上进行演示也可以将演示文稿打印出来制作成胶片用户可以在投影仪</a:t>
              </a:r>
            </a:p>
          </p:txBody>
        </p:sp>
        <p:sp>
          <p:nvSpPr>
            <p:cNvPr id="26" name="矩形 25">
              <a:extLst>
                <a:ext uri="{FF2B5EF4-FFF2-40B4-BE49-F238E27FC236}">
                  <a16:creationId xmlns:a16="http://schemas.microsoft.com/office/drawing/2014/main" xmlns="" id="{3F107D44-D438-4E34-8187-053F841E5B6B}"/>
                </a:ext>
              </a:extLst>
            </p:cNvPr>
            <p:cNvSpPr/>
            <p:nvPr/>
          </p:nvSpPr>
          <p:spPr>
            <a:xfrm>
              <a:off x="8932755" y="3370556"/>
              <a:ext cx="2050552" cy="461665"/>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2000" b="1" dirty="0">
                  <a:solidFill>
                    <a:srgbClr val="C1111B"/>
                  </a:solidFill>
                  <a:latin typeface="微软雅黑" panose="020B0503020204020204" pitchFamily="34" charset="-122"/>
                  <a:ea typeface="微软雅黑" panose="020B0503020204020204" pitchFamily="34" charset="-122"/>
                </a:rPr>
                <a:t>标题文字添加</a:t>
              </a:r>
            </a:p>
          </p:txBody>
        </p:sp>
      </p:grpSp>
    </p:spTree>
    <p:extLst>
      <p:ext uri="{BB962C8B-B14F-4D97-AF65-F5344CB8AC3E}">
        <p14:creationId xmlns:p14="http://schemas.microsoft.com/office/powerpoint/2010/main" val="38581458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53" presetClass="entr" presetSubtype="528"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fltVal val="0.5"/>
                                          </p:val>
                                        </p:tav>
                                        <p:tav tm="100000">
                                          <p:val>
                                            <p:strVal val="#ppt_x"/>
                                          </p:val>
                                        </p:tav>
                                      </p:tavLst>
                                    </p:anim>
                                    <p:anim calcmode="lin" valueType="num">
                                      <p:cBhvr>
                                        <p:cTn id="21" dur="500" fill="hold"/>
                                        <p:tgtEl>
                                          <p:spTgt spid="10"/>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fltVal val="0.5"/>
                                          </p:val>
                                        </p:tav>
                                        <p:tav tm="100000">
                                          <p:val>
                                            <p:strVal val="#ppt_x"/>
                                          </p:val>
                                        </p:tav>
                                      </p:tavLst>
                                    </p:anim>
                                    <p:anim calcmode="lin" valueType="num">
                                      <p:cBhvr>
                                        <p:cTn id="35" dur="500" fill="hold"/>
                                        <p:tgtEl>
                                          <p:spTgt spid="12"/>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anim calcmode="lin" valueType="num">
                                      <p:cBhvr>
                                        <p:cTn id="48" dur="500" fill="hold"/>
                                        <p:tgtEl>
                                          <p:spTgt spid="14"/>
                                        </p:tgtEl>
                                        <p:attrNameLst>
                                          <p:attrName>ppt_x</p:attrName>
                                        </p:attrNameLst>
                                      </p:cBhvr>
                                      <p:tavLst>
                                        <p:tav tm="0">
                                          <p:val>
                                            <p:fltVal val="0.5"/>
                                          </p:val>
                                        </p:tav>
                                        <p:tav tm="100000">
                                          <p:val>
                                            <p:strVal val="#ppt_x"/>
                                          </p:val>
                                        </p:tav>
                                      </p:tavLst>
                                    </p:anim>
                                    <p:anim calcmode="lin" valueType="num">
                                      <p:cBhvr>
                                        <p:cTn id="49" dur="500" fill="hold"/>
                                        <p:tgtEl>
                                          <p:spTgt spid="14"/>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ppt_x</p:attrName>
                                        </p:attrNameLst>
                                      </p:cBhvr>
                                      <p:tavLst>
                                        <p:tav tm="0">
                                          <p:val>
                                            <p:strVal val="#ppt_x-#ppt_w*1.125000"/>
                                          </p:val>
                                        </p:tav>
                                        <p:tav tm="100000">
                                          <p:val>
                                            <p:strVal val="#ppt_x"/>
                                          </p:val>
                                        </p:tav>
                                      </p:tavLst>
                                    </p:anim>
                                    <p:animEffect transition="in" filter="wipe(right)">
                                      <p:cBhvr>
                                        <p:cTn id="54" dur="500"/>
                                        <p:tgtEl>
                                          <p:spTgt spid="15"/>
                                        </p:tgtEl>
                                      </p:cBhvr>
                                    </p:animEffect>
                                  </p:childTnLst>
                                </p:cTn>
                              </p:par>
                              <p:par>
                                <p:cTn id="55" presetID="12" presetClass="entr" presetSubtype="8"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p:tgtEl>
                                          <p:spTgt spid="18"/>
                                        </p:tgtEl>
                                        <p:attrNameLst>
                                          <p:attrName>ppt_x</p:attrName>
                                        </p:attrNameLst>
                                      </p:cBhvr>
                                      <p:tavLst>
                                        <p:tav tm="0">
                                          <p:val>
                                            <p:strVal val="#ppt_x-#ppt_w*1.125000"/>
                                          </p:val>
                                        </p:tav>
                                        <p:tav tm="100000">
                                          <p:val>
                                            <p:strVal val="#ppt_x"/>
                                          </p:val>
                                        </p:tav>
                                      </p:tavLst>
                                    </p:anim>
                                    <p:animEffect transition="in" filter="wipe(right)">
                                      <p:cBhvr>
                                        <p:cTn id="58" dur="500"/>
                                        <p:tgtEl>
                                          <p:spTgt spid="18"/>
                                        </p:tgtEl>
                                      </p:cBhvr>
                                    </p:animEffect>
                                  </p:childTnLst>
                                </p:cTn>
                              </p:par>
                              <p:par>
                                <p:cTn id="59" presetID="12" presetClass="entr" presetSubtype="2"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p:tgtEl>
                                          <p:spTgt spid="21"/>
                                        </p:tgtEl>
                                        <p:attrNameLst>
                                          <p:attrName>ppt_x</p:attrName>
                                        </p:attrNameLst>
                                      </p:cBhvr>
                                      <p:tavLst>
                                        <p:tav tm="0">
                                          <p:val>
                                            <p:strVal val="#ppt_x+#ppt_w*1.125000"/>
                                          </p:val>
                                        </p:tav>
                                        <p:tav tm="100000">
                                          <p:val>
                                            <p:strVal val="#ppt_x"/>
                                          </p:val>
                                        </p:tav>
                                      </p:tavLst>
                                    </p:anim>
                                    <p:animEffect transition="in" filter="wipe(left)">
                                      <p:cBhvr>
                                        <p:cTn id="62" dur="500"/>
                                        <p:tgtEl>
                                          <p:spTgt spid="21"/>
                                        </p:tgtEl>
                                      </p:cBhvr>
                                    </p:animEffect>
                                  </p:childTnLst>
                                </p:cTn>
                              </p:par>
                              <p:par>
                                <p:cTn id="63" presetID="12" presetClass="entr" presetSubtype="2" fill="hold"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p:tgtEl>
                                          <p:spTgt spid="24"/>
                                        </p:tgtEl>
                                        <p:attrNameLst>
                                          <p:attrName>ppt_x</p:attrName>
                                        </p:attrNameLst>
                                      </p:cBhvr>
                                      <p:tavLst>
                                        <p:tav tm="0">
                                          <p:val>
                                            <p:strVal val="#ppt_x+#ppt_w*1.125000"/>
                                          </p:val>
                                        </p:tav>
                                        <p:tav tm="100000">
                                          <p:val>
                                            <p:strVal val="#ppt_x"/>
                                          </p:val>
                                        </p:tav>
                                      </p:tavLst>
                                    </p:anim>
                                    <p:animEffect transition="in" filter="wipe(left)">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改善不足的对策</a:t>
            </a:r>
          </a:p>
        </p:txBody>
      </p:sp>
      <p:sp>
        <p:nvSpPr>
          <p:cNvPr id="10" name="圆角矩形 7">
            <a:extLst>
              <a:ext uri="{FF2B5EF4-FFF2-40B4-BE49-F238E27FC236}">
                <a16:creationId xmlns:a16="http://schemas.microsoft.com/office/drawing/2014/main" xmlns="" id="{EE808712-DC74-4DBE-8678-51498591B32F}"/>
              </a:ext>
            </a:extLst>
          </p:cNvPr>
          <p:cNvSpPr/>
          <p:nvPr/>
        </p:nvSpPr>
        <p:spPr>
          <a:xfrm>
            <a:off x="5276851" y="1771651"/>
            <a:ext cx="1925252" cy="1925248"/>
          </a:xfrm>
          <a:prstGeom prst="ellipse">
            <a:avLst/>
          </a:prstGeom>
          <a:solidFill>
            <a:srgbClr val="FFFFFF"/>
          </a:solidFill>
          <a:ln w="12700" cap="flat" cmpd="sng" algn="ctr">
            <a:noFill/>
            <a:prstDash val="solid"/>
            <a:miter lim="800000"/>
          </a:ln>
          <a:effectLst/>
        </p:spPr>
        <p:txBody>
          <a:bodyPr rtlCol="0" anchor="ctr"/>
          <a:lstStyle/>
          <a:p>
            <a:pPr algn="ctr" defTabSz="914377">
              <a:defRPr/>
            </a:pPr>
            <a:endParaRPr lang="zh-CN" altLang="en-US" sz="1200" kern="0">
              <a:solidFill>
                <a:prstClr val="white"/>
              </a:solidFill>
              <a:latin typeface="Arial"/>
              <a:ea typeface="微软雅黑"/>
            </a:endParaRPr>
          </a:p>
        </p:txBody>
      </p:sp>
      <p:sp>
        <p:nvSpPr>
          <p:cNvPr id="11" name="圆角矩形 7">
            <a:extLst>
              <a:ext uri="{FF2B5EF4-FFF2-40B4-BE49-F238E27FC236}">
                <a16:creationId xmlns:a16="http://schemas.microsoft.com/office/drawing/2014/main" xmlns="" id="{57C7F4B8-E442-434E-BA71-03EEF68A6073}"/>
              </a:ext>
            </a:extLst>
          </p:cNvPr>
          <p:cNvSpPr/>
          <p:nvPr/>
        </p:nvSpPr>
        <p:spPr>
          <a:xfrm>
            <a:off x="5191125" y="3045407"/>
            <a:ext cx="1427523" cy="1427520"/>
          </a:xfrm>
          <a:prstGeom prst="ellipse">
            <a:avLst/>
          </a:prstGeom>
          <a:solidFill>
            <a:srgbClr val="FFFFFF"/>
          </a:solidFill>
          <a:ln w="12700" cap="flat" cmpd="sng" algn="ctr">
            <a:noFill/>
            <a:prstDash val="solid"/>
            <a:miter lim="800000"/>
          </a:ln>
          <a:effectLst/>
        </p:spPr>
        <p:txBody>
          <a:bodyPr rtlCol="0" anchor="ctr"/>
          <a:lstStyle/>
          <a:p>
            <a:pPr algn="ctr" defTabSz="914377">
              <a:defRPr/>
            </a:pPr>
            <a:endParaRPr lang="zh-CN" altLang="en-US" sz="1200" kern="0">
              <a:solidFill>
                <a:prstClr val="white"/>
              </a:solidFill>
              <a:latin typeface="Arial"/>
              <a:ea typeface="微软雅黑"/>
            </a:endParaRPr>
          </a:p>
        </p:txBody>
      </p:sp>
      <p:sp>
        <p:nvSpPr>
          <p:cNvPr id="12" name="圆角矩形 7">
            <a:extLst>
              <a:ext uri="{FF2B5EF4-FFF2-40B4-BE49-F238E27FC236}">
                <a16:creationId xmlns:a16="http://schemas.microsoft.com/office/drawing/2014/main" xmlns="" id="{A93C6434-6A25-40E6-81C7-4ED4B0290758}"/>
              </a:ext>
            </a:extLst>
          </p:cNvPr>
          <p:cNvSpPr/>
          <p:nvPr/>
        </p:nvSpPr>
        <p:spPr>
          <a:xfrm>
            <a:off x="5745423" y="4039373"/>
            <a:ext cx="1196867" cy="1196864"/>
          </a:xfrm>
          <a:prstGeom prst="ellipse">
            <a:avLst/>
          </a:prstGeom>
          <a:solidFill>
            <a:srgbClr val="FFFFFF"/>
          </a:solidFill>
          <a:ln w="12700" cap="flat" cmpd="sng" algn="ctr">
            <a:noFill/>
            <a:prstDash val="solid"/>
            <a:miter lim="800000"/>
          </a:ln>
          <a:effectLst/>
        </p:spPr>
        <p:txBody>
          <a:bodyPr rtlCol="0" anchor="ctr"/>
          <a:lstStyle/>
          <a:p>
            <a:pPr algn="ctr" defTabSz="914377">
              <a:defRPr/>
            </a:pPr>
            <a:endParaRPr lang="zh-CN" altLang="en-US" sz="1200" kern="0">
              <a:solidFill>
                <a:prstClr val="white"/>
              </a:solidFill>
              <a:latin typeface="Arial"/>
              <a:ea typeface="微软雅黑"/>
            </a:endParaRPr>
          </a:p>
        </p:txBody>
      </p:sp>
      <p:sp>
        <p:nvSpPr>
          <p:cNvPr id="13" name="圆角矩形 7">
            <a:extLst>
              <a:ext uri="{FF2B5EF4-FFF2-40B4-BE49-F238E27FC236}">
                <a16:creationId xmlns:a16="http://schemas.microsoft.com/office/drawing/2014/main" xmlns="" id="{04DC8630-5544-4E16-82EC-7A1FAB22D7DD}"/>
              </a:ext>
            </a:extLst>
          </p:cNvPr>
          <p:cNvSpPr/>
          <p:nvPr/>
        </p:nvSpPr>
        <p:spPr>
          <a:xfrm>
            <a:off x="5525321" y="4881598"/>
            <a:ext cx="884968" cy="884967"/>
          </a:xfrm>
          <a:prstGeom prst="ellipse">
            <a:avLst/>
          </a:prstGeom>
          <a:solidFill>
            <a:srgbClr val="FFFFFF"/>
          </a:solidFill>
          <a:ln w="12700" cap="flat" cmpd="sng" algn="ctr">
            <a:noFill/>
            <a:prstDash val="solid"/>
            <a:miter lim="800000"/>
          </a:ln>
          <a:effectLst/>
        </p:spPr>
        <p:txBody>
          <a:bodyPr rtlCol="0" anchor="ctr"/>
          <a:lstStyle/>
          <a:p>
            <a:pPr algn="ctr" defTabSz="914377">
              <a:defRPr/>
            </a:pPr>
            <a:endParaRPr lang="zh-CN" altLang="en-US" sz="1200" kern="0">
              <a:solidFill>
                <a:prstClr val="white"/>
              </a:solidFill>
              <a:latin typeface="Arial"/>
              <a:ea typeface="微软雅黑"/>
            </a:endParaRPr>
          </a:p>
        </p:txBody>
      </p:sp>
      <p:grpSp>
        <p:nvGrpSpPr>
          <p:cNvPr id="14" name="组合 13">
            <a:extLst>
              <a:ext uri="{FF2B5EF4-FFF2-40B4-BE49-F238E27FC236}">
                <a16:creationId xmlns:a16="http://schemas.microsoft.com/office/drawing/2014/main" xmlns="" id="{7E078C94-65A1-4967-8FEF-00AA073A405F}"/>
              </a:ext>
            </a:extLst>
          </p:cNvPr>
          <p:cNvGrpSpPr/>
          <p:nvPr/>
        </p:nvGrpSpPr>
        <p:grpSpPr>
          <a:xfrm>
            <a:off x="7494072" y="2254614"/>
            <a:ext cx="3742811" cy="981254"/>
            <a:chOff x="7483989" y="3389693"/>
            <a:chExt cx="3742811" cy="981253"/>
          </a:xfrm>
        </p:grpSpPr>
        <p:sp>
          <p:nvSpPr>
            <p:cNvPr id="15" name="矩形 14">
              <a:extLst>
                <a:ext uri="{FF2B5EF4-FFF2-40B4-BE49-F238E27FC236}">
                  <a16:creationId xmlns:a16="http://schemas.microsoft.com/office/drawing/2014/main" xmlns="" id="{F6FE5247-3F47-41A9-BB2E-5A571C514D76}"/>
                </a:ext>
              </a:extLst>
            </p:cNvPr>
            <p:cNvSpPr/>
            <p:nvPr/>
          </p:nvSpPr>
          <p:spPr>
            <a:xfrm>
              <a:off x="7483989" y="3761548"/>
              <a:ext cx="3742811" cy="609398"/>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1400" dirty="0">
                  <a:solidFill>
                    <a:srgbClr val="000000">
                      <a:lumMod val="75000"/>
                      <a:lumOff val="25000"/>
                    </a:srgbClr>
                  </a:solidFill>
                  <a:latin typeface="微软雅黑"/>
                  <a:ea typeface="微软雅黑"/>
                </a:rPr>
                <a:t>用户可以在投影仪或者计算机上进行演示也可以将演示文稿打印出来制作成胶片</a:t>
              </a:r>
            </a:p>
          </p:txBody>
        </p:sp>
        <p:sp>
          <p:nvSpPr>
            <p:cNvPr id="16" name="矩形 15">
              <a:extLst>
                <a:ext uri="{FF2B5EF4-FFF2-40B4-BE49-F238E27FC236}">
                  <a16:creationId xmlns:a16="http://schemas.microsoft.com/office/drawing/2014/main" xmlns="" id="{F6B5F7DB-CD6A-4154-B0D3-37FE3BE39F8A}"/>
                </a:ext>
              </a:extLst>
            </p:cNvPr>
            <p:cNvSpPr/>
            <p:nvPr/>
          </p:nvSpPr>
          <p:spPr>
            <a:xfrm>
              <a:off x="7483989" y="3389693"/>
              <a:ext cx="2050552" cy="461665"/>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2000" b="1" dirty="0">
                  <a:solidFill>
                    <a:srgbClr val="000000"/>
                  </a:solidFill>
                  <a:latin typeface="微软雅黑"/>
                  <a:ea typeface="微软雅黑"/>
                </a:rPr>
                <a:t>对策三</a:t>
              </a:r>
            </a:p>
          </p:txBody>
        </p:sp>
      </p:grpSp>
      <p:grpSp>
        <p:nvGrpSpPr>
          <p:cNvPr id="17" name="组合 16">
            <a:extLst>
              <a:ext uri="{FF2B5EF4-FFF2-40B4-BE49-F238E27FC236}">
                <a16:creationId xmlns:a16="http://schemas.microsoft.com/office/drawing/2014/main" xmlns="" id="{CDB8BDFF-2111-44D5-BC3F-F0CD893DCA1B}"/>
              </a:ext>
            </a:extLst>
          </p:cNvPr>
          <p:cNvGrpSpPr/>
          <p:nvPr/>
        </p:nvGrpSpPr>
        <p:grpSpPr>
          <a:xfrm>
            <a:off x="7494072" y="4131305"/>
            <a:ext cx="3742811" cy="981254"/>
            <a:chOff x="7483989" y="3389693"/>
            <a:chExt cx="3742811" cy="981253"/>
          </a:xfrm>
        </p:grpSpPr>
        <p:sp>
          <p:nvSpPr>
            <p:cNvPr id="18" name="矩形 17">
              <a:extLst>
                <a:ext uri="{FF2B5EF4-FFF2-40B4-BE49-F238E27FC236}">
                  <a16:creationId xmlns:a16="http://schemas.microsoft.com/office/drawing/2014/main" xmlns="" id="{551732F8-66E6-4802-A97C-4A8E408747AC}"/>
                </a:ext>
              </a:extLst>
            </p:cNvPr>
            <p:cNvSpPr/>
            <p:nvPr/>
          </p:nvSpPr>
          <p:spPr>
            <a:xfrm>
              <a:off x="7483989" y="3761548"/>
              <a:ext cx="3742811" cy="609398"/>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1400" dirty="0">
                  <a:solidFill>
                    <a:srgbClr val="000000">
                      <a:lumMod val="75000"/>
                      <a:lumOff val="25000"/>
                    </a:srgbClr>
                  </a:solidFill>
                  <a:latin typeface="微软雅黑"/>
                  <a:ea typeface="微软雅黑"/>
                </a:rPr>
                <a:t>用户可以在投影仪或者计算机上进行演示也可以将演示文稿打印出来制作成胶片</a:t>
              </a:r>
            </a:p>
          </p:txBody>
        </p:sp>
        <p:sp>
          <p:nvSpPr>
            <p:cNvPr id="19" name="矩形 18">
              <a:extLst>
                <a:ext uri="{FF2B5EF4-FFF2-40B4-BE49-F238E27FC236}">
                  <a16:creationId xmlns:a16="http://schemas.microsoft.com/office/drawing/2014/main" xmlns="" id="{2B3C803F-6915-46D5-B821-D17AE31344D0}"/>
                </a:ext>
              </a:extLst>
            </p:cNvPr>
            <p:cNvSpPr/>
            <p:nvPr/>
          </p:nvSpPr>
          <p:spPr>
            <a:xfrm>
              <a:off x="7483989" y="3389693"/>
              <a:ext cx="2050552" cy="461665"/>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2000" b="1" dirty="0">
                  <a:solidFill>
                    <a:srgbClr val="000000"/>
                  </a:solidFill>
                  <a:latin typeface="微软雅黑"/>
                  <a:ea typeface="微软雅黑"/>
                </a:rPr>
                <a:t>对策四</a:t>
              </a:r>
            </a:p>
          </p:txBody>
        </p:sp>
      </p:grpSp>
      <p:grpSp>
        <p:nvGrpSpPr>
          <p:cNvPr id="20" name="组合 19">
            <a:extLst>
              <a:ext uri="{FF2B5EF4-FFF2-40B4-BE49-F238E27FC236}">
                <a16:creationId xmlns:a16="http://schemas.microsoft.com/office/drawing/2014/main" xmlns="" id="{9C4485A8-906B-4DC3-8C3A-A518B33F0186}"/>
              </a:ext>
            </a:extLst>
          </p:cNvPr>
          <p:cNvGrpSpPr/>
          <p:nvPr/>
        </p:nvGrpSpPr>
        <p:grpSpPr>
          <a:xfrm>
            <a:off x="1181517" y="2254614"/>
            <a:ext cx="3742811" cy="981254"/>
            <a:chOff x="7483989" y="3389693"/>
            <a:chExt cx="3742811" cy="981253"/>
          </a:xfrm>
        </p:grpSpPr>
        <p:sp>
          <p:nvSpPr>
            <p:cNvPr id="21" name="矩形 20">
              <a:extLst>
                <a:ext uri="{FF2B5EF4-FFF2-40B4-BE49-F238E27FC236}">
                  <a16:creationId xmlns:a16="http://schemas.microsoft.com/office/drawing/2014/main" xmlns="" id="{E99720A5-8217-4830-A5F0-986C91535C9D}"/>
                </a:ext>
              </a:extLst>
            </p:cNvPr>
            <p:cNvSpPr/>
            <p:nvPr/>
          </p:nvSpPr>
          <p:spPr>
            <a:xfrm>
              <a:off x="7483989" y="3761548"/>
              <a:ext cx="3742811" cy="609398"/>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1400" dirty="0">
                  <a:solidFill>
                    <a:srgbClr val="000000">
                      <a:lumMod val="75000"/>
                      <a:lumOff val="25000"/>
                    </a:srgbClr>
                  </a:solidFill>
                  <a:latin typeface="微软雅黑"/>
                  <a:ea typeface="微软雅黑"/>
                </a:rPr>
                <a:t>用户可以在投影仪或者计算机上进行演示也可以将演示文稿打印出来制作成胶片</a:t>
              </a:r>
            </a:p>
          </p:txBody>
        </p:sp>
        <p:sp>
          <p:nvSpPr>
            <p:cNvPr id="22" name="矩形 21">
              <a:extLst>
                <a:ext uri="{FF2B5EF4-FFF2-40B4-BE49-F238E27FC236}">
                  <a16:creationId xmlns:a16="http://schemas.microsoft.com/office/drawing/2014/main" xmlns="" id="{E8E0AF66-35F1-4000-9AA3-1E59ABEF98AB}"/>
                </a:ext>
              </a:extLst>
            </p:cNvPr>
            <p:cNvSpPr/>
            <p:nvPr/>
          </p:nvSpPr>
          <p:spPr>
            <a:xfrm>
              <a:off x="7483989" y="3389693"/>
              <a:ext cx="2050552" cy="461665"/>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2000" b="1" dirty="0">
                  <a:solidFill>
                    <a:srgbClr val="000000"/>
                  </a:solidFill>
                  <a:latin typeface="微软雅黑"/>
                  <a:ea typeface="微软雅黑"/>
                </a:rPr>
                <a:t>对策一</a:t>
              </a:r>
            </a:p>
          </p:txBody>
        </p:sp>
      </p:grpSp>
      <p:grpSp>
        <p:nvGrpSpPr>
          <p:cNvPr id="23" name="组合 22">
            <a:extLst>
              <a:ext uri="{FF2B5EF4-FFF2-40B4-BE49-F238E27FC236}">
                <a16:creationId xmlns:a16="http://schemas.microsoft.com/office/drawing/2014/main" xmlns="" id="{A6BEE7B0-F73D-4CD0-8E30-603708C062AF}"/>
              </a:ext>
            </a:extLst>
          </p:cNvPr>
          <p:cNvGrpSpPr/>
          <p:nvPr/>
        </p:nvGrpSpPr>
        <p:grpSpPr>
          <a:xfrm>
            <a:off x="1181517" y="4131305"/>
            <a:ext cx="3742811" cy="981254"/>
            <a:chOff x="7483989" y="3389693"/>
            <a:chExt cx="3742811" cy="981253"/>
          </a:xfrm>
        </p:grpSpPr>
        <p:sp>
          <p:nvSpPr>
            <p:cNvPr id="24" name="矩形 23">
              <a:extLst>
                <a:ext uri="{FF2B5EF4-FFF2-40B4-BE49-F238E27FC236}">
                  <a16:creationId xmlns:a16="http://schemas.microsoft.com/office/drawing/2014/main" xmlns="" id="{0090A473-2CB1-4CC2-B1F0-00762FA7A4AE}"/>
                </a:ext>
              </a:extLst>
            </p:cNvPr>
            <p:cNvSpPr/>
            <p:nvPr/>
          </p:nvSpPr>
          <p:spPr>
            <a:xfrm>
              <a:off x="7483989" y="3761548"/>
              <a:ext cx="3742811" cy="609398"/>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1400" dirty="0">
                  <a:solidFill>
                    <a:srgbClr val="000000">
                      <a:lumMod val="75000"/>
                      <a:lumOff val="25000"/>
                    </a:srgbClr>
                  </a:solidFill>
                  <a:latin typeface="微软雅黑"/>
                  <a:ea typeface="微软雅黑"/>
                </a:rPr>
                <a:t>用户可以在投影仪或者计算机上进行演示也可以将演示文稿打印出来制作成胶片</a:t>
              </a:r>
            </a:p>
          </p:txBody>
        </p:sp>
        <p:sp>
          <p:nvSpPr>
            <p:cNvPr id="25" name="矩形 24">
              <a:extLst>
                <a:ext uri="{FF2B5EF4-FFF2-40B4-BE49-F238E27FC236}">
                  <a16:creationId xmlns:a16="http://schemas.microsoft.com/office/drawing/2014/main" xmlns="" id="{0CAFE0E1-23EF-402D-9484-360B30EE80DB}"/>
                </a:ext>
              </a:extLst>
            </p:cNvPr>
            <p:cNvSpPr/>
            <p:nvPr/>
          </p:nvSpPr>
          <p:spPr>
            <a:xfrm>
              <a:off x="7483989" y="3389693"/>
              <a:ext cx="2050552" cy="461665"/>
            </a:xfrm>
            <a:prstGeom prst="rect">
              <a:avLst/>
            </a:prstGeom>
          </p:spPr>
          <p:txBody>
            <a:bodyPr wrap="square">
              <a:spAutoFit/>
              <a:scene3d>
                <a:camera prst="orthographicFront"/>
                <a:lightRig rig="threePt" dir="t"/>
              </a:scene3d>
              <a:sp3d contourW="12700"/>
            </a:bodyPr>
            <a:lstStyle/>
            <a:p>
              <a:pPr algn="just" defTabSz="914377">
                <a:lnSpc>
                  <a:spcPct val="120000"/>
                </a:lnSpc>
              </a:pPr>
              <a:r>
                <a:rPr lang="zh-CN" altLang="en-US" sz="2000" b="1" dirty="0">
                  <a:solidFill>
                    <a:srgbClr val="000000"/>
                  </a:solidFill>
                  <a:latin typeface="微软雅黑"/>
                  <a:ea typeface="微软雅黑"/>
                </a:rPr>
                <a:t>对策二</a:t>
              </a:r>
            </a:p>
          </p:txBody>
        </p:sp>
      </p:grpSp>
      <p:pic>
        <p:nvPicPr>
          <p:cNvPr id="26" name="图片占位符 52">
            <a:extLst>
              <a:ext uri="{FF2B5EF4-FFF2-40B4-BE49-F238E27FC236}">
                <a16:creationId xmlns:a16="http://schemas.microsoft.com/office/drawing/2014/main" xmlns="" id="{FE8F1AD5-6BA9-4270-A1BD-F8A0F1B1D11A}"/>
              </a:ext>
            </a:extLst>
          </p:cNvPr>
          <p:cNvPicPr>
            <a:picLocks noChangeAspect="1"/>
          </p:cNvPicPr>
          <p:nvPr/>
        </p:nvPicPr>
        <p:blipFill>
          <a:blip r:embed="rId3" cstate="print">
            <a:extLst>
              <a:ext uri="{28A0092B-C50C-407E-A947-70E740481C1C}">
                <a14:useLocalDpi xmlns:a14="http://schemas.microsoft.com/office/drawing/2010/main" val="0"/>
              </a:ext>
            </a:extLst>
          </a:blip>
          <a:srcRect l="16663" r="16663"/>
          <a:stretch>
            <a:fillRect/>
          </a:stretch>
        </p:blipFill>
        <p:spPr>
          <a:xfrm>
            <a:off x="5456329" y="1951126"/>
            <a:ext cx="1566303" cy="1566303"/>
          </a:xfrm>
          <a:custGeom>
            <a:avLst/>
            <a:gdLst>
              <a:gd name="connsiteX0" fmla="*/ 783151 w 1566302"/>
              <a:gd name="connsiteY0" fmla="*/ 0 h 1566302"/>
              <a:gd name="connsiteX1" fmla="*/ 1566302 w 1566302"/>
              <a:gd name="connsiteY1" fmla="*/ 783151 h 1566302"/>
              <a:gd name="connsiteX2" fmla="*/ 783151 w 1566302"/>
              <a:gd name="connsiteY2" fmla="*/ 1566302 h 1566302"/>
              <a:gd name="connsiteX3" fmla="*/ 0 w 1566302"/>
              <a:gd name="connsiteY3" fmla="*/ 783151 h 1566302"/>
              <a:gd name="connsiteX4" fmla="*/ 783151 w 1566302"/>
              <a:gd name="connsiteY4" fmla="*/ 0 h 156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302" h="1566302">
                <a:moveTo>
                  <a:pt x="783151" y="0"/>
                </a:moveTo>
                <a:cubicBezTo>
                  <a:pt x="1215673" y="0"/>
                  <a:pt x="1566302" y="350629"/>
                  <a:pt x="1566302" y="783151"/>
                </a:cubicBezTo>
                <a:cubicBezTo>
                  <a:pt x="1566302" y="1215673"/>
                  <a:pt x="1215673" y="1566302"/>
                  <a:pt x="783151" y="1566302"/>
                </a:cubicBezTo>
                <a:cubicBezTo>
                  <a:pt x="350629" y="1566302"/>
                  <a:pt x="0" y="1215673"/>
                  <a:pt x="0" y="783151"/>
                </a:cubicBezTo>
                <a:cubicBezTo>
                  <a:pt x="0" y="350629"/>
                  <a:pt x="350629" y="0"/>
                  <a:pt x="783151" y="0"/>
                </a:cubicBezTo>
                <a:close/>
              </a:path>
            </a:pathLst>
          </a:custGeom>
          <a:solidFill>
            <a:srgbClr val="093759"/>
          </a:solidFill>
          <a:ln w="76200" cap="flat" cmpd="sng" algn="ctr">
            <a:solidFill>
              <a:srgbClr val="C1111B"/>
            </a:solidFill>
            <a:prstDash val="solid"/>
            <a:miter lim="800000"/>
          </a:ln>
          <a:effectLst/>
        </p:spPr>
      </p:pic>
      <p:pic>
        <p:nvPicPr>
          <p:cNvPr id="27" name="图片占位符 53">
            <a:extLst>
              <a:ext uri="{FF2B5EF4-FFF2-40B4-BE49-F238E27FC236}">
                <a16:creationId xmlns:a16="http://schemas.microsoft.com/office/drawing/2014/main" xmlns="" id="{46FBDDD5-DD29-48F8-B6D4-F4FDA6BF5D95}"/>
              </a:ext>
            </a:extLst>
          </p:cNvPr>
          <p:cNvPicPr>
            <a:picLocks noChangeAspect="1"/>
          </p:cNvPicPr>
          <p:nvPr/>
        </p:nvPicPr>
        <p:blipFill>
          <a:blip r:embed="rId4" cstate="print">
            <a:extLst>
              <a:ext uri="{28A0092B-C50C-407E-A947-70E740481C1C}">
                <a14:useLocalDpi xmlns:a14="http://schemas.microsoft.com/office/drawing/2010/main" val="0"/>
              </a:ext>
            </a:extLst>
          </a:blip>
          <a:srcRect l="18237" r="18237"/>
          <a:stretch>
            <a:fillRect/>
          </a:stretch>
        </p:blipFill>
        <p:spPr>
          <a:xfrm>
            <a:off x="5324203" y="3178483"/>
            <a:ext cx="1161372" cy="1161372"/>
          </a:xfrm>
          <a:custGeom>
            <a:avLst/>
            <a:gdLst>
              <a:gd name="connsiteX0" fmla="*/ 580686 w 1161372"/>
              <a:gd name="connsiteY0" fmla="*/ 0 h 1161372"/>
              <a:gd name="connsiteX1" fmla="*/ 1161372 w 1161372"/>
              <a:gd name="connsiteY1" fmla="*/ 580686 h 1161372"/>
              <a:gd name="connsiteX2" fmla="*/ 580686 w 1161372"/>
              <a:gd name="connsiteY2" fmla="*/ 1161372 h 1161372"/>
              <a:gd name="connsiteX3" fmla="*/ 0 w 1161372"/>
              <a:gd name="connsiteY3" fmla="*/ 580686 h 1161372"/>
              <a:gd name="connsiteX4" fmla="*/ 580686 w 1161372"/>
              <a:gd name="connsiteY4" fmla="*/ 0 h 1161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372" h="1161372">
                <a:moveTo>
                  <a:pt x="580686" y="0"/>
                </a:moveTo>
                <a:cubicBezTo>
                  <a:pt x="901390" y="0"/>
                  <a:pt x="1161372" y="259982"/>
                  <a:pt x="1161372" y="580686"/>
                </a:cubicBezTo>
                <a:cubicBezTo>
                  <a:pt x="1161372" y="901390"/>
                  <a:pt x="901390" y="1161372"/>
                  <a:pt x="580686" y="1161372"/>
                </a:cubicBezTo>
                <a:cubicBezTo>
                  <a:pt x="259982" y="1161372"/>
                  <a:pt x="0" y="901390"/>
                  <a:pt x="0" y="580686"/>
                </a:cubicBezTo>
                <a:cubicBezTo>
                  <a:pt x="0" y="259982"/>
                  <a:pt x="259982" y="0"/>
                  <a:pt x="580686" y="0"/>
                </a:cubicBezTo>
                <a:close/>
              </a:path>
            </a:pathLst>
          </a:custGeom>
          <a:solidFill>
            <a:srgbClr val="093759"/>
          </a:solidFill>
          <a:ln w="76200" cap="flat" cmpd="sng" algn="ctr">
            <a:solidFill>
              <a:srgbClr val="C1111B"/>
            </a:solidFill>
            <a:prstDash val="solid"/>
            <a:miter lim="800000"/>
          </a:ln>
          <a:effectLst/>
        </p:spPr>
      </p:pic>
      <p:pic>
        <p:nvPicPr>
          <p:cNvPr id="28" name="图片占位符 54">
            <a:extLst>
              <a:ext uri="{FF2B5EF4-FFF2-40B4-BE49-F238E27FC236}">
                <a16:creationId xmlns:a16="http://schemas.microsoft.com/office/drawing/2014/main" xmlns="" id="{1ED86AC4-F0AF-4AF6-8249-17D18FF4221B}"/>
              </a:ext>
            </a:extLst>
          </p:cNvPr>
          <p:cNvPicPr>
            <a:picLocks noChangeAspect="1"/>
          </p:cNvPicPr>
          <p:nvPr/>
        </p:nvPicPr>
        <p:blipFill>
          <a:blip r:embed="rId5" cstate="print">
            <a:extLst>
              <a:ext uri="{28A0092B-C50C-407E-A947-70E740481C1C}">
                <a14:useLocalDpi xmlns:a14="http://schemas.microsoft.com/office/drawing/2010/main" val="0"/>
              </a:ext>
            </a:extLst>
          </a:blip>
          <a:srcRect l="16581" r="16581"/>
          <a:stretch>
            <a:fillRect/>
          </a:stretch>
        </p:blipFill>
        <p:spPr>
          <a:xfrm>
            <a:off x="5856999" y="4150947"/>
            <a:ext cx="973720" cy="973720"/>
          </a:xfrm>
          <a:custGeom>
            <a:avLst/>
            <a:gdLst>
              <a:gd name="connsiteX0" fmla="*/ 486860 w 973720"/>
              <a:gd name="connsiteY0" fmla="*/ 0 h 973720"/>
              <a:gd name="connsiteX1" fmla="*/ 973720 w 973720"/>
              <a:gd name="connsiteY1" fmla="*/ 486860 h 973720"/>
              <a:gd name="connsiteX2" fmla="*/ 486860 w 973720"/>
              <a:gd name="connsiteY2" fmla="*/ 973720 h 973720"/>
              <a:gd name="connsiteX3" fmla="*/ 0 w 973720"/>
              <a:gd name="connsiteY3" fmla="*/ 486860 h 973720"/>
              <a:gd name="connsiteX4" fmla="*/ 486860 w 973720"/>
              <a:gd name="connsiteY4" fmla="*/ 0 h 97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720" h="973720">
                <a:moveTo>
                  <a:pt x="486860" y="0"/>
                </a:moveTo>
                <a:cubicBezTo>
                  <a:pt x="755745" y="0"/>
                  <a:pt x="973720" y="217975"/>
                  <a:pt x="973720" y="486860"/>
                </a:cubicBezTo>
                <a:cubicBezTo>
                  <a:pt x="973720" y="755745"/>
                  <a:pt x="755745" y="973720"/>
                  <a:pt x="486860" y="973720"/>
                </a:cubicBezTo>
                <a:cubicBezTo>
                  <a:pt x="217975" y="973720"/>
                  <a:pt x="0" y="755745"/>
                  <a:pt x="0" y="486860"/>
                </a:cubicBezTo>
                <a:cubicBezTo>
                  <a:pt x="0" y="217975"/>
                  <a:pt x="217975" y="0"/>
                  <a:pt x="486860" y="0"/>
                </a:cubicBezTo>
                <a:close/>
              </a:path>
            </a:pathLst>
          </a:custGeom>
          <a:solidFill>
            <a:srgbClr val="093759"/>
          </a:solidFill>
          <a:ln w="76200" cap="flat" cmpd="sng" algn="ctr">
            <a:solidFill>
              <a:srgbClr val="C1111B"/>
            </a:solidFill>
            <a:prstDash val="solid"/>
            <a:miter lim="800000"/>
          </a:ln>
          <a:effectLst/>
        </p:spPr>
      </p:pic>
      <p:pic>
        <p:nvPicPr>
          <p:cNvPr id="29" name="图片占位符 55">
            <a:extLst>
              <a:ext uri="{FF2B5EF4-FFF2-40B4-BE49-F238E27FC236}">
                <a16:creationId xmlns:a16="http://schemas.microsoft.com/office/drawing/2014/main" xmlns="" id="{7E5F7B2F-8293-486C-A0FA-AF8FE88DA9FE}"/>
              </a:ext>
            </a:extLst>
          </p:cNvPr>
          <p:cNvPicPr>
            <a:picLocks noChangeAspect="1"/>
          </p:cNvPicPr>
          <p:nvPr/>
        </p:nvPicPr>
        <p:blipFill>
          <a:blip r:embed="rId6" cstate="print">
            <a:extLst>
              <a:ext uri="{28A0092B-C50C-407E-A947-70E740481C1C}">
                <a14:useLocalDpi xmlns:a14="http://schemas.microsoft.com/office/drawing/2010/main" val="0"/>
              </a:ext>
            </a:extLst>
          </a:blip>
          <a:srcRect l="16667" r="16667"/>
          <a:stretch>
            <a:fillRect/>
          </a:stretch>
        </p:blipFill>
        <p:spPr>
          <a:xfrm>
            <a:off x="5607821" y="4964097"/>
            <a:ext cx="719972" cy="719972"/>
          </a:xfrm>
          <a:custGeom>
            <a:avLst/>
            <a:gdLst>
              <a:gd name="connsiteX0" fmla="*/ 359986 w 719972"/>
              <a:gd name="connsiteY0" fmla="*/ 0 h 719972"/>
              <a:gd name="connsiteX1" fmla="*/ 719972 w 719972"/>
              <a:gd name="connsiteY1" fmla="*/ 359986 h 719972"/>
              <a:gd name="connsiteX2" fmla="*/ 359986 w 719972"/>
              <a:gd name="connsiteY2" fmla="*/ 719972 h 719972"/>
              <a:gd name="connsiteX3" fmla="*/ 0 w 719972"/>
              <a:gd name="connsiteY3" fmla="*/ 359986 h 719972"/>
              <a:gd name="connsiteX4" fmla="*/ 359986 w 719972"/>
              <a:gd name="connsiteY4" fmla="*/ 0 h 719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972" h="719972">
                <a:moveTo>
                  <a:pt x="359986" y="0"/>
                </a:moveTo>
                <a:cubicBezTo>
                  <a:pt x="558801" y="0"/>
                  <a:pt x="719972" y="161171"/>
                  <a:pt x="719972" y="359986"/>
                </a:cubicBezTo>
                <a:cubicBezTo>
                  <a:pt x="719972" y="558801"/>
                  <a:pt x="558801" y="719972"/>
                  <a:pt x="359986" y="719972"/>
                </a:cubicBezTo>
                <a:cubicBezTo>
                  <a:pt x="161171" y="719972"/>
                  <a:pt x="0" y="558801"/>
                  <a:pt x="0" y="359986"/>
                </a:cubicBezTo>
                <a:cubicBezTo>
                  <a:pt x="0" y="161171"/>
                  <a:pt x="161171" y="0"/>
                  <a:pt x="359986" y="0"/>
                </a:cubicBezTo>
                <a:close/>
              </a:path>
            </a:pathLst>
          </a:custGeom>
          <a:solidFill>
            <a:srgbClr val="093759"/>
          </a:solidFill>
          <a:ln w="76200" cap="flat" cmpd="sng" algn="ctr">
            <a:solidFill>
              <a:srgbClr val="C1111B"/>
            </a:solidFill>
            <a:prstDash val="solid"/>
            <a:miter lim="800000"/>
          </a:ln>
          <a:effectLst/>
        </p:spPr>
      </p:pic>
    </p:spTree>
    <p:extLst>
      <p:ext uri="{BB962C8B-B14F-4D97-AF65-F5344CB8AC3E}">
        <p14:creationId xmlns:p14="http://schemas.microsoft.com/office/powerpoint/2010/main" val="1694891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par>
                                <p:cTn id="41" presetID="53" presetClass="entr" presetSubtype="16"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par>
                                <p:cTn id="51" presetID="53" presetClass="entr" presetSubtype="16"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1500"/>
                            </p:stCondLst>
                            <p:childTnLst>
                              <p:par>
                                <p:cTn id="57" presetID="12" presetClass="entr" presetSubtype="8"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p:tgtEl>
                                          <p:spTgt spid="20"/>
                                        </p:tgtEl>
                                        <p:attrNameLst>
                                          <p:attrName>ppt_x</p:attrName>
                                        </p:attrNameLst>
                                      </p:cBhvr>
                                      <p:tavLst>
                                        <p:tav tm="0">
                                          <p:val>
                                            <p:strVal val="#ppt_x-#ppt_w*1.125000"/>
                                          </p:val>
                                        </p:tav>
                                        <p:tav tm="100000">
                                          <p:val>
                                            <p:strVal val="#ppt_x"/>
                                          </p:val>
                                        </p:tav>
                                      </p:tavLst>
                                    </p:anim>
                                    <p:animEffect transition="in" filter="wipe(right)">
                                      <p:cBhvr>
                                        <p:cTn id="60" dur="500"/>
                                        <p:tgtEl>
                                          <p:spTgt spid="20"/>
                                        </p:tgtEl>
                                      </p:cBhvr>
                                    </p:animEffect>
                                  </p:childTnLst>
                                </p:cTn>
                              </p:par>
                              <p:par>
                                <p:cTn id="61" presetID="12" presetClass="entr" presetSubtype="8"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p:tgtEl>
                                          <p:spTgt spid="23"/>
                                        </p:tgtEl>
                                        <p:attrNameLst>
                                          <p:attrName>ppt_x</p:attrName>
                                        </p:attrNameLst>
                                      </p:cBhvr>
                                      <p:tavLst>
                                        <p:tav tm="0">
                                          <p:val>
                                            <p:strVal val="#ppt_x-#ppt_w*1.125000"/>
                                          </p:val>
                                        </p:tav>
                                        <p:tav tm="100000">
                                          <p:val>
                                            <p:strVal val="#ppt_x"/>
                                          </p:val>
                                        </p:tav>
                                      </p:tavLst>
                                    </p:anim>
                                    <p:animEffect transition="in" filter="wipe(right)">
                                      <p:cBhvr>
                                        <p:cTn id="64" dur="500"/>
                                        <p:tgtEl>
                                          <p:spTgt spid="23"/>
                                        </p:tgtEl>
                                      </p:cBhvr>
                                    </p:animEffect>
                                  </p:childTnLst>
                                </p:cTn>
                              </p:par>
                              <p:par>
                                <p:cTn id="65" presetID="12" presetClass="entr" presetSubtype="8"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p:tgtEl>
                                          <p:spTgt spid="14"/>
                                        </p:tgtEl>
                                        <p:attrNameLst>
                                          <p:attrName>ppt_x</p:attrName>
                                        </p:attrNameLst>
                                      </p:cBhvr>
                                      <p:tavLst>
                                        <p:tav tm="0">
                                          <p:val>
                                            <p:strVal val="#ppt_x-#ppt_w*1.125000"/>
                                          </p:val>
                                        </p:tav>
                                        <p:tav tm="100000">
                                          <p:val>
                                            <p:strVal val="#ppt_x"/>
                                          </p:val>
                                        </p:tav>
                                      </p:tavLst>
                                    </p:anim>
                                    <p:animEffect transition="in" filter="wipe(right)">
                                      <p:cBhvr>
                                        <p:cTn id="68" dur="500"/>
                                        <p:tgtEl>
                                          <p:spTgt spid="14"/>
                                        </p:tgtEl>
                                      </p:cBhvr>
                                    </p:animEffect>
                                  </p:childTnLst>
                                </p:cTn>
                              </p:par>
                              <p:par>
                                <p:cTn id="69" presetID="12" presetClass="entr" presetSubtype="8"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p:tgtEl>
                                          <p:spTgt spid="17"/>
                                        </p:tgtEl>
                                        <p:attrNameLst>
                                          <p:attrName>ppt_x</p:attrName>
                                        </p:attrNameLst>
                                      </p:cBhvr>
                                      <p:tavLst>
                                        <p:tav tm="0">
                                          <p:val>
                                            <p:strVal val="#ppt_x-#ppt_w*1.125000"/>
                                          </p:val>
                                        </p:tav>
                                        <p:tav tm="100000">
                                          <p:val>
                                            <p:strVal val="#ppt_x"/>
                                          </p:val>
                                        </p:tav>
                                      </p:tavLst>
                                    </p:anim>
                                    <p:animEffect transition="in" filter="wipe(right)">
                                      <p:cBhvr>
                                        <p:cTn id="7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71778CF4-FE21-4942-B555-87477DF84819}"/>
              </a:ext>
            </a:extLst>
          </p:cNvPr>
          <p:cNvSpPr/>
          <p:nvPr/>
        </p:nvSpPr>
        <p:spPr>
          <a:xfrm>
            <a:off x="0" y="2238581"/>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0">
            <a:extLst>
              <a:ext uri="{FF2B5EF4-FFF2-40B4-BE49-F238E27FC236}">
                <a16:creationId xmlns:a16="http://schemas.microsoft.com/office/drawing/2014/main" xmlns="" id="{21240CE7-1570-40FA-AA89-86A95CC734F1}"/>
              </a:ext>
            </a:extLst>
          </p:cNvPr>
          <p:cNvSpPr>
            <a:spLocks noChangeAspect="1"/>
          </p:cNvSpPr>
          <p:nvPr/>
        </p:nvSpPr>
        <p:spPr>
          <a:xfrm>
            <a:off x="1451918" y="2748652"/>
            <a:ext cx="1741817" cy="189733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85000"/>
            </a:schemeClr>
          </a:solidFill>
          <a:ln>
            <a:noFill/>
          </a:ln>
          <a:effectLst>
            <a:innerShdw blurRad="1524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a:latin typeface="Impact" panose="020B0806030902050204" pitchFamily="34" charset="0"/>
            </a:endParaRPr>
          </a:p>
        </p:txBody>
      </p:sp>
      <p:grpSp>
        <p:nvGrpSpPr>
          <p:cNvPr id="5" name="组合 4">
            <a:extLst>
              <a:ext uri="{FF2B5EF4-FFF2-40B4-BE49-F238E27FC236}">
                <a16:creationId xmlns:a16="http://schemas.microsoft.com/office/drawing/2014/main" xmlns="" id="{0DEB0786-023E-4083-973D-C5CED849FAC6}"/>
              </a:ext>
            </a:extLst>
          </p:cNvPr>
          <p:cNvGrpSpPr/>
          <p:nvPr/>
        </p:nvGrpSpPr>
        <p:grpSpPr>
          <a:xfrm>
            <a:off x="2024425" y="2537756"/>
            <a:ext cx="2007674" cy="2188751"/>
            <a:chOff x="6399902" y="-156057"/>
            <a:chExt cx="1677546" cy="1828848"/>
          </a:xfrm>
        </p:grpSpPr>
        <p:sp>
          <p:nvSpPr>
            <p:cNvPr id="6" name="矩形 10">
              <a:extLst>
                <a:ext uri="{FF2B5EF4-FFF2-40B4-BE49-F238E27FC236}">
                  <a16:creationId xmlns:a16="http://schemas.microsoft.com/office/drawing/2014/main" xmlns="" id="{822615EE-CC10-4813-8073-8366FABDDF20}"/>
                </a:ext>
              </a:extLst>
            </p:cNvPr>
            <p:cNvSpPr>
              <a:spLocks noChangeAspect="1"/>
            </p:cNvSpPr>
            <p:nvPr/>
          </p:nvSpPr>
          <p:spPr>
            <a:xfrm>
              <a:off x="6399902" y="-156057"/>
              <a:ext cx="1677546" cy="1828848"/>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 name="KSO_Shape">
              <a:extLst>
                <a:ext uri="{FF2B5EF4-FFF2-40B4-BE49-F238E27FC236}">
                  <a16:creationId xmlns:a16="http://schemas.microsoft.com/office/drawing/2014/main" xmlns="" id="{CA548CF3-F532-4AD0-B009-CD7EC6C20543}"/>
                </a:ext>
              </a:extLst>
            </p:cNvPr>
            <p:cNvSpPr>
              <a:spLocks/>
            </p:cNvSpPr>
            <p:nvPr/>
          </p:nvSpPr>
          <p:spPr bwMode="auto">
            <a:xfrm>
              <a:off x="6961835" y="422124"/>
              <a:ext cx="553680" cy="67248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7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7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lumMod val="50000"/>
              </a:scheme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a:extLst>
              <a:ext uri="{FF2B5EF4-FFF2-40B4-BE49-F238E27FC236}">
                <a16:creationId xmlns:a16="http://schemas.microsoft.com/office/drawing/2014/main" xmlns="" id="{E79B68E8-1EEC-4AFD-BBB6-19255DFF42B1}"/>
              </a:ext>
            </a:extLst>
          </p:cNvPr>
          <p:cNvGrpSpPr/>
          <p:nvPr/>
        </p:nvGrpSpPr>
        <p:grpSpPr>
          <a:xfrm>
            <a:off x="5066638" y="2903625"/>
            <a:ext cx="5191223" cy="1503374"/>
            <a:chOff x="341177" y="1625473"/>
            <a:chExt cx="2277446" cy="1256169"/>
          </a:xfrm>
        </p:grpSpPr>
        <p:sp>
          <p:nvSpPr>
            <p:cNvPr id="9" name="TextBox 4">
              <a:extLst>
                <a:ext uri="{FF2B5EF4-FFF2-40B4-BE49-F238E27FC236}">
                  <a16:creationId xmlns:a16="http://schemas.microsoft.com/office/drawing/2014/main" xmlns="" id="{E6923380-81F6-424F-9AE5-4C0F9D71AA71}"/>
                </a:ext>
              </a:extLst>
            </p:cNvPr>
            <p:cNvSpPr txBox="1"/>
            <p:nvPr/>
          </p:nvSpPr>
          <p:spPr>
            <a:xfrm>
              <a:off x="341177" y="1625473"/>
              <a:ext cx="2277446" cy="925804"/>
            </a:xfrm>
            <a:prstGeom prst="rect">
              <a:avLst/>
            </a:prstGeom>
            <a:noFill/>
          </p:spPr>
          <p:txBody>
            <a:bodyPr wrap="square" lIns="0" rIns="0" rtlCol="0">
              <a:spAutoFit/>
            </a:bodyPr>
            <a:lstStyle/>
            <a:p>
              <a:pPr algn="ctr"/>
              <a:r>
                <a:rPr lang="zh-CN" altLang="en-US" sz="6600" b="1">
                  <a:solidFill>
                    <a:schemeClr val="bg1"/>
                  </a:solidFill>
                  <a:latin typeface="方正兰亭粗黑_GBK" panose="02000000000000000000" pitchFamily="2" charset="-122"/>
                  <a:ea typeface="方正兰亭粗黑_GBK" panose="02000000000000000000" pitchFamily="2" charset="-122"/>
                </a:rPr>
                <a:t>明年工作计划</a:t>
              </a:r>
            </a:p>
          </p:txBody>
        </p:sp>
        <p:sp>
          <p:nvSpPr>
            <p:cNvPr id="10" name="TextBox 5">
              <a:extLst>
                <a:ext uri="{FF2B5EF4-FFF2-40B4-BE49-F238E27FC236}">
                  <a16:creationId xmlns:a16="http://schemas.microsoft.com/office/drawing/2014/main" xmlns="" id="{89D74E7C-7593-42A9-BE88-9379DF5659E8}"/>
                </a:ext>
              </a:extLst>
            </p:cNvPr>
            <p:cNvSpPr txBox="1"/>
            <p:nvPr/>
          </p:nvSpPr>
          <p:spPr>
            <a:xfrm>
              <a:off x="936959" y="2547323"/>
              <a:ext cx="1085881" cy="334319"/>
            </a:xfrm>
            <a:prstGeom prst="rect">
              <a:avLst/>
            </a:prstGeom>
            <a:noFill/>
          </p:spPr>
          <p:txBody>
            <a:bodyPr wrap="square" rtlCol="0">
              <a:spAutoFit/>
            </a:bodyPr>
            <a:lstStyle/>
            <a:p>
              <a:pPr algn="ctr"/>
              <a:r>
                <a:rPr lang="zh-CN" altLang="en-US" sz="2000" dirty="0">
                  <a:solidFill>
                    <a:schemeClr val="bg1"/>
                  </a:solidFill>
                  <a:latin typeface="方正兰亭黑_GBK" panose="02000000000000000000" pitchFamily="2" charset="-122"/>
                  <a:ea typeface="方正兰亭黑_GBK" panose="02000000000000000000" pitchFamily="2" charset="-122"/>
                </a:rPr>
                <a:t>添加文字内容</a:t>
              </a:r>
            </a:p>
          </p:txBody>
        </p:sp>
      </p:grpSp>
      <p:sp>
        <p:nvSpPr>
          <p:cNvPr id="11" name="矩形 10">
            <a:extLst>
              <a:ext uri="{FF2B5EF4-FFF2-40B4-BE49-F238E27FC236}">
                <a16:creationId xmlns:a16="http://schemas.microsoft.com/office/drawing/2014/main" xmlns="" id="{9FE384FF-023A-440E-B1E5-A7F410D1C781}"/>
              </a:ext>
            </a:extLst>
          </p:cNvPr>
          <p:cNvSpPr/>
          <p:nvPr/>
        </p:nvSpPr>
        <p:spPr>
          <a:xfrm>
            <a:off x="1212622" y="2325513"/>
            <a:ext cx="1106683" cy="1206500"/>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6046"/>
              <a:gd name="connsiteY0" fmla="*/ 0 h 1424419"/>
              <a:gd name="connsiteX1" fmla="*/ 757287 w 1306046"/>
              <a:gd name="connsiteY1" fmla="*/ 32444 h 1424419"/>
              <a:gd name="connsiteX2" fmla="*/ 1206876 w 1306046"/>
              <a:gd name="connsiteY2" fmla="*/ 284945 h 1424419"/>
              <a:gd name="connsiteX3" fmla="*/ 1233464 w 1306046"/>
              <a:gd name="connsiteY3" fmla="*/ 306775 h 1424419"/>
              <a:gd name="connsiteX4" fmla="*/ 1301712 w 1306046"/>
              <a:gd name="connsiteY4" fmla="*/ 442384 h 1424419"/>
              <a:gd name="connsiteX5" fmla="*/ 1303099 w 1306046"/>
              <a:gd name="connsiteY5" fmla="*/ 495558 h 1424419"/>
              <a:gd name="connsiteX6" fmla="*/ 1303099 w 1306046"/>
              <a:gd name="connsiteY6" fmla="*/ 952393 h 1424419"/>
              <a:gd name="connsiteX7" fmla="*/ 1305306 w 1306046"/>
              <a:gd name="connsiteY7" fmla="*/ 990115 h 1424419"/>
              <a:gd name="connsiteX8" fmla="*/ 1193590 w 1306046"/>
              <a:gd name="connsiteY8" fmla="*/ 1159518 h 1424419"/>
              <a:gd name="connsiteX9" fmla="*/ 1188747 w 1306046"/>
              <a:gd name="connsiteY9" fmla="*/ 1163476 h 1424419"/>
              <a:gd name="connsiteX10" fmla="*/ 792288 w 1306046"/>
              <a:gd name="connsiteY10" fmla="*/ 1385653 h 1424419"/>
              <a:gd name="connsiteX11" fmla="*/ 522686 w 1306046"/>
              <a:gd name="connsiteY11" fmla="*/ 1384922 h 1424419"/>
              <a:gd name="connsiteX12" fmla="*/ 80344 w 1306046"/>
              <a:gd name="connsiteY12" fmla="*/ 1139323 h 1424419"/>
              <a:gd name="connsiteX13" fmla="*/ 68397 w 1306046"/>
              <a:gd name="connsiteY13" fmla="*/ 1130059 h 1424419"/>
              <a:gd name="connsiteX14" fmla="*/ 667 w 1306046"/>
              <a:gd name="connsiteY14" fmla="*/ 999105 h 1424419"/>
              <a:gd name="connsiteX15" fmla="*/ 0 w 1306046"/>
              <a:gd name="connsiteY15" fmla="*/ 972364 h 1424419"/>
              <a:gd name="connsiteX16" fmla="*/ 2496 w 1306046"/>
              <a:gd name="connsiteY16" fmla="*/ 463106 h 1424419"/>
              <a:gd name="connsiteX17" fmla="*/ 2458 w 1306046"/>
              <a:gd name="connsiteY17" fmla="*/ 429563 h 1424419"/>
              <a:gd name="connsiteX18" fmla="*/ 75248 w 1306046"/>
              <a:gd name="connsiteY18" fmla="*/ 303202 h 1424419"/>
              <a:gd name="connsiteX19" fmla="*/ 103465 w 1306046"/>
              <a:gd name="connsiteY19" fmla="*/ 288252 h 1424419"/>
              <a:gd name="connsiteX20" fmla="*/ 541533 w 1306046"/>
              <a:gd name="connsiteY20" fmla="*/ 38110 h 1424419"/>
              <a:gd name="connsiteX21" fmla="*/ 653528 w 1306046"/>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193590 w 1305333"/>
              <a:gd name="connsiteY8" fmla="*/ 1159518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11970 w 1305333"/>
              <a:gd name="connsiteY8" fmla="*/ 1149621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36006 w 1305333"/>
              <a:gd name="connsiteY8" fmla="*/ 1160932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13169"/>
              <a:gd name="connsiteY0" fmla="*/ 0 h 1424419"/>
              <a:gd name="connsiteX1" fmla="*/ 757287 w 1313169"/>
              <a:gd name="connsiteY1" fmla="*/ 32444 h 1424419"/>
              <a:gd name="connsiteX2" fmla="*/ 1206876 w 1313169"/>
              <a:gd name="connsiteY2" fmla="*/ 284945 h 1424419"/>
              <a:gd name="connsiteX3" fmla="*/ 1237706 w 1313169"/>
              <a:gd name="connsiteY3" fmla="*/ 306775 h 1424419"/>
              <a:gd name="connsiteX4" fmla="*/ 1301712 w 1313169"/>
              <a:gd name="connsiteY4" fmla="*/ 442384 h 1424419"/>
              <a:gd name="connsiteX5" fmla="*/ 1303099 w 1313169"/>
              <a:gd name="connsiteY5" fmla="*/ 495558 h 1424419"/>
              <a:gd name="connsiteX6" fmla="*/ 1303099 w 1313169"/>
              <a:gd name="connsiteY6" fmla="*/ 952393 h 1424419"/>
              <a:gd name="connsiteX7" fmla="*/ 1305306 w 1313169"/>
              <a:gd name="connsiteY7" fmla="*/ 990115 h 1424419"/>
              <a:gd name="connsiteX8" fmla="*/ 1271352 w 1313169"/>
              <a:gd name="connsiteY8" fmla="*/ 1142552 h 1424419"/>
              <a:gd name="connsiteX9" fmla="*/ 1172881 w 1313169"/>
              <a:gd name="connsiteY9" fmla="*/ 1179342 h 1424419"/>
              <a:gd name="connsiteX10" fmla="*/ 792288 w 1313169"/>
              <a:gd name="connsiteY10" fmla="*/ 1385653 h 1424419"/>
              <a:gd name="connsiteX11" fmla="*/ 522686 w 1313169"/>
              <a:gd name="connsiteY11" fmla="*/ 1384922 h 1424419"/>
              <a:gd name="connsiteX12" fmla="*/ 80344 w 1313169"/>
              <a:gd name="connsiteY12" fmla="*/ 1139323 h 1424419"/>
              <a:gd name="connsiteX13" fmla="*/ 68397 w 1313169"/>
              <a:gd name="connsiteY13" fmla="*/ 1130059 h 1424419"/>
              <a:gd name="connsiteX14" fmla="*/ 667 w 1313169"/>
              <a:gd name="connsiteY14" fmla="*/ 999105 h 1424419"/>
              <a:gd name="connsiteX15" fmla="*/ 0 w 1313169"/>
              <a:gd name="connsiteY15" fmla="*/ 972364 h 1424419"/>
              <a:gd name="connsiteX16" fmla="*/ 2496 w 1313169"/>
              <a:gd name="connsiteY16" fmla="*/ 463106 h 1424419"/>
              <a:gd name="connsiteX17" fmla="*/ 2458 w 1313169"/>
              <a:gd name="connsiteY17" fmla="*/ 429563 h 1424419"/>
              <a:gd name="connsiteX18" fmla="*/ 75248 w 1313169"/>
              <a:gd name="connsiteY18" fmla="*/ 303202 h 1424419"/>
              <a:gd name="connsiteX19" fmla="*/ 106293 w 1313169"/>
              <a:gd name="connsiteY19" fmla="*/ 282597 h 1424419"/>
              <a:gd name="connsiteX20" fmla="*/ 541533 w 1313169"/>
              <a:gd name="connsiteY20" fmla="*/ 38110 h 1424419"/>
              <a:gd name="connsiteX21" fmla="*/ 653528 w 1313169"/>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8397 w 1306267"/>
              <a:gd name="connsiteY13" fmla="*/ 113005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80344 w 1306267"/>
              <a:gd name="connsiteY12" fmla="*/ 1139323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61328 w 1306267"/>
              <a:gd name="connsiteY13" fmla="*/ 1127231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55672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0241 w 1306267"/>
              <a:gd name="connsiteY12" fmla="*/ 1150634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8904 w 1306267"/>
              <a:gd name="connsiteY13" fmla="*/ 1124403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7009 w 1306267"/>
              <a:gd name="connsiteY12" fmla="*/ 1161462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44843 w 1306267"/>
              <a:gd name="connsiteY13" fmla="*/ 1118989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6267"/>
              <a:gd name="connsiteY0" fmla="*/ 0 h 1424419"/>
              <a:gd name="connsiteX1" fmla="*/ 757287 w 1306267"/>
              <a:gd name="connsiteY1" fmla="*/ 32444 h 1424419"/>
              <a:gd name="connsiteX2" fmla="*/ 1206876 w 1306267"/>
              <a:gd name="connsiteY2" fmla="*/ 284945 h 1424419"/>
              <a:gd name="connsiteX3" fmla="*/ 1237706 w 1306267"/>
              <a:gd name="connsiteY3" fmla="*/ 306775 h 1424419"/>
              <a:gd name="connsiteX4" fmla="*/ 1301712 w 1306267"/>
              <a:gd name="connsiteY4" fmla="*/ 442384 h 1424419"/>
              <a:gd name="connsiteX5" fmla="*/ 1303099 w 1306267"/>
              <a:gd name="connsiteY5" fmla="*/ 495558 h 1424419"/>
              <a:gd name="connsiteX6" fmla="*/ 1303099 w 1306267"/>
              <a:gd name="connsiteY6" fmla="*/ 952393 h 1424419"/>
              <a:gd name="connsiteX7" fmla="*/ 1305306 w 1306267"/>
              <a:gd name="connsiteY7" fmla="*/ 990115 h 1424419"/>
              <a:gd name="connsiteX8" fmla="*/ 1255800 w 1306267"/>
              <a:gd name="connsiteY8" fmla="*/ 1142552 h 1424419"/>
              <a:gd name="connsiteX9" fmla="*/ 1172881 w 1306267"/>
              <a:gd name="connsiteY9" fmla="*/ 1179342 h 1424419"/>
              <a:gd name="connsiteX10" fmla="*/ 792288 w 1306267"/>
              <a:gd name="connsiteY10" fmla="*/ 1385653 h 1424419"/>
              <a:gd name="connsiteX11" fmla="*/ 522686 w 1306267"/>
              <a:gd name="connsiteY11" fmla="*/ 1384922 h 1424419"/>
              <a:gd name="connsiteX12" fmla="*/ 94302 w 1306267"/>
              <a:gd name="connsiteY12" fmla="*/ 1158755 h 1424419"/>
              <a:gd name="connsiteX13" fmla="*/ 39429 w 1306267"/>
              <a:gd name="connsiteY13" fmla="*/ 1117635 h 1424419"/>
              <a:gd name="connsiteX14" fmla="*/ 667 w 1306267"/>
              <a:gd name="connsiteY14" fmla="*/ 999105 h 1424419"/>
              <a:gd name="connsiteX15" fmla="*/ 0 w 1306267"/>
              <a:gd name="connsiteY15" fmla="*/ 972364 h 1424419"/>
              <a:gd name="connsiteX16" fmla="*/ 2496 w 1306267"/>
              <a:gd name="connsiteY16" fmla="*/ 463106 h 1424419"/>
              <a:gd name="connsiteX17" fmla="*/ 2458 w 1306267"/>
              <a:gd name="connsiteY17" fmla="*/ 429563 h 1424419"/>
              <a:gd name="connsiteX18" fmla="*/ 75248 w 1306267"/>
              <a:gd name="connsiteY18" fmla="*/ 303202 h 1424419"/>
              <a:gd name="connsiteX19" fmla="*/ 106293 w 1306267"/>
              <a:gd name="connsiteY19" fmla="*/ 282597 h 1424419"/>
              <a:gd name="connsiteX20" fmla="*/ 541533 w 1306267"/>
              <a:gd name="connsiteY20" fmla="*/ 38110 h 1424419"/>
              <a:gd name="connsiteX21" fmla="*/ 653528 w 1306267"/>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5306 w 1305333"/>
              <a:gd name="connsiteY7" fmla="*/ 990115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333"/>
              <a:gd name="connsiteY0" fmla="*/ 0 h 1424419"/>
              <a:gd name="connsiteX1" fmla="*/ 757287 w 1305333"/>
              <a:gd name="connsiteY1" fmla="*/ 32444 h 1424419"/>
              <a:gd name="connsiteX2" fmla="*/ 1206876 w 1305333"/>
              <a:gd name="connsiteY2" fmla="*/ 284945 h 1424419"/>
              <a:gd name="connsiteX3" fmla="*/ 1237706 w 1305333"/>
              <a:gd name="connsiteY3" fmla="*/ 306775 h 1424419"/>
              <a:gd name="connsiteX4" fmla="*/ 1301712 w 1305333"/>
              <a:gd name="connsiteY4" fmla="*/ 442384 h 1424419"/>
              <a:gd name="connsiteX5" fmla="*/ 1303099 w 1305333"/>
              <a:gd name="connsiteY5" fmla="*/ 495558 h 1424419"/>
              <a:gd name="connsiteX6" fmla="*/ 1303099 w 1305333"/>
              <a:gd name="connsiteY6" fmla="*/ 952393 h 1424419"/>
              <a:gd name="connsiteX7" fmla="*/ 1302599 w 1305333"/>
              <a:gd name="connsiteY7" fmla="*/ 1003650 h 1424419"/>
              <a:gd name="connsiteX8" fmla="*/ 1227376 w 1305333"/>
              <a:gd name="connsiteY8" fmla="*/ 1152027 h 1424419"/>
              <a:gd name="connsiteX9" fmla="*/ 1172881 w 1305333"/>
              <a:gd name="connsiteY9" fmla="*/ 1179342 h 1424419"/>
              <a:gd name="connsiteX10" fmla="*/ 792288 w 1305333"/>
              <a:gd name="connsiteY10" fmla="*/ 1385653 h 1424419"/>
              <a:gd name="connsiteX11" fmla="*/ 522686 w 1305333"/>
              <a:gd name="connsiteY11" fmla="*/ 1384922 h 1424419"/>
              <a:gd name="connsiteX12" fmla="*/ 94302 w 1305333"/>
              <a:gd name="connsiteY12" fmla="*/ 1158755 h 1424419"/>
              <a:gd name="connsiteX13" fmla="*/ 39429 w 1305333"/>
              <a:gd name="connsiteY13" fmla="*/ 1117635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6293 w 1305333"/>
              <a:gd name="connsiteY19" fmla="*/ 282597 h 1424419"/>
              <a:gd name="connsiteX20" fmla="*/ 541533 w 1305333"/>
              <a:gd name="connsiteY20" fmla="*/ 38110 h 1424419"/>
              <a:gd name="connsiteX21" fmla="*/ 653528 w 1305333"/>
              <a:gd name="connsiteY21" fmla="*/ 0 h 1424419"/>
              <a:gd name="connsiteX0" fmla="*/ 653528 w 1305080"/>
              <a:gd name="connsiteY0" fmla="*/ 0 h 1424419"/>
              <a:gd name="connsiteX1" fmla="*/ 757287 w 1305080"/>
              <a:gd name="connsiteY1" fmla="*/ 32444 h 1424419"/>
              <a:gd name="connsiteX2" fmla="*/ 1206876 w 1305080"/>
              <a:gd name="connsiteY2" fmla="*/ 284945 h 1424419"/>
              <a:gd name="connsiteX3" fmla="*/ 1237706 w 1305080"/>
              <a:gd name="connsiteY3" fmla="*/ 306775 h 1424419"/>
              <a:gd name="connsiteX4" fmla="*/ 1301712 w 1305080"/>
              <a:gd name="connsiteY4" fmla="*/ 442384 h 1424419"/>
              <a:gd name="connsiteX5" fmla="*/ 1303099 w 1305080"/>
              <a:gd name="connsiteY5" fmla="*/ 495558 h 1424419"/>
              <a:gd name="connsiteX6" fmla="*/ 1301746 w 1305080"/>
              <a:gd name="connsiteY6" fmla="*/ 953747 h 1424419"/>
              <a:gd name="connsiteX7" fmla="*/ 1302599 w 1305080"/>
              <a:gd name="connsiteY7" fmla="*/ 1003650 h 1424419"/>
              <a:gd name="connsiteX8" fmla="*/ 1227376 w 1305080"/>
              <a:gd name="connsiteY8" fmla="*/ 1152027 h 1424419"/>
              <a:gd name="connsiteX9" fmla="*/ 1172881 w 1305080"/>
              <a:gd name="connsiteY9" fmla="*/ 1179342 h 1424419"/>
              <a:gd name="connsiteX10" fmla="*/ 792288 w 1305080"/>
              <a:gd name="connsiteY10" fmla="*/ 1385653 h 1424419"/>
              <a:gd name="connsiteX11" fmla="*/ 522686 w 1305080"/>
              <a:gd name="connsiteY11" fmla="*/ 1384922 h 1424419"/>
              <a:gd name="connsiteX12" fmla="*/ 94302 w 1305080"/>
              <a:gd name="connsiteY12" fmla="*/ 1158755 h 1424419"/>
              <a:gd name="connsiteX13" fmla="*/ 39429 w 1305080"/>
              <a:gd name="connsiteY13" fmla="*/ 1117635 h 1424419"/>
              <a:gd name="connsiteX14" fmla="*/ 667 w 1305080"/>
              <a:gd name="connsiteY14" fmla="*/ 999105 h 1424419"/>
              <a:gd name="connsiteX15" fmla="*/ 0 w 1305080"/>
              <a:gd name="connsiteY15" fmla="*/ 972364 h 1424419"/>
              <a:gd name="connsiteX16" fmla="*/ 2496 w 1305080"/>
              <a:gd name="connsiteY16" fmla="*/ 463106 h 1424419"/>
              <a:gd name="connsiteX17" fmla="*/ 2458 w 1305080"/>
              <a:gd name="connsiteY17" fmla="*/ 429563 h 1424419"/>
              <a:gd name="connsiteX18" fmla="*/ 75248 w 1305080"/>
              <a:gd name="connsiteY18" fmla="*/ 303202 h 1424419"/>
              <a:gd name="connsiteX19" fmla="*/ 106293 w 1305080"/>
              <a:gd name="connsiteY19" fmla="*/ 282597 h 1424419"/>
              <a:gd name="connsiteX20" fmla="*/ 541533 w 1305080"/>
              <a:gd name="connsiteY20" fmla="*/ 38110 h 1424419"/>
              <a:gd name="connsiteX21" fmla="*/ 653528 w 1305080"/>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6646"/>
              <a:gd name="connsiteY0" fmla="*/ 0 h 1424419"/>
              <a:gd name="connsiteX1" fmla="*/ 757287 w 1306646"/>
              <a:gd name="connsiteY1" fmla="*/ 32444 h 1424419"/>
              <a:gd name="connsiteX2" fmla="*/ 1206876 w 1306646"/>
              <a:gd name="connsiteY2" fmla="*/ 284945 h 1424419"/>
              <a:gd name="connsiteX3" fmla="*/ 1237706 w 1306646"/>
              <a:gd name="connsiteY3" fmla="*/ 306775 h 1424419"/>
              <a:gd name="connsiteX4" fmla="*/ 1301712 w 1306646"/>
              <a:gd name="connsiteY4" fmla="*/ 442384 h 1424419"/>
              <a:gd name="connsiteX5" fmla="*/ 1303099 w 1306646"/>
              <a:gd name="connsiteY5" fmla="*/ 495558 h 1424419"/>
              <a:gd name="connsiteX6" fmla="*/ 1301746 w 1306646"/>
              <a:gd name="connsiteY6" fmla="*/ 953747 h 1424419"/>
              <a:gd name="connsiteX7" fmla="*/ 1302599 w 1306646"/>
              <a:gd name="connsiteY7" fmla="*/ 1003650 h 1424419"/>
              <a:gd name="connsiteX8" fmla="*/ 1227376 w 1306646"/>
              <a:gd name="connsiteY8" fmla="*/ 1152027 h 1424419"/>
              <a:gd name="connsiteX9" fmla="*/ 1172881 w 1306646"/>
              <a:gd name="connsiteY9" fmla="*/ 1179342 h 1424419"/>
              <a:gd name="connsiteX10" fmla="*/ 792288 w 1306646"/>
              <a:gd name="connsiteY10" fmla="*/ 1385653 h 1424419"/>
              <a:gd name="connsiteX11" fmla="*/ 522686 w 1306646"/>
              <a:gd name="connsiteY11" fmla="*/ 1384922 h 1424419"/>
              <a:gd name="connsiteX12" fmla="*/ 94302 w 1306646"/>
              <a:gd name="connsiteY12" fmla="*/ 1158755 h 1424419"/>
              <a:gd name="connsiteX13" fmla="*/ 39429 w 1306646"/>
              <a:gd name="connsiteY13" fmla="*/ 1117635 h 1424419"/>
              <a:gd name="connsiteX14" fmla="*/ 667 w 1306646"/>
              <a:gd name="connsiteY14" fmla="*/ 999105 h 1424419"/>
              <a:gd name="connsiteX15" fmla="*/ 0 w 1306646"/>
              <a:gd name="connsiteY15" fmla="*/ 972364 h 1424419"/>
              <a:gd name="connsiteX16" fmla="*/ 2496 w 1306646"/>
              <a:gd name="connsiteY16" fmla="*/ 463106 h 1424419"/>
              <a:gd name="connsiteX17" fmla="*/ 2458 w 1306646"/>
              <a:gd name="connsiteY17" fmla="*/ 429563 h 1424419"/>
              <a:gd name="connsiteX18" fmla="*/ 75248 w 1306646"/>
              <a:gd name="connsiteY18" fmla="*/ 303202 h 1424419"/>
              <a:gd name="connsiteX19" fmla="*/ 106293 w 1306646"/>
              <a:gd name="connsiteY19" fmla="*/ 282597 h 1424419"/>
              <a:gd name="connsiteX20" fmla="*/ 541533 w 1306646"/>
              <a:gd name="connsiteY20" fmla="*/ 38110 h 1424419"/>
              <a:gd name="connsiteX21" fmla="*/ 653528 w 1306646"/>
              <a:gd name="connsiteY21" fmla="*/ 0 h 1424419"/>
              <a:gd name="connsiteX0" fmla="*/ 653528 w 1305299"/>
              <a:gd name="connsiteY0" fmla="*/ 0 h 1424419"/>
              <a:gd name="connsiteX1" fmla="*/ 757287 w 1305299"/>
              <a:gd name="connsiteY1" fmla="*/ 32444 h 1424419"/>
              <a:gd name="connsiteX2" fmla="*/ 1206876 w 1305299"/>
              <a:gd name="connsiteY2" fmla="*/ 284945 h 1424419"/>
              <a:gd name="connsiteX3" fmla="*/ 1237706 w 1305299"/>
              <a:gd name="connsiteY3" fmla="*/ 306775 h 1424419"/>
              <a:gd name="connsiteX4" fmla="*/ 1301712 w 1305299"/>
              <a:gd name="connsiteY4" fmla="*/ 442384 h 1424419"/>
              <a:gd name="connsiteX5" fmla="*/ 1303099 w 1305299"/>
              <a:gd name="connsiteY5" fmla="*/ 495558 h 1424419"/>
              <a:gd name="connsiteX6" fmla="*/ 1301746 w 1305299"/>
              <a:gd name="connsiteY6" fmla="*/ 953747 h 1424419"/>
              <a:gd name="connsiteX7" fmla="*/ 1302599 w 1305299"/>
              <a:gd name="connsiteY7" fmla="*/ 1003650 h 1424419"/>
              <a:gd name="connsiteX8" fmla="*/ 1227376 w 1305299"/>
              <a:gd name="connsiteY8" fmla="*/ 1152027 h 1424419"/>
              <a:gd name="connsiteX9" fmla="*/ 1172881 w 1305299"/>
              <a:gd name="connsiteY9" fmla="*/ 1179342 h 1424419"/>
              <a:gd name="connsiteX10" fmla="*/ 792288 w 1305299"/>
              <a:gd name="connsiteY10" fmla="*/ 1385653 h 1424419"/>
              <a:gd name="connsiteX11" fmla="*/ 522686 w 1305299"/>
              <a:gd name="connsiteY11" fmla="*/ 1384922 h 1424419"/>
              <a:gd name="connsiteX12" fmla="*/ 94302 w 1305299"/>
              <a:gd name="connsiteY12" fmla="*/ 1158755 h 1424419"/>
              <a:gd name="connsiteX13" fmla="*/ 39429 w 1305299"/>
              <a:gd name="connsiteY13" fmla="*/ 1117635 h 1424419"/>
              <a:gd name="connsiteX14" fmla="*/ 667 w 1305299"/>
              <a:gd name="connsiteY14" fmla="*/ 999105 h 1424419"/>
              <a:gd name="connsiteX15" fmla="*/ 0 w 1305299"/>
              <a:gd name="connsiteY15" fmla="*/ 972364 h 1424419"/>
              <a:gd name="connsiteX16" fmla="*/ 2496 w 1305299"/>
              <a:gd name="connsiteY16" fmla="*/ 463106 h 1424419"/>
              <a:gd name="connsiteX17" fmla="*/ 2458 w 1305299"/>
              <a:gd name="connsiteY17" fmla="*/ 429563 h 1424419"/>
              <a:gd name="connsiteX18" fmla="*/ 75248 w 1305299"/>
              <a:gd name="connsiteY18" fmla="*/ 303202 h 1424419"/>
              <a:gd name="connsiteX19" fmla="*/ 106293 w 1305299"/>
              <a:gd name="connsiteY19" fmla="*/ 282597 h 1424419"/>
              <a:gd name="connsiteX20" fmla="*/ 541533 w 1305299"/>
              <a:gd name="connsiteY20" fmla="*/ 38110 h 1424419"/>
              <a:gd name="connsiteX21" fmla="*/ 653528 w 1305299"/>
              <a:gd name="connsiteY21" fmla="*/ 0 h 1424419"/>
              <a:gd name="connsiteX0" fmla="*/ 653528 w 1304127"/>
              <a:gd name="connsiteY0" fmla="*/ 0 h 1424419"/>
              <a:gd name="connsiteX1" fmla="*/ 757287 w 1304127"/>
              <a:gd name="connsiteY1" fmla="*/ 32444 h 1424419"/>
              <a:gd name="connsiteX2" fmla="*/ 1206876 w 1304127"/>
              <a:gd name="connsiteY2" fmla="*/ 284945 h 1424419"/>
              <a:gd name="connsiteX3" fmla="*/ 1237706 w 1304127"/>
              <a:gd name="connsiteY3" fmla="*/ 306775 h 1424419"/>
              <a:gd name="connsiteX4" fmla="*/ 1301712 w 1304127"/>
              <a:gd name="connsiteY4" fmla="*/ 442384 h 1424419"/>
              <a:gd name="connsiteX5" fmla="*/ 1303099 w 1304127"/>
              <a:gd name="connsiteY5" fmla="*/ 495558 h 1424419"/>
              <a:gd name="connsiteX6" fmla="*/ 1301746 w 1304127"/>
              <a:gd name="connsiteY6" fmla="*/ 953747 h 1424419"/>
              <a:gd name="connsiteX7" fmla="*/ 1302599 w 1304127"/>
              <a:gd name="connsiteY7" fmla="*/ 1003650 h 1424419"/>
              <a:gd name="connsiteX8" fmla="*/ 1227376 w 1304127"/>
              <a:gd name="connsiteY8" fmla="*/ 1152027 h 1424419"/>
              <a:gd name="connsiteX9" fmla="*/ 1172881 w 1304127"/>
              <a:gd name="connsiteY9" fmla="*/ 1179342 h 1424419"/>
              <a:gd name="connsiteX10" fmla="*/ 792288 w 1304127"/>
              <a:gd name="connsiteY10" fmla="*/ 1385653 h 1424419"/>
              <a:gd name="connsiteX11" fmla="*/ 522686 w 1304127"/>
              <a:gd name="connsiteY11" fmla="*/ 1384922 h 1424419"/>
              <a:gd name="connsiteX12" fmla="*/ 94302 w 1304127"/>
              <a:gd name="connsiteY12" fmla="*/ 1158755 h 1424419"/>
              <a:gd name="connsiteX13" fmla="*/ 39429 w 1304127"/>
              <a:gd name="connsiteY13" fmla="*/ 1117635 h 1424419"/>
              <a:gd name="connsiteX14" fmla="*/ 667 w 1304127"/>
              <a:gd name="connsiteY14" fmla="*/ 999105 h 1424419"/>
              <a:gd name="connsiteX15" fmla="*/ 0 w 1304127"/>
              <a:gd name="connsiteY15" fmla="*/ 972364 h 1424419"/>
              <a:gd name="connsiteX16" fmla="*/ 2496 w 1304127"/>
              <a:gd name="connsiteY16" fmla="*/ 463106 h 1424419"/>
              <a:gd name="connsiteX17" fmla="*/ 2458 w 1304127"/>
              <a:gd name="connsiteY17" fmla="*/ 429563 h 1424419"/>
              <a:gd name="connsiteX18" fmla="*/ 75248 w 1304127"/>
              <a:gd name="connsiteY18" fmla="*/ 303202 h 1424419"/>
              <a:gd name="connsiteX19" fmla="*/ 106293 w 1304127"/>
              <a:gd name="connsiteY19" fmla="*/ 282597 h 1424419"/>
              <a:gd name="connsiteX20" fmla="*/ 541533 w 1304127"/>
              <a:gd name="connsiteY20" fmla="*/ 38110 h 1424419"/>
              <a:gd name="connsiteX21" fmla="*/ 653528 w 1304127"/>
              <a:gd name="connsiteY21" fmla="*/ 0 h 1424419"/>
              <a:gd name="connsiteX0" fmla="*/ 653528 w 1306101"/>
              <a:gd name="connsiteY0" fmla="*/ 0 h 1424419"/>
              <a:gd name="connsiteX1" fmla="*/ 757287 w 1306101"/>
              <a:gd name="connsiteY1" fmla="*/ 32444 h 1424419"/>
              <a:gd name="connsiteX2" fmla="*/ 1206876 w 1306101"/>
              <a:gd name="connsiteY2" fmla="*/ 284945 h 1424419"/>
              <a:gd name="connsiteX3" fmla="*/ 1237706 w 1306101"/>
              <a:gd name="connsiteY3" fmla="*/ 306775 h 1424419"/>
              <a:gd name="connsiteX4" fmla="*/ 1305773 w 1306101"/>
              <a:gd name="connsiteY4" fmla="*/ 442384 h 1424419"/>
              <a:gd name="connsiteX5" fmla="*/ 1303099 w 1306101"/>
              <a:gd name="connsiteY5" fmla="*/ 495558 h 1424419"/>
              <a:gd name="connsiteX6" fmla="*/ 1301746 w 1306101"/>
              <a:gd name="connsiteY6" fmla="*/ 953747 h 1424419"/>
              <a:gd name="connsiteX7" fmla="*/ 1302599 w 1306101"/>
              <a:gd name="connsiteY7" fmla="*/ 1003650 h 1424419"/>
              <a:gd name="connsiteX8" fmla="*/ 1227376 w 1306101"/>
              <a:gd name="connsiteY8" fmla="*/ 1152027 h 1424419"/>
              <a:gd name="connsiteX9" fmla="*/ 1172881 w 1306101"/>
              <a:gd name="connsiteY9" fmla="*/ 1179342 h 1424419"/>
              <a:gd name="connsiteX10" fmla="*/ 792288 w 1306101"/>
              <a:gd name="connsiteY10" fmla="*/ 1385653 h 1424419"/>
              <a:gd name="connsiteX11" fmla="*/ 522686 w 1306101"/>
              <a:gd name="connsiteY11" fmla="*/ 1384922 h 1424419"/>
              <a:gd name="connsiteX12" fmla="*/ 94302 w 1306101"/>
              <a:gd name="connsiteY12" fmla="*/ 1158755 h 1424419"/>
              <a:gd name="connsiteX13" fmla="*/ 39429 w 1306101"/>
              <a:gd name="connsiteY13" fmla="*/ 1117635 h 1424419"/>
              <a:gd name="connsiteX14" fmla="*/ 667 w 1306101"/>
              <a:gd name="connsiteY14" fmla="*/ 999105 h 1424419"/>
              <a:gd name="connsiteX15" fmla="*/ 0 w 1306101"/>
              <a:gd name="connsiteY15" fmla="*/ 972364 h 1424419"/>
              <a:gd name="connsiteX16" fmla="*/ 2496 w 1306101"/>
              <a:gd name="connsiteY16" fmla="*/ 463106 h 1424419"/>
              <a:gd name="connsiteX17" fmla="*/ 2458 w 1306101"/>
              <a:gd name="connsiteY17" fmla="*/ 429563 h 1424419"/>
              <a:gd name="connsiteX18" fmla="*/ 75248 w 1306101"/>
              <a:gd name="connsiteY18" fmla="*/ 303202 h 1424419"/>
              <a:gd name="connsiteX19" fmla="*/ 106293 w 1306101"/>
              <a:gd name="connsiteY19" fmla="*/ 282597 h 1424419"/>
              <a:gd name="connsiteX20" fmla="*/ 541533 w 1306101"/>
              <a:gd name="connsiteY20" fmla="*/ 38110 h 1424419"/>
              <a:gd name="connsiteX21" fmla="*/ 653528 w 1306101"/>
              <a:gd name="connsiteY21" fmla="*/ 0 h 1424419"/>
              <a:gd name="connsiteX0" fmla="*/ 653528 w 1304819"/>
              <a:gd name="connsiteY0" fmla="*/ 0 h 1424419"/>
              <a:gd name="connsiteX1" fmla="*/ 757287 w 1304819"/>
              <a:gd name="connsiteY1" fmla="*/ 32444 h 1424419"/>
              <a:gd name="connsiteX2" fmla="*/ 1206876 w 1304819"/>
              <a:gd name="connsiteY2" fmla="*/ 284945 h 1424419"/>
              <a:gd name="connsiteX3" fmla="*/ 1237706 w 1304819"/>
              <a:gd name="connsiteY3" fmla="*/ 306775 h 1424419"/>
              <a:gd name="connsiteX4" fmla="*/ 1304420 w 1304819"/>
              <a:gd name="connsiteY4" fmla="*/ 434263 h 1424419"/>
              <a:gd name="connsiteX5" fmla="*/ 1303099 w 1304819"/>
              <a:gd name="connsiteY5" fmla="*/ 495558 h 1424419"/>
              <a:gd name="connsiteX6" fmla="*/ 1301746 w 1304819"/>
              <a:gd name="connsiteY6" fmla="*/ 953747 h 1424419"/>
              <a:gd name="connsiteX7" fmla="*/ 1302599 w 1304819"/>
              <a:gd name="connsiteY7" fmla="*/ 1003650 h 1424419"/>
              <a:gd name="connsiteX8" fmla="*/ 1227376 w 1304819"/>
              <a:gd name="connsiteY8" fmla="*/ 1152027 h 1424419"/>
              <a:gd name="connsiteX9" fmla="*/ 1172881 w 1304819"/>
              <a:gd name="connsiteY9" fmla="*/ 1179342 h 1424419"/>
              <a:gd name="connsiteX10" fmla="*/ 792288 w 1304819"/>
              <a:gd name="connsiteY10" fmla="*/ 1385653 h 1424419"/>
              <a:gd name="connsiteX11" fmla="*/ 522686 w 1304819"/>
              <a:gd name="connsiteY11" fmla="*/ 1384922 h 1424419"/>
              <a:gd name="connsiteX12" fmla="*/ 94302 w 1304819"/>
              <a:gd name="connsiteY12" fmla="*/ 1158755 h 1424419"/>
              <a:gd name="connsiteX13" fmla="*/ 39429 w 1304819"/>
              <a:gd name="connsiteY13" fmla="*/ 1117635 h 1424419"/>
              <a:gd name="connsiteX14" fmla="*/ 667 w 1304819"/>
              <a:gd name="connsiteY14" fmla="*/ 999105 h 1424419"/>
              <a:gd name="connsiteX15" fmla="*/ 0 w 1304819"/>
              <a:gd name="connsiteY15" fmla="*/ 972364 h 1424419"/>
              <a:gd name="connsiteX16" fmla="*/ 2496 w 1304819"/>
              <a:gd name="connsiteY16" fmla="*/ 463106 h 1424419"/>
              <a:gd name="connsiteX17" fmla="*/ 2458 w 1304819"/>
              <a:gd name="connsiteY17" fmla="*/ 429563 h 1424419"/>
              <a:gd name="connsiteX18" fmla="*/ 75248 w 1304819"/>
              <a:gd name="connsiteY18" fmla="*/ 303202 h 1424419"/>
              <a:gd name="connsiteX19" fmla="*/ 106293 w 1304819"/>
              <a:gd name="connsiteY19" fmla="*/ 282597 h 1424419"/>
              <a:gd name="connsiteX20" fmla="*/ 541533 w 1304819"/>
              <a:gd name="connsiteY20" fmla="*/ 38110 h 1424419"/>
              <a:gd name="connsiteX21" fmla="*/ 653528 w 1304819"/>
              <a:gd name="connsiteY21" fmla="*/ 0 h 1424419"/>
              <a:gd name="connsiteX0" fmla="*/ 653528 w 1306525"/>
              <a:gd name="connsiteY0" fmla="*/ 0 h 1424419"/>
              <a:gd name="connsiteX1" fmla="*/ 757287 w 1306525"/>
              <a:gd name="connsiteY1" fmla="*/ 32444 h 1424419"/>
              <a:gd name="connsiteX2" fmla="*/ 1206876 w 1306525"/>
              <a:gd name="connsiteY2" fmla="*/ 284945 h 1424419"/>
              <a:gd name="connsiteX3" fmla="*/ 1237706 w 1306525"/>
              <a:gd name="connsiteY3" fmla="*/ 306775 h 1424419"/>
              <a:gd name="connsiteX4" fmla="*/ 1304420 w 1306525"/>
              <a:gd name="connsiteY4" fmla="*/ 434263 h 1424419"/>
              <a:gd name="connsiteX5" fmla="*/ 1305806 w 1306525"/>
              <a:gd name="connsiteY5" fmla="*/ 519922 h 1424419"/>
              <a:gd name="connsiteX6" fmla="*/ 1301746 w 1306525"/>
              <a:gd name="connsiteY6" fmla="*/ 953747 h 1424419"/>
              <a:gd name="connsiteX7" fmla="*/ 1302599 w 1306525"/>
              <a:gd name="connsiteY7" fmla="*/ 1003650 h 1424419"/>
              <a:gd name="connsiteX8" fmla="*/ 1227376 w 1306525"/>
              <a:gd name="connsiteY8" fmla="*/ 1152027 h 1424419"/>
              <a:gd name="connsiteX9" fmla="*/ 1172881 w 1306525"/>
              <a:gd name="connsiteY9" fmla="*/ 1179342 h 1424419"/>
              <a:gd name="connsiteX10" fmla="*/ 792288 w 1306525"/>
              <a:gd name="connsiteY10" fmla="*/ 1385653 h 1424419"/>
              <a:gd name="connsiteX11" fmla="*/ 522686 w 1306525"/>
              <a:gd name="connsiteY11" fmla="*/ 1384922 h 1424419"/>
              <a:gd name="connsiteX12" fmla="*/ 94302 w 1306525"/>
              <a:gd name="connsiteY12" fmla="*/ 1158755 h 1424419"/>
              <a:gd name="connsiteX13" fmla="*/ 39429 w 1306525"/>
              <a:gd name="connsiteY13" fmla="*/ 1117635 h 1424419"/>
              <a:gd name="connsiteX14" fmla="*/ 667 w 1306525"/>
              <a:gd name="connsiteY14" fmla="*/ 999105 h 1424419"/>
              <a:gd name="connsiteX15" fmla="*/ 0 w 1306525"/>
              <a:gd name="connsiteY15" fmla="*/ 972364 h 1424419"/>
              <a:gd name="connsiteX16" fmla="*/ 2496 w 1306525"/>
              <a:gd name="connsiteY16" fmla="*/ 463106 h 1424419"/>
              <a:gd name="connsiteX17" fmla="*/ 2458 w 1306525"/>
              <a:gd name="connsiteY17" fmla="*/ 429563 h 1424419"/>
              <a:gd name="connsiteX18" fmla="*/ 75248 w 1306525"/>
              <a:gd name="connsiteY18" fmla="*/ 303202 h 1424419"/>
              <a:gd name="connsiteX19" fmla="*/ 106293 w 1306525"/>
              <a:gd name="connsiteY19" fmla="*/ 282597 h 1424419"/>
              <a:gd name="connsiteX20" fmla="*/ 541533 w 1306525"/>
              <a:gd name="connsiteY20" fmla="*/ 38110 h 1424419"/>
              <a:gd name="connsiteX21" fmla="*/ 653528 w 1306525"/>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2881 w 1305814"/>
              <a:gd name="connsiteY9" fmla="*/ 1179342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4419"/>
              <a:gd name="connsiteX1" fmla="*/ 757287 w 1305814"/>
              <a:gd name="connsiteY1" fmla="*/ 32444 h 1424419"/>
              <a:gd name="connsiteX2" fmla="*/ 1206876 w 1305814"/>
              <a:gd name="connsiteY2" fmla="*/ 284945 h 1424419"/>
              <a:gd name="connsiteX3" fmla="*/ 1237706 w 1305814"/>
              <a:gd name="connsiteY3" fmla="*/ 306775 h 1424419"/>
              <a:gd name="connsiteX4" fmla="*/ 1304420 w 1305814"/>
              <a:gd name="connsiteY4" fmla="*/ 434263 h 1424419"/>
              <a:gd name="connsiteX5" fmla="*/ 1305806 w 1305814"/>
              <a:gd name="connsiteY5" fmla="*/ 519922 h 1424419"/>
              <a:gd name="connsiteX6" fmla="*/ 1301746 w 1305814"/>
              <a:gd name="connsiteY6" fmla="*/ 953747 h 1424419"/>
              <a:gd name="connsiteX7" fmla="*/ 1302599 w 1305814"/>
              <a:gd name="connsiteY7" fmla="*/ 1003650 h 1424419"/>
              <a:gd name="connsiteX8" fmla="*/ 1227376 w 1305814"/>
              <a:gd name="connsiteY8" fmla="*/ 1152027 h 1424419"/>
              <a:gd name="connsiteX9" fmla="*/ 1174235 w 1305814"/>
              <a:gd name="connsiteY9" fmla="*/ 1184756 h 1424419"/>
              <a:gd name="connsiteX10" fmla="*/ 792288 w 1305814"/>
              <a:gd name="connsiteY10" fmla="*/ 1385653 h 1424419"/>
              <a:gd name="connsiteX11" fmla="*/ 522686 w 1305814"/>
              <a:gd name="connsiteY11" fmla="*/ 1384922 h 1424419"/>
              <a:gd name="connsiteX12" fmla="*/ 94302 w 1305814"/>
              <a:gd name="connsiteY12" fmla="*/ 1158755 h 1424419"/>
              <a:gd name="connsiteX13" fmla="*/ 39429 w 1305814"/>
              <a:gd name="connsiteY13" fmla="*/ 1117635 h 1424419"/>
              <a:gd name="connsiteX14" fmla="*/ 667 w 1305814"/>
              <a:gd name="connsiteY14" fmla="*/ 999105 h 1424419"/>
              <a:gd name="connsiteX15" fmla="*/ 0 w 1305814"/>
              <a:gd name="connsiteY15" fmla="*/ 972364 h 1424419"/>
              <a:gd name="connsiteX16" fmla="*/ 2496 w 1305814"/>
              <a:gd name="connsiteY16" fmla="*/ 463106 h 1424419"/>
              <a:gd name="connsiteX17" fmla="*/ 2458 w 1305814"/>
              <a:gd name="connsiteY17" fmla="*/ 429563 h 1424419"/>
              <a:gd name="connsiteX18" fmla="*/ 75248 w 1305814"/>
              <a:gd name="connsiteY18" fmla="*/ 303202 h 1424419"/>
              <a:gd name="connsiteX19" fmla="*/ 106293 w 1305814"/>
              <a:gd name="connsiteY19" fmla="*/ 282597 h 1424419"/>
              <a:gd name="connsiteX20" fmla="*/ 541533 w 1305814"/>
              <a:gd name="connsiteY20" fmla="*/ 38110 h 1424419"/>
              <a:gd name="connsiteX21" fmla="*/ 653528 w 1305814"/>
              <a:gd name="connsiteY21" fmla="*/ 0 h 1424419"/>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7408"/>
              <a:gd name="connsiteX1" fmla="*/ 757287 w 1305814"/>
              <a:gd name="connsiteY1" fmla="*/ 32444 h 1427408"/>
              <a:gd name="connsiteX2" fmla="*/ 1206876 w 1305814"/>
              <a:gd name="connsiteY2" fmla="*/ 284945 h 1427408"/>
              <a:gd name="connsiteX3" fmla="*/ 1237706 w 1305814"/>
              <a:gd name="connsiteY3" fmla="*/ 306775 h 1427408"/>
              <a:gd name="connsiteX4" fmla="*/ 1304420 w 1305814"/>
              <a:gd name="connsiteY4" fmla="*/ 434263 h 1427408"/>
              <a:gd name="connsiteX5" fmla="*/ 1305806 w 1305814"/>
              <a:gd name="connsiteY5" fmla="*/ 519922 h 1427408"/>
              <a:gd name="connsiteX6" fmla="*/ 1301746 w 1305814"/>
              <a:gd name="connsiteY6" fmla="*/ 953747 h 1427408"/>
              <a:gd name="connsiteX7" fmla="*/ 1302599 w 1305814"/>
              <a:gd name="connsiteY7" fmla="*/ 1003650 h 1427408"/>
              <a:gd name="connsiteX8" fmla="*/ 1227376 w 1305814"/>
              <a:gd name="connsiteY8" fmla="*/ 1152027 h 1427408"/>
              <a:gd name="connsiteX9" fmla="*/ 1174235 w 1305814"/>
              <a:gd name="connsiteY9" fmla="*/ 1184756 h 1427408"/>
              <a:gd name="connsiteX10" fmla="*/ 792288 w 1305814"/>
              <a:gd name="connsiteY10" fmla="*/ 1385653 h 1427408"/>
              <a:gd name="connsiteX11" fmla="*/ 517719 w 1305814"/>
              <a:gd name="connsiteY11" fmla="*/ 1389889 h 1427408"/>
              <a:gd name="connsiteX12" fmla="*/ 94302 w 1305814"/>
              <a:gd name="connsiteY12" fmla="*/ 1158755 h 1427408"/>
              <a:gd name="connsiteX13" fmla="*/ 39429 w 1305814"/>
              <a:gd name="connsiteY13" fmla="*/ 1117635 h 1427408"/>
              <a:gd name="connsiteX14" fmla="*/ 667 w 1305814"/>
              <a:gd name="connsiteY14" fmla="*/ 999105 h 1427408"/>
              <a:gd name="connsiteX15" fmla="*/ 0 w 1305814"/>
              <a:gd name="connsiteY15" fmla="*/ 972364 h 1427408"/>
              <a:gd name="connsiteX16" fmla="*/ 2496 w 1305814"/>
              <a:gd name="connsiteY16" fmla="*/ 463106 h 1427408"/>
              <a:gd name="connsiteX17" fmla="*/ 2458 w 1305814"/>
              <a:gd name="connsiteY17" fmla="*/ 429563 h 1427408"/>
              <a:gd name="connsiteX18" fmla="*/ 75248 w 1305814"/>
              <a:gd name="connsiteY18" fmla="*/ 303202 h 1427408"/>
              <a:gd name="connsiteX19" fmla="*/ 106293 w 1305814"/>
              <a:gd name="connsiteY19" fmla="*/ 282597 h 1427408"/>
              <a:gd name="connsiteX20" fmla="*/ 541533 w 1305814"/>
              <a:gd name="connsiteY20" fmla="*/ 38110 h 1427408"/>
              <a:gd name="connsiteX21" fmla="*/ 653528 w 1305814"/>
              <a:gd name="connsiteY21" fmla="*/ 0 h 1427408"/>
              <a:gd name="connsiteX0" fmla="*/ 653528 w 1305814"/>
              <a:gd name="connsiteY0" fmla="*/ 0 h 1421591"/>
              <a:gd name="connsiteX1" fmla="*/ 757287 w 1305814"/>
              <a:gd name="connsiteY1" fmla="*/ 32444 h 1421591"/>
              <a:gd name="connsiteX2" fmla="*/ 1206876 w 1305814"/>
              <a:gd name="connsiteY2" fmla="*/ 284945 h 1421591"/>
              <a:gd name="connsiteX3" fmla="*/ 1237706 w 1305814"/>
              <a:gd name="connsiteY3" fmla="*/ 306775 h 1421591"/>
              <a:gd name="connsiteX4" fmla="*/ 1304420 w 1305814"/>
              <a:gd name="connsiteY4" fmla="*/ 434263 h 1421591"/>
              <a:gd name="connsiteX5" fmla="*/ 1305806 w 1305814"/>
              <a:gd name="connsiteY5" fmla="*/ 519922 h 1421591"/>
              <a:gd name="connsiteX6" fmla="*/ 1301746 w 1305814"/>
              <a:gd name="connsiteY6" fmla="*/ 953747 h 1421591"/>
              <a:gd name="connsiteX7" fmla="*/ 1302599 w 1305814"/>
              <a:gd name="connsiteY7" fmla="*/ 1003650 h 1421591"/>
              <a:gd name="connsiteX8" fmla="*/ 1227376 w 1305814"/>
              <a:gd name="connsiteY8" fmla="*/ 1152027 h 1421591"/>
              <a:gd name="connsiteX9" fmla="*/ 1174235 w 1305814"/>
              <a:gd name="connsiteY9" fmla="*/ 1184756 h 1421591"/>
              <a:gd name="connsiteX10" fmla="*/ 792288 w 1305814"/>
              <a:gd name="connsiteY10" fmla="*/ 1385653 h 1421591"/>
              <a:gd name="connsiteX11" fmla="*/ 502818 w 1305814"/>
              <a:gd name="connsiteY11" fmla="*/ 1379955 h 1421591"/>
              <a:gd name="connsiteX12" fmla="*/ 94302 w 1305814"/>
              <a:gd name="connsiteY12" fmla="*/ 1158755 h 1421591"/>
              <a:gd name="connsiteX13" fmla="*/ 39429 w 1305814"/>
              <a:gd name="connsiteY13" fmla="*/ 1117635 h 1421591"/>
              <a:gd name="connsiteX14" fmla="*/ 667 w 1305814"/>
              <a:gd name="connsiteY14" fmla="*/ 999105 h 1421591"/>
              <a:gd name="connsiteX15" fmla="*/ 0 w 1305814"/>
              <a:gd name="connsiteY15" fmla="*/ 972364 h 1421591"/>
              <a:gd name="connsiteX16" fmla="*/ 2496 w 1305814"/>
              <a:gd name="connsiteY16" fmla="*/ 463106 h 1421591"/>
              <a:gd name="connsiteX17" fmla="*/ 2458 w 1305814"/>
              <a:gd name="connsiteY17" fmla="*/ 429563 h 1421591"/>
              <a:gd name="connsiteX18" fmla="*/ 75248 w 1305814"/>
              <a:gd name="connsiteY18" fmla="*/ 303202 h 1421591"/>
              <a:gd name="connsiteX19" fmla="*/ 106293 w 1305814"/>
              <a:gd name="connsiteY19" fmla="*/ 282597 h 1421591"/>
              <a:gd name="connsiteX20" fmla="*/ 541533 w 1305814"/>
              <a:gd name="connsiteY20" fmla="*/ 38110 h 1421591"/>
              <a:gd name="connsiteX21" fmla="*/ 653528 w 1305814"/>
              <a:gd name="connsiteY21" fmla="*/ 0 h 1421591"/>
              <a:gd name="connsiteX0" fmla="*/ 653528 w 1305814"/>
              <a:gd name="connsiteY0" fmla="*/ 0 h 1423589"/>
              <a:gd name="connsiteX1" fmla="*/ 757287 w 1305814"/>
              <a:gd name="connsiteY1" fmla="*/ 32444 h 1423589"/>
              <a:gd name="connsiteX2" fmla="*/ 1206876 w 1305814"/>
              <a:gd name="connsiteY2" fmla="*/ 284945 h 1423589"/>
              <a:gd name="connsiteX3" fmla="*/ 1237706 w 1305814"/>
              <a:gd name="connsiteY3" fmla="*/ 306775 h 1423589"/>
              <a:gd name="connsiteX4" fmla="*/ 1304420 w 1305814"/>
              <a:gd name="connsiteY4" fmla="*/ 434263 h 1423589"/>
              <a:gd name="connsiteX5" fmla="*/ 1305806 w 1305814"/>
              <a:gd name="connsiteY5" fmla="*/ 519922 h 1423589"/>
              <a:gd name="connsiteX6" fmla="*/ 1301746 w 1305814"/>
              <a:gd name="connsiteY6" fmla="*/ 953747 h 1423589"/>
              <a:gd name="connsiteX7" fmla="*/ 1302599 w 1305814"/>
              <a:gd name="connsiteY7" fmla="*/ 1003650 h 1423589"/>
              <a:gd name="connsiteX8" fmla="*/ 1227376 w 1305814"/>
              <a:gd name="connsiteY8" fmla="*/ 1152027 h 1423589"/>
              <a:gd name="connsiteX9" fmla="*/ 1174235 w 1305814"/>
              <a:gd name="connsiteY9" fmla="*/ 1184756 h 1423589"/>
              <a:gd name="connsiteX10" fmla="*/ 792288 w 1305814"/>
              <a:gd name="connsiteY10" fmla="*/ 1385653 h 1423589"/>
              <a:gd name="connsiteX11" fmla="*/ 502818 w 1305814"/>
              <a:gd name="connsiteY11" fmla="*/ 1379955 h 1423589"/>
              <a:gd name="connsiteX12" fmla="*/ 94302 w 1305814"/>
              <a:gd name="connsiteY12" fmla="*/ 1158755 h 1423589"/>
              <a:gd name="connsiteX13" fmla="*/ 39429 w 1305814"/>
              <a:gd name="connsiteY13" fmla="*/ 1117635 h 1423589"/>
              <a:gd name="connsiteX14" fmla="*/ 667 w 1305814"/>
              <a:gd name="connsiteY14" fmla="*/ 999105 h 1423589"/>
              <a:gd name="connsiteX15" fmla="*/ 0 w 1305814"/>
              <a:gd name="connsiteY15" fmla="*/ 972364 h 1423589"/>
              <a:gd name="connsiteX16" fmla="*/ 2496 w 1305814"/>
              <a:gd name="connsiteY16" fmla="*/ 463106 h 1423589"/>
              <a:gd name="connsiteX17" fmla="*/ 2458 w 1305814"/>
              <a:gd name="connsiteY17" fmla="*/ 429563 h 1423589"/>
              <a:gd name="connsiteX18" fmla="*/ 75248 w 1305814"/>
              <a:gd name="connsiteY18" fmla="*/ 303202 h 1423589"/>
              <a:gd name="connsiteX19" fmla="*/ 106293 w 1305814"/>
              <a:gd name="connsiteY19" fmla="*/ 282597 h 1423589"/>
              <a:gd name="connsiteX20" fmla="*/ 541533 w 1305814"/>
              <a:gd name="connsiteY20" fmla="*/ 38110 h 1423589"/>
              <a:gd name="connsiteX21" fmla="*/ 653528 w 1305814"/>
              <a:gd name="connsiteY21" fmla="*/ 0 h 14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a:innerShdw blurRad="266700" dist="2032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a:solidFill>
                  <a:srgbClr val="C00000"/>
                </a:solidFill>
                <a:latin typeface="Impact" panose="020B0806030902050204" pitchFamily="34" charset="0"/>
              </a:rPr>
              <a:t>05</a:t>
            </a:r>
            <a:endParaRPr lang="zh-CN" altLang="en-US" sz="2800" dirty="0">
              <a:solidFill>
                <a:srgbClr val="C00000"/>
              </a:solidFill>
              <a:latin typeface="Impact" panose="020B0806030902050204" pitchFamily="34" charset="0"/>
            </a:endParaRPr>
          </a:p>
        </p:txBody>
      </p:sp>
      <p:sp>
        <p:nvSpPr>
          <p:cNvPr id="12" name="椭圆 11">
            <a:extLst>
              <a:ext uri="{FF2B5EF4-FFF2-40B4-BE49-F238E27FC236}">
                <a16:creationId xmlns:a16="http://schemas.microsoft.com/office/drawing/2014/main" xmlns="" id="{1995E5B4-3EA7-4089-BD10-03E7D837459B}"/>
              </a:ext>
            </a:extLst>
          </p:cNvPr>
          <p:cNvSpPr/>
          <p:nvPr/>
        </p:nvSpPr>
        <p:spPr>
          <a:xfrm>
            <a:off x="8102309" y="5207602"/>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532CEBE2-AB48-4969-8CC8-CC1361B497CB}"/>
              </a:ext>
            </a:extLst>
          </p:cNvPr>
          <p:cNvSpPr/>
          <p:nvPr/>
        </p:nvSpPr>
        <p:spPr>
          <a:xfrm>
            <a:off x="10687667" y="4890895"/>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椭圆 13">
            <a:extLst>
              <a:ext uri="{FF2B5EF4-FFF2-40B4-BE49-F238E27FC236}">
                <a16:creationId xmlns:a16="http://schemas.microsoft.com/office/drawing/2014/main" xmlns="" id="{BD0FD613-339E-463B-8BE9-BCFFEEFB5B9C}"/>
              </a:ext>
            </a:extLst>
          </p:cNvPr>
          <p:cNvSpPr/>
          <p:nvPr/>
        </p:nvSpPr>
        <p:spPr>
          <a:xfrm>
            <a:off x="2921540" y="5935091"/>
            <a:ext cx="1354278" cy="13542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5" name="椭圆 14">
            <a:extLst>
              <a:ext uri="{FF2B5EF4-FFF2-40B4-BE49-F238E27FC236}">
                <a16:creationId xmlns:a16="http://schemas.microsoft.com/office/drawing/2014/main" xmlns="" id="{1B4FD715-2E13-4D8D-9244-32796FB5701F}"/>
              </a:ext>
            </a:extLst>
          </p:cNvPr>
          <p:cNvSpPr>
            <a:spLocks noChangeAspect="1"/>
          </p:cNvSpPr>
          <p:nvPr/>
        </p:nvSpPr>
        <p:spPr>
          <a:xfrm>
            <a:off x="6279085" y="5804922"/>
            <a:ext cx="689352" cy="68935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6" name="椭圆 15">
            <a:extLst>
              <a:ext uri="{FF2B5EF4-FFF2-40B4-BE49-F238E27FC236}">
                <a16:creationId xmlns:a16="http://schemas.microsoft.com/office/drawing/2014/main" xmlns="" id="{1E9B1B95-883E-4556-B316-77C80D9080E4}"/>
              </a:ext>
            </a:extLst>
          </p:cNvPr>
          <p:cNvSpPr>
            <a:spLocks noChangeAspect="1"/>
          </p:cNvSpPr>
          <p:nvPr/>
        </p:nvSpPr>
        <p:spPr>
          <a:xfrm>
            <a:off x="9870101" y="5935091"/>
            <a:ext cx="775521" cy="775521"/>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椭圆 16">
            <a:extLst>
              <a:ext uri="{FF2B5EF4-FFF2-40B4-BE49-F238E27FC236}">
                <a16:creationId xmlns:a16="http://schemas.microsoft.com/office/drawing/2014/main" xmlns="" id="{933B2835-57E1-435A-AA44-19E6F1E43931}"/>
              </a:ext>
            </a:extLst>
          </p:cNvPr>
          <p:cNvSpPr>
            <a:spLocks noChangeAspect="1"/>
          </p:cNvSpPr>
          <p:nvPr/>
        </p:nvSpPr>
        <p:spPr>
          <a:xfrm>
            <a:off x="7068281" y="6193598"/>
            <a:ext cx="1034028" cy="1034028"/>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椭圆 17">
            <a:extLst>
              <a:ext uri="{FF2B5EF4-FFF2-40B4-BE49-F238E27FC236}">
                <a16:creationId xmlns:a16="http://schemas.microsoft.com/office/drawing/2014/main" xmlns="" id="{60BD3843-6B84-4561-8DE0-3FF52D5F6D9B}"/>
              </a:ext>
            </a:extLst>
          </p:cNvPr>
          <p:cNvSpPr>
            <a:spLocks noChangeAspect="1"/>
          </p:cNvSpPr>
          <p:nvPr/>
        </p:nvSpPr>
        <p:spPr>
          <a:xfrm>
            <a:off x="4373168" y="5470289"/>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9" name="椭圆 18">
            <a:extLst>
              <a:ext uri="{FF2B5EF4-FFF2-40B4-BE49-F238E27FC236}">
                <a16:creationId xmlns:a16="http://schemas.microsoft.com/office/drawing/2014/main" xmlns="" id="{F947C8AD-BCE5-4F44-851E-077F54873CB6}"/>
              </a:ext>
            </a:extLst>
          </p:cNvPr>
          <p:cNvSpPr>
            <a:spLocks noChangeAspect="1"/>
          </p:cNvSpPr>
          <p:nvPr/>
        </p:nvSpPr>
        <p:spPr>
          <a:xfrm>
            <a:off x="2098354" y="5804639"/>
            <a:ext cx="603183" cy="60318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0" name="椭圆 19">
            <a:extLst>
              <a:ext uri="{FF2B5EF4-FFF2-40B4-BE49-F238E27FC236}">
                <a16:creationId xmlns:a16="http://schemas.microsoft.com/office/drawing/2014/main" xmlns="" id="{073CD6E9-7F3D-49D6-B002-6B47A9C8A488}"/>
              </a:ext>
            </a:extLst>
          </p:cNvPr>
          <p:cNvSpPr>
            <a:spLocks noChangeAspect="1"/>
          </p:cNvSpPr>
          <p:nvPr/>
        </p:nvSpPr>
        <p:spPr>
          <a:xfrm>
            <a:off x="1495171" y="6310638"/>
            <a:ext cx="603183" cy="603183"/>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1" name="椭圆 20">
            <a:extLst>
              <a:ext uri="{FF2B5EF4-FFF2-40B4-BE49-F238E27FC236}">
                <a16:creationId xmlns:a16="http://schemas.microsoft.com/office/drawing/2014/main" xmlns="" id="{A9B310AB-1550-464C-BCE2-C55D58F38B09}"/>
              </a:ext>
            </a:extLst>
          </p:cNvPr>
          <p:cNvSpPr>
            <a:spLocks noChangeAspect="1"/>
          </p:cNvSpPr>
          <p:nvPr/>
        </p:nvSpPr>
        <p:spPr>
          <a:xfrm>
            <a:off x="891854" y="6144883"/>
            <a:ext cx="387761" cy="38776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19050">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2" name="椭圆 21">
            <a:extLst>
              <a:ext uri="{FF2B5EF4-FFF2-40B4-BE49-F238E27FC236}">
                <a16:creationId xmlns:a16="http://schemas.microsoft.com/office/drawing/2014/main" xmlns="" id="{2C84BB69-513A-47A4-91BB-C043D53B70F3}"/>
              </a:ext>
            </a:extLst>
          </p:cNvPr>
          <p:cNvSpPr>
            <a:spLocks noChangeAspect="1"/>
          </p:cNvSpPr>
          <p:nvPr/>
        </p:nvSpPr>
        <p:spPr>
          <a:xfrm>
            <a:off x="5291317" y="5691812"/>
            <a:ext cx="301592" cy="301592"/>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3" name="椭圆 22">
            <a:extLst>
              <a:ext uri="{FF2B5EF4-FFF2-40B4-BE49-F238E27FC236}">
                <a16:creationId xmlns:a16="http://schemas.microsoft.com/office/drawing/2014/main" xmlns="" id="{1E6317A7-D9D1-4F8F-A7EF-CEB3CFFC6D7E}"/>
              </a:ext>
            </a:extLst>
          </p:cNvPr>
          <p:cNvSpPr>
            <a:spLocks noChangeAspect="1"/>
          </p:cNvSpPr>
          <p:nvPr/>
        </p:nvSpPr>
        <p:spPr>
          <a:xfrm>
            <a:off x="5835267" y="5417238"/>
            <a:ext cx="301592" cy="301592"/>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4" name="椭圆 23">
            <a:extLst>
              <a:ext uri="{FF2B5EF4-FFF2-40B4-BE49-F238E27FC236}">
                <a16:creationId xmlns:a16="http://schemas.microsoft.com/office/drawing/2014/main" xmlns="" id="{BB34D6D4-92E2-46A2-BA5C-ACD1AE3B65EC}"/>
              </a:ext>
            </a:extLst>
          </p:cNvPr>
          <p:cNvSpPr>
            <a:spLocks noChangeAspect="1"/>
          </p:cNvSpPr>
          <p:nvPr/>
        </p:nvSpPr>
        <p:spPr>
          <a:xfrm>
            <a:off x="676431" y="5913285"/>
            <a:ext cx="215423" cy="215423"/>
          </a:xfrm>
          <a:prstGeom prst="ellipse">
            <a:avLst/>
          </a:prstGeom>
          <a:solidFill>
            <a:srgbClr val="C00000"/>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extLst>
      <p:ext uri="{BB962C8B-B14F-4D97-AF65-F5344CB8AC3E}">
        <p14:creationId xmlns:p14="http://schemas.microsoft.com/office/powerpoint/2010/main" val="14873552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4000"/>
                            </p:stCondLst>
                            <p:childTnLst>
                              <p:par>
                                <p:cTn id="31" presetID="14" presetClass="entr" presetSubtype="1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randombar(horizontal)">
                                      <p:cBhvr>
                                        <p:cTn id="53" dur="500"/>
                                        <p:tgtEl>
                                          <p:spTgt spid="18"/>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randombar(horizontal)">
                                      <p:cBhvr>
                                        <p:cTn id="57" dur="500"/>
                                        <p:tgtEl>
                                          <p:spTgt spid="22"/>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randombar(horizontal)">
                                      <p:cBhvr>
                                        <p:cTn id="61" dur="500"/>
                                        <p:tgtEl>
                                          <p:spTgt spid="23"/>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randombar(horizontal)">
                                      <p:cBhvr>
                                        <p:cTn id="65" dur="500"/>
                                        <p:tgtEl>
                                          <p:spTgt spid="15"/>
                                        </p:tgtEl>
                                      </p:cBhvr>
                                    </p:animEffect>
                                  </p:childTnLst>
                                </p:cTn>
                              </p:par>
                            </p:childTnLst>
                          </p:cTn>
                        </p:par>
                        <p:par>
                          <p:cTn id="66" fill="hold">
                            <p:stCondLst>
                              <p:cond delay="8500"/>
                            </p:stCondLst>
                            <p:childTnLst>
                              <p:par>
                                <p:cTn id="67" presetID="14" presetClass="entr" presetSubtype="1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par>
                          <p:cTn id="70" fill="hold">
                            <p:stCondLst>
                              <p:cond delay="9000"/>
                            </p:stCondLst>
                            <p:childTnLst>
                              <p:par>
                                <p:cTn id="71" presetID="14" presetClass="entr" presetSubtype="1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randombar(horizontal)">
                                      <p:cBhvr>
                                        <p:cTn id="73" dur="500"/>
                                        <p:tgtEl>
                                          <p:spTgt spid="12"/>
                                        </p:tgtEl>
                                      </p:cBhvr>
                                    </p:animEffect>
                                  </p:childTnLst>
                                </p:cTn>
                              </p:par>
                            </p:childTnLst>
                          </p:cTn>
                        </p:par>
                        <p:par>
                          <p:cTn id="74" fill="hold">
                            <p:stCondLst>
                              <p:cond delay="9500"/>
                            </p:stCondLst>
                            <p:childTnLst>
                              <p:par>
                                <p:cTn id="75" presetID="14" presetClass="entr" presetSubtype="1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randombar(horizontal)">
                                      <p:cBhvr>
                                        <p:cTn id="77" dur="500"/>
                                        <p:tgtEl>
                                          <p:spTgt spid="16"/>
                                        </p:tgtEl>
                                      </p:cBhvr>
                                    </p:animEffect>
                                  </p:childTnLst>
                                </p:cTn>
                              </p:par>
                            </p:childTnLst>
                          </p:cTn>
                        </p:par>
                        <p:par>
                          <p:cTn id="78" fill="hold">
                            <p:stCondLst>
                              <p:cond delay="10000"/>
                            </p:stCondLst>
                            <p:childTnLst>
                              <p:par>
                                <p:cTn id="79" presetID="14" presetClass="entr" presetSubtype="1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randombar(horizontal)">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销售工作总体思路</a:t>
            </a:r>
          </a:p>
        </p:txBody>
      </p:sp>
      <p:sp>
        <p:nvSpPr>
          <p:cNvPr id="10" name="Freeform 5">
            <a:extLst>
              <a:ext uri="{FF2B5EF4-FFF2-40B4-BE49-F238E27FC236}">
                <a16:creationId xmlns:a16="http://schemas.microsoft.com/office/drawing/2014/main" xmlns="" id="{F6473E6B-9DBE-4770-86F8-D2A7ADDAEC0A}"/>
              </a:ext>
            </a:extLst>
          </p:cNvPr>
          <p:cNvSpPr>
            <a:spLocks/>
          </p:cNvSpPr>
          <p:nvPr/>
        </p:nvSpPr>
        <p:spPr bwMode="auto">
          <a:xfrm>
            <a:off x="3747495" y="1325909"/>
            <a:ext cx="4328927" cy="4957811"/>
          </a:xfrm>
          <a:custGeom>
            <a:avLst/>
            <a:gdLst>
              <a:gd name="T0" fmla="*/ 1015 w 1463"/>
              <a:gd name="T1" fmla="*/ 1383 h 1676"/>
              <a:gd name="T2" fmla="*/ 980 w 1463"/>
              <a:gd name="T3" fmla="*/ 1408 h 1676"/>
              <a:gd name="T4" fmla="*/ 980 w 1463"/>
              <a:gd name="T5" fmla="*/ 1409 h 1676"/>
              <a:gd name="T6" fmla="*/ 964 w 1463"/>
              <a:gd name="T7" fmla="*/ 1621 h 1676"/>
              <a:gd name="T8" fmla="*/ 906 w 1463"/>
              <a:gd name="T9" fmla="*/ 1676 h 1676"/>
              <a:gd name="T10" fmla="*/ 279 w 1463"/>
              <a:gd name="T11" fmla="*/ 1676 h 1676"/>
              <a:gd name="T12" fmla="*/ 234 w 1463"/>
              <a:gd name="T13" fmla="*/ 1655 h 1676"/>
              <a:gd name="T14" fmla="*/ 220 w 1463"/>
              <a:gd name="T15" fmla="*/ 1607 h 1676"/>
              <a:gd name="T16" fmla="*/ 277 w 1463"/>
              <a:gd name="T17" fmla="*/ 1285 h 1676"/>
              <a:gd name="T18" fmla="*/ 247 w 1463"/>
              <a:gd name="T19" fmla="*/ 1173 h 1676"/>
              <a:gd name="T20" fmla="*/ 34 w 1463"/>
              <a:gd name="T21" fmla="*/ 762 h 1676"/>
              <a:gd name="T22" fmla="*/ 160 w 1463"/>
              <a:gd name="T23" fmla="*/ 214 h 1676"/>
              <a:gd name="T24" fmla="*/ 676 w 1463"/>
              <a:gd name="T25" fmla="*/ 0 h 1676"/>
              <a:gd name="T26" fmla="*/ 1331 w 1463"/>
              <a:gd name="T27" fmla="*/ 422 h 1676"/>
              <a:gd name="T28" fmla="*/ 1334 w 1463"/>
              <a:gd name="T29" fmla="*/ 588 h 1676"/>
              <a:gd name="T30" fmla="*/ 1329 w 1463"/>
              <a:gd name="T31" fmla="*/ 610 h 1676"/>
              <a:gd name="T32" fmla="*/ 1326 w 1463"/>
              <a:gd name="T33" fmla="*/ 623 h 1676"/>
              <a:gd name="T34" fmla="*/ 1321 w 1463"/>
              <a:gd name="T35" fmla="*/ 668 h 1676"/>
              <a:gd name="T36" fmla="*/ 1334 w 1463"/>
              <a:gd name="T37" fmla="*/ 695 h 1676"/>
              <a:gd name="T38" fmla="*/ 1402 w 1463"/>
              <a:gd name="T39" fmla="*/ 800 h 1676"/>
              <a:gd name="T40" fmla="*/ 1449 w 1463"/>
              <a:gd name="T41" fmla="*/ 868 h 1676"/>
              <a:gd name="T42" fmla="*/ 1450 w 1463"/>
              <a:gd name="T43" fmla="*/ 870 h 1676"/>
              <a:gd name="T44" fmla="*/ 1458 w 1463"/>
              <a:gd name="T45" fmla="*/ 922 h 1676"/>
              <a:gd name="T46" fmla="*/ 1423 w 1463"/>
              <a:gd name="T47" fmla="*/ 962 h 1676"/>
              <a:gd name="T48" fmla="*/ 1373 w 1463"/>
              <a:gd name="T49" fmla="*/ 984 h 1676"/>
              <a:gd name="T50" fmla="*/ 1389 w 1463"/>
              <a:gd name="T51" fmla="*/ 1021 h 1676"/>
              <a:gd name="T52" fmla="*/ 1386 w 1463"/>
              <a:gd name="T53" fmla="*/ 1065 h 1676"/>
              <a:gd name="T54" fmla="*/ 1354 w 1463"/>
              <a:gd name="T55" fmla="*/ 1093 h 1676"/>
              <a:gd name="T56" fmla="*/ 1348 w 1463"/>
              <a:gd name="T57" fmla="*/ 1094 h 1676"/>
              <a:gd name="T58" fmla="*/ 1356 w 1463"/>
              <a:gd name="T59" fmla="*/ 1107 h 1676"/>
              <a:gd name="T60" fmla="*/ 1355 w 1463"/>
              <a:gd name="T61" fmla="*/ 1168 h 1676"/>
              <a:gd name="T62" fmla="*/ 1316 w 1463"/>
              <a:gd name="T63" fmla="*/ 1219 h 1676"/>
              <a:gd name="T64" fmla="*/ 1314 w 1463"/>
              <a:gd name="T65" fmla="*/ 1273 h 1676"/>
              <a:gd name="T66" fmla="*/ 1289 w 1463"/>
              <a:gd name="T67" fmla="*/ 1393 h 1676"/>
              <a:gd name="T68" fmla="*/ 1202 w 1463"/>
              <a:gd name="T69" fmla="*/ 1423 h 1676"/>
              <a:gd name="T70" fmla="*/ 1023 w 1463"/>
              <a:gd name="T71" fmla="*/ 1386 h 1676"/>
              <a:gd name="T72" fmla="*/ 1015 w 1463"/>
              <a:gd name="T73" fmla="*/ 1383 h 1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3" h="1676">
                <a:moveTo>
                  <a:pt x="1015" y="1383"/>
                </a:moveTo>
                <a:cubicBezTo>
                  <a:pt x="996" y="1383"/>
                  <a:pt x="981" y="1399"/>
                  <a:pt x="980" y="1408"/>
                </a:cubicBezTo>
                <a:cubicBezTo>
                  <a:pt x="980" y="1409"/>
                  <a:pt x="980" y="1409"/>
                  <a:pt x="980" y="1409"/>
                </a:cubicBezTo>
                <a:cubicBezTo>
                  <a:pt x="976" y="1448"/>
                  <a:pt x="970" y="1512"/>
                  <a:pt x="964" y="1621"/>
                </a:cubicBezTo>
                <a:cubicBezTo>
                  <a:pt x="963" y="1651"/>
                  <a:pt x="937" y="1676"/>
                  <a:pt x="906" y="1676"/>
                </a:cubicBezTo>
                <a:cubicBezTo>
                  <a:pt x="279" y="1676"/>
                  <a:pt x="279" y="1676"/>
                  <a:pt x="279" y="1676"/>
                </a:cubicBezTo>
                <a:cubicBezTo>
                  <a:pt x="260" y="1676"/>
                  <a:pt x="245" y="1668"/>
                  <a:pt x="234" y="1655"/>
                </a:cubicBezTo>
                <a:cubicBezTo>
                  <a:pt x="222" y="1641"/>
                  <a:pt x="218" y="1624"/>
                  <a:pt x="220" y="1607"/>
                </a:cubicBezTo>
                <a:cubicBezTo>
                  <a:pt x="277" y="1285"/>
                  <a:pt x="277" y="1285"/>
                  <a:pt x="277" y="1285"/>
                </a:cubicBezTo>
                <a:cubicBezTo>
                  <a:pt x="285" y="1245"/>
                  <a:pt x="274" y="1204"/>
                  <a:pt x="247" y="1173"/>
                </a:cubicBezTo>
                <a:cubicBezTo>
                  <a:pt x="159" y="1067"/>
                  <a:pt x="62" y="940"/>
                  <a:pt x="34" y="762"/>
                </a:cubicBezTo>
                <a:cubicBezTo>
                  <a:pt x="0" y="538"/>
                  <a:pt x="44" y="350"/>
                  <a:pt x="160" y="214"/>
                </a:cubicBezTo>
                <a:cubicBezTo>
                  <a:pt x="277" y="78"/>
                  <a:pt x="465" y="0"/>
                  <a:pt x="676" y="0"/>
                </a:cubicBezTo>
                <a:cubicBezTo>
                  <a:pt x="940" y="0"/>
                  <a:pt x="1258" y="133"/>
                  <a:pt x="1331" y="422"/>
                </a:cubicBezTo>
                <a:cubicBezTo>
                  <a:pt x="1344" y="476"/>
                  <a:pt x="1345" y="538"/>
                  <a:pt x="1334" y="588"/>
                </a:cubicBezTo>
                <a:cubicBezTo>
                  <a:pt x="1329" y="610"/>
                  <a:pt x="1329" y="610"/>
                  <a:pt x="1329" y="610"/>
                </a:cubicBezTo>
                <a:cubicBezTo>
                  <a:pt x="1328" y="614"/>
                  <a:pt x="1327" y="618"/>
                  <a:pt x="1326" y="623"/>
                </a:cubicBezTo>
                <a:cubicBezTo>
                  <a:pt x="1321" y="639"/>
                  <a:pt x="1316" y="658"/>
                  <a:pt x="1321" y="668"/>
                </a:cubicBezTo>
                <a:cubicBezTo>
                  <a:pt x="1334" y="695"/>
                  <a:pt x="1334" y="695"/>
                  <a:pt x="1334" y="695"/>
                </a:cubicBezTo>
                <a:cubicBezTo>
                  <a:pt x="1352" y="732"/>
                  <a:pt x="1378" y="767"/>
                  <a:pt x="1402" y="800"/>
                </a:cubicBezTo>
                <a:cubicBezTo>
                  <a:pt x="1418" y="822"/>
                  <a:pt x="1435" y="845"/>
                  <a:pt x="1449" y="868"/>
                </a:cubicBezTo>
                <a:cubicBezTo>
                  <a:pt x="1450" y="870"/>
                  <a:pt x="1450" y="870"/>
                  <a:pt x="1450" y="870"/>
                </a:cubicBezTo>
                <a:cubicBezTo>
                  <a:pt x="1460" y="886"/>
                  <a:pt x="1463" y="904"/>
                  <a:pt x="1458" y="922"/>
                </a:cubicBezTo>
                <a:cubicBezTo>
                  <a:pt x="1452" y="940"/>
                  <a:pt x="1440" y="955"/>
                  <a:pt x="1423" y="962"/>
                </a:cubicBezTo>
                <a:cubicBezTo>
                  <a:pt x="1373" y="984"/>
                  <a:pt x="1373" y="984"/>
                  <a:pt x="1373" y="984"/>
                </a:cubicBezTo>
                <a:cubicBezTo>
                  <a:pt x="1389" y="1021"/>
                  <a:pt x="1389" y="1021"/>
                  <a:pt x="1389" y="1021"/>
                </a:cubicBezTo>
                <a:cubicBezTo>
                  <a:pt x="1394" y="1036"/>
                  <a:pt x="1394" y="1052"/>
                  <a:pt x="1386" y="1065"/>
                </a:cubicBezTo>
                <a:cubicBezTo>
                  <a:pt x="1380" y="1080"/>
                  <a:pt x="1368" y="1089"/>
                  <a:pt x="1354" y="1093"/>
                </a:cubicBezTo>
                <a:cubicBezTo>
                  <a:pt x="1348" y="1094"/>
                  <a:pt x="1348" y="1094"/>
                  <a:pt x="1348" y="1094"/>
                </a:cubicBezTo>
                <a:cubicBezTo>
                  <a:pt x="1356" y="1107"/>
                  <a:pt x="1356" y="1107"/>
                  <a:pt x="1356" y="1107"/>
                </a:cubicBezTo>
                <a:cubicBezTo>
                  <a:pt x="1368" y="1126"/>
                  <a:pt x="1368" y="1150"/>
                  <a:pt x="1355" y="1168"/>
                </a:cubicBezTo>
                <a:cubicBezTo>
                  <a:pt x="1316" y="1219"/>
                  <a:pt x="1316" y="1219"/>
                  <a:pt x="1316" y="1219"/>
                </a:cubicBezTo>
                <a:cubicBezTo>
                  <a:pt x="1311" y="1227"/>
                  <a:pt x="1312" y="1251"/>
                  <a:pt x="1314" y="1273"/>
                </a:cubicBezTo>
                <a:cubicBezTo>
                  <a:pt x="1316" y="1312"/>
                  <a:pt x="1318" y="1362"/>
                  <a:pt x="1289" y="1393"/>
                </a:cubicBezTo>
                <a:cubicBezTo>
                  <a:pt x="1270" y="1414"/>
                  <a:pt x="1241" y="1423"/>
                  <a:pt x="1202" y="1423"/>
                </a:cubicBezTo>
                <a:cubicBezTo>
                  <a:pt x="1157" y="1423"/>
                  <a:pt x="1098" y="1411"/>
                  <a:pt x="1023" y="1386"/>
                </a:cubicBezTo>
                <a:cubicBezTo>
                  <a:pt x="1021" y="1385"/>
                  <a:pt x="1018" y="1383"/>
                  <a:pt x="1015" y="1383"/>
                </a:cubicBezTo>
                <a:close/>
              </a:path>
            </a:pathLst>
          </a:custGeom>
          <a:noFill/>
          <a:ln w="53975">
            <a:solidFill>
              <a:srgbClr val="C1111B"/>
            </a:solidFill>
            <a:round/>
            <a:headEnd/>
            <a:tailEnd/>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1" name="Freeform 6">
            <a:extLst>
              <a:ext uri="{FF2B5EF4-FFF2-40B4-BE49-F238E27FC236}">
                <a16:creationId xmlns:a16="http://schemas.microsoft.com/office/drawing/2014/main" xmlns="" id="{89A09EE2-5BC1-4E76-8702-837740F03C13}"/>
              </a:ext>
            </a:extLst>
          </p:cNvPr>
          <p:cNvSpPr>
            <a:spLocks/>
          </p:cNvSpPr>
          <p:nvPr/>
        </p:nvSpPr>
        <p:spPr bwMode="auto">
          <a:xfrm>
            <a:off x="5635527" y="1508633"/>
            <a:ext cx="1950228" cy="1491351"/>
          </a:xfrm>
          <a:custGeom>
            <a:avLst/>
            <a:gdLst>
              <a:gd name="T0" fmla="*/ 653 w 659"/>
              <a:gd name="T1" fmla="*/ 504 h 504"/>
              <a:gd name="T2" fmla="*/ 475 w 659"/>
              <a:gd name="T3" fmla="*/ 481 h 504"/>
              <a:gd name="T4" fmla="*/ 449 w 659"/>
              <a:gd name="T5" fmla="*/ 411 h 504"/>
              <a:gd name="T6" fmla="*/ 375 w 659"/>
              <a:gd name="T7" fmla="*/ 370 h 504"/>
              <a:gd name="T8" fmla="*/ 292 w 659"/>
              <a:gd name="T9" fmla="*/ 390 h 504"/>
              <a:gd name="T10" fmla="*/ 247 w 659"/>
              <a:gd name="T11" fmla="*/ 451 h 504"/>
              <a:gd name="T12" fmla="*/ 63 w 659"/>
              <a:gd name="T13" fmla="*/ 427 h 504"/>
              <a:gd name="T14" fmla="*/ 90 w 659"/>
              <a:gd name="T15" fmla="*/ 228 h 504"/>
              <a:gd name="T16" fmla="*/ 80 w 659"/>
              <a:gd name="T17" fmla="*/ 225 h 504"/>
              <a:gd name="T18" fmla="*/ 6 w 659"/>
              <a:gd name="T19" fmla="*/ 120 h 504"/>
              <a:gd name="T20" fmla="*/ 105 w 659"/>
              <a:gd name="T21" fmla="*/ 35 h 504"/>
              <a:gd name="T22" fmla="*/ 115 w 659"/>
              <a:gd name="T23" fmla="*/ 36 h 504"/>
              <a:gd name="T24" fmla="*/ 119 w 659"/>
              <a:gd name="T25" fmla="*/ 3 h 504"/>
              <a:gd name="T26" fmla="*/ 160 w 659"/>
              <a:gd name="T27" fmla="*/ 0 h 504"/>
              <a:gd name="T28" fmla="*/ 282 w 659"/>
              <a:gd name="T29" fmla="*/ 42 h 504"/>
              <a:gd name="T30" fmla="*/ 295 w 659"/>
              <a:gd name="T31" fmla="*/ 42 h 504"/>
              <a:gd name="T32" fmla="*/ 444 w 659"/>
              <a:gd name="T33" fmla="*/ 110 h 504"/>
              <a:gd name="T34" fmla="*/ 575 w 659"/>
              <a:gd name="T35" fmla="*/ 263 h 504"/>
              <a:gd name="T36" fmla="*/ 626 w 659"/>
              <a:gd name="T37" fmla="*/ 337 h 504"/>
              <a:gd name="T38" fmla="*/ 625 w 659"/>
              <a:gd name="T39" fmla="*/ 348 h 504"/>
              <a:gd name="T40" fmla="*/ 659 w 659"/>
              <a:gd name="T41" fmla="*/ 457 h 504"/>
              <a:gd name="T42" fmla="*/ 653 w 659"/>
              <a:gd name="T43"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9" h="504">
                <a:moveTo>
                  <a:pt x="653" y="504"/>
                </a:moveTo>
                <a:cubicBezTo>
                  <a:pt x="475" y="481"/>
                  <a:pt x="475" y="481"/>
                  <a:pt x="475" y="481"/>
                </a:cubicBezTo>
                <a:cubicBezTo>
                  <a:pt x="475" y="456"/>
                  <a:pt x="466" y="430"/>
                  <a:pt x="449" y="411"/>
                </a:cubicBezTo>
                <a:cubicBezTo>
                  <a:pt x="429" y="388"/>
                  <a:pt x="404" y="373"/>
                  <a:pt x="375" y="370"/>
                </a:cubicBezTo>
                <a:cubicBezTo>
                  <a:pt x="346" y="366"/>
                  <a:pt x="316" y="373"/>
                  <a:pt x="292" y="390"/>
                </a:cubicBezTo>
                <a:cubicBezTo>
                  <a:pt x="270" y="405"/>
                  <a:pt x="255" y="427"/>
                  <a:pt x="247" y="451"/>
                </a:cubicBezTo>
                <a:cubicBezTo>
                  <a:pt x="63" y="427"/>
                  <a:pt x="63" y="427"/>
                  <a:pt x="63" y="427"/>
                </a:cubicBezTo>
                <a:cubicBezTo>
                  <a:pt x="90" y="228"/>
                  <a:pt x="90" y="228"/>
                  <a:pt x="90" y="228"/>
                </a:cubicBezTo>
                <a:cubicBezTo>
                  <a:pt x="80" y="225"/>
                  <a:pt x="80" y="225"/>
                  <a:pt x="80" y="225"/>
                </a:cubicBezTo>
                <a:cubicBezTo>
                  <a:pt x="31" y="214"/>
                  <a:pt x="0" y="169"/>
                  <a:pt x="6" y="120"/>
                </a:cubicBezTo>
                <a:cubicBezTo>
                  <a:pt x="12" y="69"/>
                  <a:pt x="56" y="34"/>
                  <a:pt x="105" y="35"/>
                </a:cubicBezTo>
                <a:cubicBezTo>
                  <a:pt x="115" y="36"/>
                  <a:pt x="115" y="36"/>
                  <a:pt x="115" y="36"/>
                </a:cubicBezTo>
                <a:cubicBezTo>
                  <a:pt x="119" y="3"/>
                  <a:pt x="119" y="3"/>
                  <a:pt x="119" y="3"/>
                </a:cubicBezTo>
                <a:cubicBezTo>
                  <a:pt x="132" y="1"/>
                  <a:pt x="145" y="0"/>
                  <a:pt x="160" y="0"/>
                </a:cubicBezTo>
                <a:cubicBezTo>
                  <a:pt x="206" y="0"/>
                  <a:pt x="248" y="15"/>
                  <a:pt x="282" y="42"/>
                </a:cubicBezTo>
                <a:cubicBezTo>
                  <a:pt x="287" y="42"/>
                  <a:pt x="291" y="42"/>
                  <a:pt x="295" y="42"/>
                </a:cubicBezTo>
                <a:cubicBezTo>
                  <a:pt x="354" y="42"/>
                  <a:pt x="409" y="69"/>
                  <a:pt x="444" y="110"/>
                </a:cubicBezTo>
                <a:cubicBezTo>
                  <a:pt x="518" y="123"/>
                  <a:pt x="572" y="186"/>
                  <a:pt x="575" y="263"/>
                </a:cubicBezTo>
                <a:cubicBezTo>
                  <a:pt x="604" y="275"/>
                  <a:pt x="626" y="303"/>
                  <a:pt x="626" y="337"/>
                </a:cubicBezTo>
                <a:cubicBezTo>
                  <a:pt x="626" y="340"/>
                  <a:pt x="625" y="344"/>
                  <a:pt x="625" y="348"/>
                </a:cubicBezTo>
                <a:cubicBezTo>
                  <a:pt x="646" y="379"/>
                  <a:pt x="659" y="417"/>
                  <a:pt x="659" y="457"/>
                </a:cubicBezTo>
                <a:cubicBezTo>
                  <a:pt x="659" y="473"/>
                  <a:pt x="656" y="488"/>
                  <a:pt x="653" y="504"/>
                </a:cubicBezTo>
                <a:close/>
              </a:path>
            </a:pathLst>
          </a:custGeom>
          <a:solidFill>
            <a:srgbClr val="C1111B"/>
          </a:solidFill>
          <a:ln>
            <a:noFill/>
          </a:ln>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2" name="Freeform 7">
            <a:extLst>
              <a:ext uri="{FF2B5EF4-FFF2-40B4-BE49-F238E27FC236}">
                <a16:creationId xmlns:a16="http://schemas.microsoft.com/office/drawing/2014/main" xmlns="" id="{2C47FAB2-AD9D-42CA-94B5-E50554E18815}"/>
              </a:ext>
            </a:extLst>
          </p:cNvPr>
          <p:cNvSpPr>
            <a:spLocks/>
          </p:cNvSpPr>
          <p:nvPr/>
        </p:nvSpPr>
        <p:spPr bwMode="auto">
          <a:xfrm>
            <a:off x="5656261" y="2639241"/>
            <a:ext cx="1892177" cy="1491351"/>
          </a:xfrm>
          <a:custGeom>
            <a:avLst/>
            <a:gdLst>
              <a:gd name="T0" fmla="*/ 4 w 639"/>
              <a:gd name="T1" fmla="*/ 468 h 504"/>
              <a:gd name="T2" fmla="*/ 74 w 639"/>
              <a:gd name="T3" fmla="*/ 440 h 504"/>
              <a:gd name="T4" fmla="*/ 114 w 639"/>
              <a:gd name="T5" fmla="*/ 366 h 504"/>
              <a:gd name="T6" fmla="*/ 93 w 639"/>
              <a:gd name="T7" fmla="*/ 283 h 504"/>
              <a:gd name="T8" fmla="*/ 33 w 639"/>
              <a:gd name="T9" fmla="*/ 240 h 504"/>
              <a:gd name="T10" fmla="*/ 56 w 639"/>
              <a:gd name="T11" fmla="*/ 64 h 504"/>
              <a:gd name="T12" fmla="*/ 256 w 639"/>
              <a:gd name="T13" fmla="*/ 91 h 504"/>
              <a:gd name="T14" fmla="*/ 258 w 639"/>
              <a:gd name="T15" fmla="*/ 81 h 504"/>
              <a:gd name="T16" fmla="*/ 365 w 639"/>
              <a:gd name="T17" fmla="*/ 7 h 504"/>
              <a:gd name="T18" fmla="*/ 449 w 639"/>
              <a:gd name="T19" fmla="*/ 106 h 504"/>
              <a:gd name="T20" fmla="*/ 448 w 639"/>
              <a:gd name="T21" fmla="*/ 115 h 504"/>
              <a:gd name="T22" fmla="*/ 639 w 639"/>
              <a:gd name="T23" fmla="*/ 140 h 504"/>
              <a:gd name="T24" fmla="*/ 564 w 639"/>
              <a:gd name="T25" fmla="*/ 234 h 504"/>
              <a:gd name="T26" fmla="*/ 421 w 639"/>
              <a:gd name="T27" fmla="*/ 337 h 504"/>
              <a:gd name="T28" fmla="*/ 349 w 639"/>
              <a:gd name="T29" fmla="*/ 319 h 504"/>
              <a:gd name="T30" fmla="*/ 257 w 639"/>
              <a:gd name="T31" fmla="*/ 374 h 504"/>
              <a:gd name="T32" fmla="*/ 70 w 639"/>
              <a:gd name="T33" fmla="*/ 504 h 504"/>
              <a:gd name="T34" fmla="*/ 0 w 639"/>
              <a:gd name="T35" fmla="*/ 491 h 504"/>
              <a:gd name="T36" fmla="*/ 4 w 639"/>
              <a:gd name="T37" fmla="*/ 468 h 504"/>
              <a:gd name="T38" fmla="*/ 4 w 639"/>
              <a:gd name="T39" fmla="*/ 46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9" h="504">
                <a:moveTo>
                  <a:pt x="4" y="468"/>
                </a:moveTo>
                <a:cubicBezTo>
                  <a:pt x="29" y="467"/>
                  <a:pt x="53" y="457"/>
                  <a:pt x="74" y="440"/>
                </a:cubicBezTo>
                <a:cubicBezTo>
                  <a:pt x="96" y="422"/>
                  <a:pt x="110" y="395"/>
                  <a:pt x="114" y="366"/>
                </a:cubicBezTo>
                <a:cubicBezTo>
                  <a:pt x="118" y="337"/>
                  <a:pt x="110" y="308"/>
                  <a:pt x="93" y="283"/>
                </a:cubicBezTo>
                <a:cubicBezTo>
                  <a:pt x="79" y="263"/>
                  <a:pt x="58" y="247"/>
                  <a:pt x="33" y="240"/>
                </a:cubicBezTo>
                <a:cubicBezTo>
                  <a:pt x="56" y="64"/>
                  <a:pt x="56" y="64"/>
                  <a:pt x="56" y="64"/>
                </a:cubicBezTo>
                <a:cubicBezTo>
                  <a:pt x="256" y="91"/>
                  <a:pt x="256" y="91"/>
                  <a:pt x="256" y="91"/>
                </a:cubicBezTo>
                <a:cubicBezTo>
                  <a:pt x="258" y="81"/>
                  <a:pt x="258" y="81"/>
                  <a:pt x="258" y="81"/>
                </a:cubicBezTo>
                <a:cubicBezTo>
                  <a:pt x="269" y="32"/>
                  <a:pt x="314" y="0"/>
                  <a:pt x="365" y="7"/>
                </a:cubicBezTo>
                <a:cubicBezTo>
                  <a:pt x="415" y="13"/>
                  <a:pt x="450" y="56"/>
                  <a:pt x="449" y="106"/>
                </a:cubicBezTo>
                <a:cubicBezTo>
                  <a:pt x="448" y="115"/>
                  <a:pt x="448" y="115"/>
                  <a:pt x="448" y="115"/>
                </a:cubicBezTo>
                <a:cubicBezTo>
                  <a:pt x="639" y="140"/>
                  <a:pt x="639" y="140"/>
                  <a:pt x="639" y="140"/>
                </a:cubicBezTo>
                <a:cubicBezTo>
                  <a:pt x="625" y="179"/>
                  <a:pt x="598" y="212"/>
                  <a:pt x="564" y="234"/>
                </a:cubicBezTo>
                <a:cubicBezTo>
                  <a:pt x="544" y="293"/>
                  <a:pt x="488" y="337"/>
                  <a:pt x="421" y="337"/>
                </a:cubicBezTo>
                <a:cubicBezTo>
                  <a:pt x="394" y="337"/>
                  <a:pt x="370" y="330"/>
                  <a:pt x="349" y="319"/>
                </a:cubicBezTo>
                <a:cubicBezTo>
                  <a:pt x="326" y="347"/>
                  <a:pt x="295" y="367"/>
                  <a:pt x="257" y="374"/>
                </a:cubicBezTo>
                <a:cubicBezTo>
                  <a:pt x="229" y="451"/>
                  <a:pt x="157" y="504"/>
                  <a:pt x="70" y="504"/>
                </a:cubicBezTo>
                <a:cubicBezTo>
                  <a:pt x="46" y="504"/>
                  <a:pt x="22" y="499"/>
                  <a:pt x="0" y="491"/>
                </a:cubicBezTo>
                <a:cubicBezTo>
                  <a:pt x="4" y="468"/>
                  <a:pt x="4" y="468"/>
                  <a:pt x="4" y="468"/>
                </a:cubicBezTo>
                <a:cubicBezTo>
                  <a:pt x="4" y="468"/>
                  <a:pt x="4" y="468"/>
                  <a:pt x="4" y="468"/>
                </a:cubicBezTo>
                <a:close/>
              </a:path>
            </a:pathLst>
          </a:custGeom>
          <a:solidFill>
            <a:srgbClr val="C1111B"/>
          </a:solidFill>
          <a:ln>
            <a:noFill/>
          </a:ln>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3" name="Freeform 8">
            <a:extLst>
              <a:ext uri="{FF2B5EF4-FFF2-40B4-BE49-F238E27FC236}">
                <a16:creationId xmlns:a16="http://schemas.microsoft.com/office/drawing/2014/main" xmlns="" id="{CE98A843-E004-4D2E-ACF6-9AB9562B0B07}"/>
              </a:ext>
            </a:extLst>
          </p:cNvPr>
          <p:cNvSpPr>
            <a:spLocks/>
          </p:cNvSpPr>
          <p:nvPr/>
        </p:nvSpPr>
        <p:spPr bwMode="auto">
          <a:xfrm>
            <a:off x="3925796" y="2579807"/>
            <a:ext cx="2030393" cy="1875592"/>
          </a:xfrm>
          <a:custGeom>
            <a:avLst/>
            <a:gdLst>
              <a:gd name="T0" fmla="*/ 0 w 686"/>
              <a:gd name="T1" fmla="*/ 150 h 634"/>
              <a:gd name="T2" fmla="*/ 41 w 686"/>
              <a:gd name="T3" fmla="*/ 41 h 634"/>
              <a:gd name="T4" fmla="*/ 40 w 686"/>
              <a:gd name="T5" fmla="*/ 16 h 634"/>
              <a:gd name="T6" fmla="*/ 40 w 686"/>
              <a:gd name="T7" fmla="*/ 0 h 634"/>
              <a:gd name="T8" fmla="*/ 210 w 686"/>
              <a:gd name="T9" fmla="*/ 23 h 634"/>
              <a:gd name="T10" fmla="*/ 238 w 686"/>
              <a:gd name="T11" fmla="*/ 93 h 634"/>
              <a:gd name="T12" fmla="*/ 312 w 686"/>
              <a:gd name="T13" fmla="*/ 133 h 634"/>
              <a:gd name="T14" fmla="*/ 326 w 686"/>
              <a:gd name="T15" fmla="*/ 134 h 634"/>
              <a:gd name="T16" fmla="*/ 394 w 686"/>
              <a:gd name="T17" fmla="*/ 114 h 634"/>
              <a:gd name="T18" fmla="*/ 438 w 686"/>
              <a:gd name="T19" fmla="*/ 52 h 634"/>
              <a:gd name="T20" fmla="*/ 621 w 686"/>
              <a:gd name="T21" fmla="*/ 76 h 634"/>
              <a:gd name="T22" fmla="*/ 596 w 686"/>
              <a:gd name="T23" fmla="*/ 275 h 634"/>
              <a:gd name="T24" fmla="*/ 604 w 686"/>
              <a:gd name="T25" fmla="*/ 277 h 634"/>
              <a:gd name="T26" fmla="*/ 679 w 686"/>
              <a:gd name="T27" fmla="*/ 384 h 634"/>
              <a:gd name="T28" fmla="*/ 580 w 686"/>
              <a:gd name="T29" fmla="*/ 467 h 634"/>
              <a:gd name="T30" fmla="*/ 571 w 686"/>
              <a:gd name="T31" fmla="*/ 467 h 634"/>
              <a:gd name="T32" fmla="*/ 562 w 686"/>
              <a:gd name="T33" fmla="*/ 530 h 634"/>
              <a:gd name="T34" fmla="*/ 364 w 686"/>
              <a:gd name="T35" fmla="*/ 634 h 634"/>
              <a:gd name="T36" fmla="*/ 139 w 686"/>
              <a:gd name="T37" fmla="*/ 479 h 634"/>
              <a:gd name="T38" fmla="*/ 13 w 686"/>
              <a:gd name="T39" fmla="*/ 266 h 634"/>
              <a:gd name="T40" fmla="*/ 17 w 686"/>
              <a:gd name="T41" fmla="*/ 223 h 634"/>
              <a:gd name="T42" fmla="*/ 0 w 686"/>
              <a:gd name="T43" fmla="*/ 15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6" h="634">
                <a:moveTo>
                  <a:pt x="0" y="150"/>
                </a:moveTo>
                <a:cubicBezTo>
                  <a:pt x="0" y="108"/>
                  <a:pt x="15" y="70"/>
                  <a:pt x="41" y="41"/>
                </a:cubicBezTo>
                <a:cubicBezTo>
                  <a:pt x="40" y="33"/>
                  <a:pt x="40" y="24"/>
                  <a:pt x="40" y="16"/>
                </a:cubicBezTo>
                <a:cubicBezTo>
                  <a:pt x="40" y="10"/>
                  <a:pt x="40" y="5"/>
                  <a:pt x="40" y="0"/>
                </a:cubicBezTo>
                <a:cubicBezTo>
                  <a:pt x="210" y="23"/>
                  <a:pt x="210" y="23"/>
                  <a:pt x="210" y="23"/>
                </a:cubicBezTo>
                <a:cubicBezTo>
                  <a:pt x="211" y="49"/>
                  <a:pt x="221" y="73"/>
                  <a:pt x="238" y="93"/>
                </a:cubicBezTo>
                <a:cubicBezTo>
                  <a:pt x="256" y="115"/>
                  <a:pt x="283" y="130"/>
                  <a:pt x="312" y="133"/>
                </a:cubicBezTo>
                <a:cubicBezTo>
                  <a:pt x="317" y="134"/>
                  <a:pt x="321" y="134"/>
                  <a:pt x="326" y="134"/>
                </a:cubicBezTo>
                <a:cubicBezTo>
                  <a:pt x="350" y="134"/>
                  <a:pt x="373" y="127"/>
                  <a:pt x="394" y="114"/>
                </a:cubicBezTo>
                <a:cubicBezTo>
                  <a:pt x="415" y="98"/>
                  <a:pt x="430" y="78"/>
                  <a:pt x="438" y="52"/>
                </a:cubicBezTo>
                <a:cubicBezTo>
                  <a:pt x="621" y="76"/>
                  <a:pt x="621" y="76"/>
                  <a:pt x="621" y="76"/>
                </a:cubicBezTo>
                <a:cubicBezTo>
                  <a:pt x="596" y="275"/>
                  <a:pt x="596" y="275"/>
                  <a:pt x="596" y="275"/>
                </a:cubicBezTo>
                <a:cubicBezTo>
                  <a:pt x="604" y="277"/>
                  <a:pt x="604" y="277"/>
                  <a:pt x="604" y="277"/>
                </a:cubicBezTo>
                <a:cubicBezTo>
                  <a:pt x="654" y="288"/>
                  <a:pt x="686" y="334"/>
                  <a:pt x="679" y="384"/>
                </a:cubicBezTo>
                <a:cubicBezTo>
                  <a:pt x="672" y="433"/>
                  <a:pt x="630" y="470"/>
                  <a:pt x="580" y="467"/>
                </a:cubicBezTo>
                <a:cubicBezTo>
                  <a:pt x="571" y="467"/>
                  <a:pt x="571" y="467"/>
                  <a:pt x="571" y="467"/>
                </a:cubicBezTo>
                <a:cubicBezTo>
                  <a:pt x="562" y="530"/>
                  <a:pt x="562" y="530"/>
                  <a:pt x="562" y="530"/>
                </a:cubicBezTo>
                <a:cubicBezTo>
                  <a:pt x="519" y="593"/>
                  <a:pt x="446" y="634"/>
                  <a:pt x="364" y="634"/>
                </a:cubicBezTo>
                <a:cubicBezTo>
                  <a:pt x="261" y="634"/>
                  <a:pt x="174" y="569"/>
                  <a:pt x="139" y="479"/>
                </a:cubicBezTo>
                <a:cubicBezTo>
                  <a:pt x="64" y="438"/>
                  <a:pt x="13" y="358"/>
                  <a:pt x="13" y="266"/>
                </a:cubicBezTo>
                <a:cubicBezTo>
                  <a:pt x="13" y="252"/>
                  <a:pt x="14" y="237"/>
                  <a:pt x="17" y="223"/>
                </a:cubicBezTo>
                <a:cubicBezTo>
                  <a:pt x="6" y="201"/>
                  <a:pt x="0" y="177"/>
                  <a:pt x="0" y="150"/>
                </a:cubicBezTo>
                <a:close/>
              </a:path>
            </a:pathLst>
          </a:custGeom>
          <a:solidFill>
            <a:srgbClr val="C1111B"/>
          </a:solidFill>
          <a:ln>
            <a:noFill/>
          </a:ln>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4" name="Freeform 9">
            <a:extLst>
              <a:ext uri="{FF2B5EF4-FFF2-40B4-BE49-F238E27FC236}">
                <a16:creationId xmlns:a16="http://schemas.microsoft.com/office/drawing/2014/main" xmlns="" id="{78F0ADC3-BD17-4FBF-B70D-75D714201783}"/>
              </a:ext>
            </a:extLst>
          </p:cNvPr>
          <p:cNvSpPr>
            <a:spLocks/>
          </p:cNvSpPr>
          <p:nvPr/>
        </p:nvSpPr>
        <p:spPr bwMode="auto">
          <a:xfrm>
            <a:off x="4055719" y="1479607"/>
            <a:ext cx="1875591" cy="1455415"/>
          </a:xfrm>
          <a:custGeom>
            <a:avLst/>
            <a:gdLst>
              <a:gd name="T0" fmla="*/ 632 w 634"/>
              <a:gd name="T1" fmla="*/ 25 h 492"/>
              <a:gd name="T2" fmla="*/ 562 w 634"/>
              <a:gd name="T3" fmla="*/ 52 h 492"/>
              <a:gd name="T4" fmla="*/ 520 w 634"/>
              <a:gd name="T5" fmla="*/ 126 h 492"/>
              <a:gd name="T6" fmla="*/ 541 w 634"/>
              <a:gd name="T7" fmla="*/ 208 h 492"/>
              <a:gd name="T8" fmla="*/ 601 w 634"/>
              <a:gd name="T9" fmla="*/ 253 h 492"/>
              <a:gd name="T10" fmla="*/ 578 w 634"/>
              <a:gd name="T11" fmla="*/ 428 h 492"/>
              <a:gd name="T12" fmla="*/ 380 w 634"/>
              <a:gd name="T13" fmla="*/ 402 h 492"/>
              <a:gd name="T14" fmla="*/ 378 w 634"/>
              <a:gd name="T15" fmla="*/ 411 h 492"/>
              <a:gd name="T16" fmla="*/ 271 w 634"/>
              <a:gd name="T17" fmla="*/ 486 h 492"/>
              <a:gd name="T18" fmla="*/ 187 w 634"/>
              <a:gd name="T19" fmla="*/ 387 h 492"/>
              <a:gd name="T20" fmla="*/ 187 w 634"/>
              <a:gd name="T21" fmla="*/ 377 h 492"/>
              <a:gd name="T22" fmla="*/ 0 w 634"/>
              <a:gd name="T23" fmla="*/ 353 h 492"/>
              <a:gd name="T24" fmla="*/ 94 w 634"/>
              <a:gd name="T25" fmla="*/ 235 h 492"/>
              <a:gd name="T26" fmla="*/ 375 w 634"/>
              <a:gd name="T27" fmla="*/ 45 h 492"/>
              <a:gd name="T28" fmla="*/ 468 w 634"/>
              <a:gd name="T29" fmla="*/ 10 h 492"/>
              <a:gd name="T30" fmla="*/ 529 w 634"/>
              <a:gd name="T31" fmla="*/ 23 h 492"/>
              <a:gd name="T32" fmla="*/ 597 w 634"/>
              <a:gd name="T33" fmla="*/ 0 h 492"/>
              <a:gd name="T34" fmla="*/ 634 w 634"/>
              <a:gd name="T35" fmla="*/ 6 h 492"/>
              <a:gd name="T36" fmla="*/ 632 w 634"/>
              <a:gd name="T37" fmla="*/ 25 h 492"/>
              <a:gd name="T38" fmla="*/ 632 w 634"/>
              <a:gd name="T39" fmla="*/ 25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4" h="492">
                <a:moveTo>
                  <a:pt x="632" y="25"/>
                </a:moveTo>
                <a:cubicBezTo>
                  <a:pt x="606" y="25"/>
                  <a:pt x="581" y="35"/>
                  <a:pt x="562" y="52"/>
                </a:cubicBezTo>
                <a:cubicBezTo>
                  <a:pt x="540" y="71"/>
                  <a:pt x="525" y="97"/>
                  <a:pt x="520" y="126"/>
                </a:cubicBezTo>
                <a:cubicBezTo>
                  <a:pt x="517" y="155"/>
                  <a:pt x="524" y="184"/>
                  <a:pt x="541" y="208"/>
                </a:cubicBezTo>
                <a:cubicBezTo>
                  <a:pt x="555" y="230"/>
                  <a:pt x="577" y="246"/>
                  <a:pt x="601" y="253"/>
                </a:cubicBezTo>
                <a:cubicBezTo>
                  <a:pt x="578" y="428"/>
                  <a:pt x="578" y="428"/>
                  <a:pt x="578" y="428"/>
                </a:cubicBezTo>
                <a:cubicBezTo>
                  <a:pt x="380" y="402"/>
                  <a:pt x="380" y="402"/>
                  <a:pt x="380" y="402"/>
                </a:cubicBezTo>
                <a:cubicBezTo>
                  <a:pt x="378" y="411"/>
                  <a:pt x="378" y="411"/>
                  <a:pt x="378" y="411"/>
                </a:cubicBezTo>
                <a:cubicBezTo>
                  <a:pt x="367" y="461"/>
                  <a:pt x="321" y="492"/>
                  <a:pt x="271" y="486"/>
                </a:cubicBezTo>
                <a:cubicBezTo>
                  <a:pt x="221" y="479"/>
                  <a:pt x="185" y="436"/>
                  <a:pt x="187" y="387"/>
                </a:cubicBezTo>
                <a:cubicBezTo>
                  <a:pt x="187" y="377"/>
                  <a:pt x="187" y="377"/>
                  <a:pt x="187" y="377"/>
                </a:cubicBezTo>
                <a:cubicBezTo>
                  <a:pt x="0" y="353"/>
                  <a:pt x="0" y="353"/>
                  <a:pt x="0" y="353"/>
                </a:cubicBezTo>
                <a:cubicBezTo>
                  <a:pt x="11" y="299"/>
                  <a:pt x="47" y="257"/>
                  <a:pt x="94" y="235"/>
                </a:cubicBezTo>
                <a:cubicBezTo>
                  <a:pt x="141" y="125"/>
                  <a:pt x="248" y="47"/>
                  <a:pt x="375" y="45"/>
                </a:cubicBezTo>
                <a:cubicBezTo>
                  <a:pt x="399" y="23"/>
                  <a:pt x="432" y="10"/>
                  <a:pt x="468" y="10"/>
                </a:cubicBezTo>
                <a:cubicBezTo>
                  <a:pt x="490" y="10"/>
                  <a:pt x="511" y="14"/>
                  <a:pt x="529" y="23"/>
                </a:cubicBezTo>
                <a:cubicBezTo>
                  <a:pt x="548" y="8"/>
                  <a:pt x="571" y="0"/>
                  <a:pt x="597" y="0"/>
                </a:cubicBezTo>
                <a:cubicBezTo>
                  <a:pt x="610" y="0"/>
                  <a:pt x="622" y="2"/>
                  <a:pt x="634" y="6"/>
                </a:cubicBezTo>
                <a:cubicBezTo>
                  <a:pt x="632" y="25"/>
                  <a:pt x="632" y="25"/>
                  <a:pt x="632" y="25"/>
                </a:cubicBezTo>
                <a:cubicBezTo>
                  <a:pt x="632" y="25"/>
                  <a:pt x="632" y="25"/>
                  <a:pt x="632" y="25"/>
                </a:cubicBezTo>
                <a:close/>
              </a:path>
            </a:pathLst>
          </a:custGeom>
          <a:solidFill>
            <a:srgbClr val="C1111B"/>
          </a:solidFill>
          <a:ln>
            <a:noFill/>
          </a:ln>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5" name="Freeform 20">
            <a:extLst>
              <a:ext uri="{FF2B5EF4-FFF2-40B4-BE49-F238E27FC236}">
                <a16:creationId xmlns:a16="http://schemas.microsoft.com/office/drawing/2014/main" xmlns="" id="{B1AB9F5E-5F79-4E85-A8CE-66592AA6E33A}"/>
              </a:ext>
            </a:extLst>
          </p:cNvPr>
          <p:cNvSpPr>
            <a:spLocks/>
          </p:cNvSpPr>
          <p:nvPr/>
        </p:nvSpPr>
        <p:spPr bwMode="auto">
          <a:xfrm>
            <a:off x="6239533" y="3029007"/>
            <a:ext cx="377033" cy="313900"/>
          </a:xfrm>
          <a:custGeom>
            <a:avLst/>
            <a:gdLst>
              <a:gd name="T0" fmla="*/ 83 w 88"/>
              <a:gd name="T1" fmla="*/ 64 h 73"/>
              <a:gd name="T2" fmla="*/ 79 w 88"/>
              <a:gd name="T3" fmla="*/ 64 h 73"/>
              <a:gd name="T4" fmla="*/ 79 w 88"/>
              <a:gd name="T5" fmla="*/ 22 h 73"/>
              <a:gd name="T6" fmla="*/ 66 w 88"/>
              <a:gd name="T7" fmla="*/ 22 h 73"/>
              <a:gd name="T8" fmla="*/ 66 w 88"/>
              <a:gd name="T9" fmla="*/ 64 h 73"/>
              <a:gd name="T10" fmla="*/ 60 w 88"/>
              <a:gd name="T11" fmla="*/ 64 h 73"/>
              <a:gd name="T12" fmla="*/ 60 w 88"/>
              <a:gd name="T13" fmla="*/ 40 h 73"/>
              <a:gd name="T14" fmla="*/ 47 w 88"/>
              <a:gd name="T15" fmla="*/ 40 h 73"/>
              <a:gd name="T16" fmla="*/ 47 w 88"/>
              <a:gd name="T17" fmla="*/ 64 h 73"/>
              <a:gd name="T18" fmla="*/ 41 w 88"/>
              <a:gd name="T19" fmla="*/ 64 h 73"/>
              <a:gd name="T20" fmla="*/ 41 w 88"/>
              <a:gd name="T21" fmla="*/ 0 h 73"/>
              <a:gd name="T22" fmla="*/ 28 w 88"/>
              <a:gd name="T23" fmla="*/ 0 h 73"/>
              <a:gd name="T24" fmla="*/ 28 w 88"/>
              <a:gd name="T25" fmla="*/ 64 h 73"/>
              <a:gd name="T26" fmla="*/ 22 w 88"/>
              <a:gd name="T27" fmla="*/ 64 h 73"/>
              <a:gd name="T28" fmla="*/ 22 w 88"/>
              <a:gd name="T29" fmla="*/ 24 h 73"/>
              <a:gd name="T30" fmla="*/ 9 w 88"/>
              <a:gd name="T31" fmla="*/ 24 h 73"/>
              <a:gd name="T32" fmla="*/ 9 w 88"/>
              <a:gd name="T33" fmla="*/ 64 h 73"/>
              <a:gd name="T34" fmla="*/ 5 w 88"/>
              <a:gd name="T35" fmla="*/ 64 h 73"/>
              <a:gd name="T36" fmla="*/ 0 w 88"/>
              <a:gd name="T37" fmla="*/ 68 h 73"/>
              <a:gd name="T38" fmla="*/ 5 w 88"/>
              <a:gd name="T39" fmla="*/ 73 h 73"/>
              <a:gd name="T40" fmla="*/ 83 w 88"/>
              <a:gd name="T41" fmla="*/ 73 h 73"/>
              <a:gd name="T42" fmla="*/ 88 w 88"/>
              <a:gd name="T43" fmla="*/ 68 h 73"/>
              <a:gd name="T44" fmla="*/ 83 w 88"/>
              <a:gd name="T45"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73">
                <a:moveTo>
                  <a:pt x="83" y="64"/>
                </a:moveTo>
                <a:cubicBezTo>
                  <a:pt x="79" y="64"/>
                  <a:pt x="79" y="64"/>
                  <a:pt x="79" y="64"/>
                </a:cubicBezTo>
                <a:cubicBezTo>
                  <a:pt x="79" y="22"/>
                  <a:pt x="79" y="22"/>
                  <a:pt x="79" y="22"/>
                </a:cubicBezTo>
                <a:cubicBezTo>
                  <a:pt x="66" y="22"/>
                  <a:pt x="66" y="22"/>
                  <a:pt x="66" y="22"/>
                </a:cubicBezTo>
                <a:cubicBezTo>
                  <a:pt x="66" y="64"/>
                  <a:pt x="66" y="64"/>
                  <a:pt x="66" y="64"/>
                </a:cubicBezTo>
                <a:cubicBezTo>
                  <a:pt x="60" y="64"/>
                  <a:pt x="60" y="64"/>
                  <a:pt x="60" y="64"/>
                </a:cubicBezTo>
                <a:cubicBezTo>
                  <a:pt x="60" y="40"/>
                  <a:pt x="60" y="40"/>
                  <a:pt x="60" y="40"/>
                </a:cubicBezTo>
                <a:cubicBezTo>
                  <a:pt x="47" y="40"/>
                  <a:pt x="47" y="40"/>
                  <a:pt x="47" y="40"/>
                </a:cubicBezTo>
                <a:cubicBezTo>
                  <a:pt x="47" y="64"/>
                  <a:pt x="47" y="64"/>
                  <a:pt x="47" y="64"/>
                </a:cubicBezTo>
                <a:cubicBezTo>
                  <a:pt x="41" y="64"/>
                  <a:pt x="41" y="64"/>
                  <a:pt x="41" y="64"/>
                </a:cubicBezTo>
                <a:cubicBezTo>
                  <a:pt x="41" y="0"/>
                  <a:pt x="41" y="0"/>
                  <a:pt x="41" y="0"/>
                </a:cubicBezTo>
                <a:cubicBezTo>
                  <a:pt x="28" y="0"/>
                  <a:pt x="28" y="0"/>
                  <a:pt x="28" y="0"/>
                </a:cubicBezTo>
                <a:cubicBezTo>
                  <a:pt x="28" y="64"/>
                  <a:pt x="28" y="64"/>
                  <a:pt x="28" y="64"/>
                </a:cubicBezTo>
                <a:cubicBezTo>
                  <a:pt x="22" y="64"/>
                  <a:pt x="22" y="64"/>
                  <a:pt x="22" y="64"/>
                </a:cubicBezTo>
                <a:cubicBezTo>
                  <a:pt x="22" y="24"/>
                  <a:pt x="22" y="24"/>
                  <a:pt x="22" y="24"/>
                </a:cubicBezTo>
                <a:cubicBezTo>
                  <a:pt x="9" y="24"/>
                  <a:pt x="9" y="24"/>
                  <a:pt x="9" y="24"/>
                </a:cubicBezTo>
                <a:cubicBezTo>
                  <a:pt x="9" y="64"/>
                  <a:pt x="9" y="64"/>
                  <a:pt x="9" y="64"/>
                </a:cubicBezTo>
                <a:cubicBezTo>
                  <a:pt x="5" y="64"/>
                  <a:pt x="5" y="64"/>
                  <a:pt x="5" y="64"/>
                </a:cubicBezTo>
                <a:cubicBezTo>
                  <a:pt x="2" y="64"/>
                  <a:pt x="0" y="66"/>
                  <a:pt x="0" y="68"/>
                </a:cubicBezTo>
                <a:cubicBezTo>
                  <a:pt x="0" y="71"/>
                  <a:pt x="2" y="73"/>
                  <a:pt x="5" y="73"/>
                </a:cubicBezTo>
                <a:cubicBezTo>
                  <a:pt x="83" y="73"/>
                  <a:pt x="83" y="73"/>
                  <a:pt x="83" y="73"/>
                </a:cubicBezTo>
                <a:cubicBezTo>
                  <a:pt x="86" y="73"/>
                  <a:pt x="88" y="71"/>
                  <a:pt x="88" y="68"/>
                </a:cubicBezTo>
                <a:cubicBezTo>
                  <a:pt x="88" y="66"/>
                  <a:pt x="86" y="64"/>
                  <a:pt x="83" y="6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 name="Freeform 9">
            <a:extLst>
              <a:ext uri="{FF2B5EF4-FFF2-40B4-BE49-F238E27FC236}">
                <a16:creationId xmlns:a16="http://schemas.microsoft.com/office/drawing/2014/main" xmlns="" id="{74DA3990-6119-43AF-854E-858CE8D7EED6}"/>
              </a:ext>
            </a:extLst>
          </p:cNvPr>
          <p:cNvSpPr>
            <a:spLocks noEditPoints="1"/>
          </p:cNvSpPr>
          <p:nvPr/>
        </p:nvSpPr>
        <p:spPr bwMode="auto">
          <a:xfrm>
            <a:off x="4749171" y="3229161"/>
            <a:ext cx="416519" cy="41652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18 w 128"/>
              <a:gd name="T11" fmla="*/ 48 h 128"/>
              <a:gd name="T12" fmla="*/ 97 w 128"/>
              <a:gd name="T13" fmla="*/ 33 h 128"/>
              <a:gd name="T14" fmla="*/ 82 w 128"/>
              <a:gd name="T15" fmla="*/ 11 h 128"/>
              <a:gd name="T16" fmla="*/ 118 w 128"/>
              <a:gd name="T17" fmla="*/ 48 h 128"/>
              <a:gd name="T18" fmla="*/ 96 w 128"/>
              <a:gd name="T19" fmla="*/ 64 h 128"/>
              <a:gd name="T20" fmla="*/ 94 w 128"/>
              <a:gd name="T21" fmla="*/ 81 h 128"/>
              <a:gd name="T22" fmla="*/ 65 w 128"/>
              <a:gd name="T23" fmla="*/ 75 h 128"/>
              <a:gd name="T24" fmla="*/ 36 w 128"/>
              <a:gd name="T25" fmla="*/ 81 h 128"/>
              <a:gd name="T26" fmla="*/ 34 w 128"/>
              <a:gd name="T27" fmla="*/ 64 h 128"/>
              <a:gd name="T28" fmla="*/ 39 w 128"/>
              <a:gd name="T29" fmla="*/ 39 h 128"/>
              <a:gd name="T30" fmla="*/ 65 w 128"/>
              <a:gd name="T31" fmla="*/ 33 h 128"/>
              <a:gd name="T32" fmla="*/ 91 w 128"/>
              <a:gd name="T33" fmla="*/ 39 h 128"/>
              <a:gd name="T34" fmla="*/ 96 w 128"/>
              <a:gd name="T35" fmla="*/ 64 h 128"/>
              <a:gd name="T36" fmla="*/ 65 w 128"/>
              <a:gd name="T37" fmla="*/ 8 h 128"/>
              <a:gd name="T38" fmla="*/ 68 w 128"/>
              <a:gd name="T39" fmla="*/ 8 h 128"/>
              <a:gd name="T40" fmla="*/ 87 w 128"/>
              <a:gd name="T41" fmla="*/ 29 h 128"/>
              <a:gd name="T42" fmla="*/ 65 w 128"/>
              <a:gd name="T43" fmla="*/ 26 h 128"/>
              <a:gd name="T44" fmla="*/ 45 w 128"/>
              <a:gd name="T45" fmla="*/ 29 h 128"/>
              <a:gd name="T46" fmla="*/ 65 w 128"/>
              <a:gd name="T47" fmla="*/ 8 h 128"/>
              <a:gd name="T48" fmla="*/ 50 w 128"/>
              <a:gd name="T49" fmla="*/ 10 h 128"/>
              <a:gd name="T50" fmla="*/ 34 w 128"/>
              <a:gd name="T51" fmla="*/ 33 h 128"/>
              <a:gd name="T52" fmla="*/ 10 w 128"/>
              <a:gd name="T53" fmla="*/ 51 h 128"/>
              <a:gd name="T54" fmla="*/ 50 w 128"/>
              <a:gd name="T55" fmla="*/ 10 h 128"/>
              <a:gd name="T56" fmla="*/ 16 w 128"/>
              <a:gd name="T57" fmla="*/ 93 h 128"/>
              <a:gd name="T58" fmla="*/ 8 w 128"/>
              <a:gd name="T59" fmla="*/ 65 h 128"/>
              <a:gd name="T60" fmla="*/ 30 w 128"/>
              <a:gd name="T61" fmla="*/ 44 h 128"/>
              <a:gd name="T62" fmla="*/ 27 w 128"/>
              <a:gd name="T63" fmla="*/ 64 h 128"/>
              <a:gd name="T64" fmla="*/ 29 w 128"/>
              <a:gd name="T65" fmla="*/ 84 h 128"/>
              <a:gd name="T66" fmla="*/ 16 w 128"/>
              <a:gd name="T67" fmla="*/ 93 h 128"/>
              <a:gd name="T68" fmla="*/ 20 w 128"/>
              <a:gd name="T69" fmla="*/ 99 h 128"/>
              <a:gd name="T70" fmla="*/ 32 w 128"/>
              <a:gd name="T71" fmla="*/ 91 h 128"/>
              <a:gd name="T72" fmla="*/ 50 w 128"/>
              <a:gd name="T73" fmla="*/ 119 h 128"/>
              <a:gd name="T74" fmla="*/ 20 w 128"/>
              <a:gd name="T75" fmla="*/ 99 h 128"/>
              <a:gd name="T76" fmla="*/ 68 w 128"/>
              <a:gd name="T77" fmla="*/ 121 h 128"/>
              <a:gd name="T78" fmla="*/ 65 w 128"/>
              <a:gd name="T79" fmla="*/ 121 h 128"/>
              <a:gd name="T80" fmla="*/ 39 w 128"/>
              <a:gd name="T81" fmla="*/ 88 h 128"/>
              <a:gd name="T82" fmla="*/ 65 w 128"/>
              <a:gd name="T83" fmla="*/ 83 h 128"/>
              <a:gd name="T84" fmla="*/ 92 w 128"/>
              <a:gd name="T85" fmla="*/ 88 h 128"/>
              <a:gd name="T86" fmla="*/ 68 w 128"/>
              <a:gd name="T87" fmla="*/ 121 h 128"/>
              <a:gd name="T88" fmla="*/ 82 w 128"/>
              <a:gd name="T89" fmla="*/ 118 h 128"/>
              <a:gd name="T90" fmla="*/ 99 w 128"/>
              <a:gd name="T91" fmla="*/ 91 h 128"/>
              <a:gd name="T92" fmla="*/ 109 w 128"/>
              <a:gd name="T93" fmla="*/ 98 h 128"/>
              <a:gd name="T94" fmla="*/ 82 w 128"/>
              <a:gd name="T95" fmla="*/ 118 h 128"/>
              <a:gd name="T96" fmla="*/ 101 w 128"/>
              <a:gd name="T97" fmla="*/ 84 h 128"/>
              <a:gd name="T98" fmla="*/ 104 w 128"/>
              <a:gd name="T99" fmla="*/ 64 h 128"/>
              <a:gd name="T100" fmla="*/ 101 w 128"/>
              <a:gd name="T101" fmla="*/ 44 h 128"/>
              <a:gd name="T102" fmla="*/ 121 w 128"/>
              <a:gd name="T103" fmla="*/ 62 h 128"/>
              <a:gd name="T104" fmla="*/ 121 w 128"/>
              <a:gd name="T105" fmla="*/ 64 h 128"/>
              <a:gd name="T106" fmla="*/ 114 w 128"/>
              <a:gd name="T107" fmla="*/ 92 h 128"/>
              <a:gd name="T108" fmla="*/ 101 w 128"/>
              <a:gd name="T109"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28">
                <a:moveTo>
                  <a:pt x="64" y="0"/>
                </a:moveTo>
                <a:cubicBezTo>
                  <a:pt x="29" y="0"/>
                  <a:pt x="0" y="29"/>
                  <a:pt x="0" y="64"/>
                </a:cubicBezTo>
                <a:cubicBezTo>
                  <a:pt x="0" y="100"/>
                  <a:pt x="29" y="128"/>
                  <a:pt x="64" y="128"/>
                </a:cubicBezTo>
                <a:cubicBezTo>
                  <a:pt x="100" y="128"/>
                  <a:pt x="128" y="100"/>
                  <a:pt x="128" y="64"/>
                </a:cubicBezTo>
                <a:cubicBezTo>
                  <a:pt x="128" y="29"/>
                  <a:pt x="100" y="0"/>
                  <a:pt x="64" y="0"/>
                </a:cubicBezTo>
                <a:close/>
                <a:moveTo>
                  <a:pt x="118" y="48"/>
                </a:moveTo>
                <a:cubicBezTo>
                  <a:pt x="112" y="42"/>
                  <a:pt x="105" y="37"/>
                  <a:pt x="97" y="33"/>
                </a:cubicBezTo>
                <a:cubicBezTo>
                  <a:pt x="93" y="25"/>
                  <a:pt x="88" y="17"/>
                  <a:pt x="82" y="11"/>
                </a:cubicBezTo>
                <a:cubicBezTo>
                  <a:pt x="99" y="17"/>
                  <a:pt x="113" y="30"/>
                  <a:pt x="118" y="48"/>
                </a:cubicBezTo>
                <a:close/>
                <a:moveTo>
                  <a:pt x="96" y="64"/>
                </a:moveTo>
                <a:cubicBezTo>
                  <a:pt x="96" y="70"/>
                  <a:pt x="96" y="76"/>
                  <a:pt x="94" y="81"/>
                </a:cubicBezTo>
                <a:cubicBezTo>
                  <a:pt x="85" y="77"/>
                  <a:pt x="76" y="75"/>
                  <a:pt x="65" y="75"/>
                </a:cubicBezTo>
                <a:cubicBezTo>
                  <a:pt x="55" y="75"/>
                  <a:pt x="45" y="77"/>
                  <a:pt x="36" y="81"/>
                </a:cubicBezTo>
                <a:cubicBezTo>
                  <a:pt x="35" y="76"/>
                  <a:pt x="34" y="70"/>
                  <a:pt x="34" y="64"/>
                </a:cubicBezTo>
                <a:cubicBezTo>
                  <a:pt x="34" y="55"/>
                  <a:pt x="36" y="47"/>
                  <a:pt x="39" y="39"/>
                </a:cubicBezTo>
                <a:cubicBezTo>
                  <a:pt x="47" y="35"/>
                  <a:pt x="56" y="33"/>
                  <a:pt x="65" y="33"/>
                </a:cubicBezTo>
                <a:cubicBezTo>
                  <a:pt x="75" y="33"/>
                  <a:pt x="83" y="35"/>
                  <a:pt x="91" y="39"/>
                </a:cubicBezTo>
                <a:cubicBezTo>
                  <a:pt x="95" y="47"/>
                  <a:pt x="96" y="55"/>
                  <a:pt x="96" y="64"/>
                </a:cubicBezTo>
                <a:close/>
                <a:moveTo>
                  <a:pt x="65" y="8"/>
                </a:moveTo>
                <a:cubicBezTo>
                  <a:pt x="66" y="8"/>
                  <a:pt x="67" y="8"/>
                  <a:pt x="68" y="8"/>
                </a:cubicBezTo>
                <a:cubicBezTo>
                  <a:pt x="75" y="14"/>
                  <a:pt x="82" y="21"/>
                  <a:pt x="87" y="29"/>
                </a:cubicBezTo>
                <a:cubicBezTo>
                  <a:pt x="80" y="27"/>
                  <a:pt x="73" y="26"/>
                  <a:pt x="65" y="26"/>
                </a:cubicBezTo>
                <a:cubicBezTo>
                  <a:pt x="58" y="26"/>
                  <a:pt x="51" y="27"/>
                  <a:pt x="45" y="29"/>
                </a:cubicBezTo>
                <a:cubicBezTo>
                  <a:pt x="50" y="20"/>
                  <a:pt x="57" y="13"/>
                  <a:pt x="65" y="8"/>
                </a:cubicBezTo>
                <a:close/>
                <a:moveTo>
                  <a:pt x="50" y="10"/>
                </a:moveTo>
                <a:cubicBezTo>
                  <a:pt x="43" y="16"/>
                  <a:pt x="38" y="24"/>
                  <a:pt x="34" y="33"/>
                </a:cubicBezTo>
                <a:cubicBezTo>
                  <a:pt x="25" y="37"/>
                  <a:pt x="16" y="43"/>
                  <a:pt x="10" y="51"/>
                </a:cubicBezTo>
                <a:cubicBezTo>
                  <a:pt x="15" y="31"/>
                  <a:pt x="30" y="15"/>
                  <a:pt x="50" y="10"/>
                </a:cubicBezTo>
                <a:close/>
                <a:moveTo>
                  <a:pt x="16" y="93"/>
                </a:moveTo>
                <a:cubicBezTo>
                  <a:pt x="11" y="85"/>
                  <a:pt x="8" y="75"/>
                  <a:pt x="8" y="65"/>
                </a:cubicBezTo>
                <a:cubicBezTo>
                  <a:pt x="13" y="57"/>
                  <a:pt x="21" y="49"/>
                  <a:pt x="30" y="44"/>
                </a:cubicBezTo>
                <a:cubicBezTo>
                  <a:pt x="28" y="50"/>
                  <a:pt x="27" y="57"/>
                  <a:pt x="27" y="64"/>
                </a:cubicBezTo>
                <a:cubicBezTo>
                  <a:pt x="27" y="71"/>
                  <a:pt x="28" y="78"/>
                  <a:pt x="29" y="84"/>
                </a:cubicBezTo>
                <a:cubicBezTo>
                  <a:pt x="25" y="87"/>
                  <a:pt x="20" y="90"/>
                  <a:pt x="16" y="93"/>
                </a:cubicBezTo>
                <a:close/>
                <a:moveTo>
                  <a:pt x="20" y="99"/>
                </a:moveTo>
                <a:cubicBezTo>
                  <a:pt x="24" y="96"/>
                  <a:pt x="28" y="94"/>
                  <a:pt x="32" y="91"/>
                </a:cubicBezTo>
                <a:cubicBezTo>
                  <a:pt x="36" y="102"/>
                  <a:pt x="42" y="111"/>
                  <a:pt x="50" y="119"/>
                </a:cubicBezTo>
                <a:cubicBezTo>
                  <a:pt x="38" y="116"/>
                  <a:pt x="28" y="109"/>
                  <a:pt x="20" y="99"/>
                </a:cubicBezTo>
                <a:close/>
                <a:moveTo>
                  <a:pt x="68" y="121"/>
                </a:moveTo>
                <a:cubicBezTo>
                  <a:pt x="67" y="121"/>
                  <a:pt x="66" y="121"/>
                  <a:pt x="65" y="121"/>
                </a:cubicBezTo>
                <a:cubicBezTo>
                  <a:pt x="53" y="113"/>
                  <a:pt x="44" y="102"/>
                  <a:pt x="39" y="88"/>
                </a:cubicBezTo>
                <a:cubicBezTo>
                  <a:pt x="47" y="85"/>
                  <a:pt x="56" y="83"/>
                  <a:pt x="65" y="83"/>
                </a:cubicBezTo>
                <a:cubicBezTo>
                  <a:pt x="75" y="83"/>
                  <a:pt x="84" y="85"/>
                  <a:pt x="92" y="88"/>
                </a:cubicBezTo>
                <a:cubicBezTo>
                  <a:pt x="87" y="101"/>
                  <a:pt x="79" y="113"/>
                  <a:pt x="68" y="121"/>
                </a:cubicBezTo>
                <a:close/>
                <a:moveTo>
                  <a:pt x="82" y="118"/>
                </a:moveTo>
                <a:cubicBezTo>
                  <a:pt x="89" y="110"/>
                  <a:pt x="95" y="101"/>
                  <a:pt x="99" y="91"/>
                </a:cubicBezTo>
                <a:cubicBezTo>
                  <a:pt x="103" y="93"/>
                  <a:pt x="106" y="96"/>
                  <a:pt x="109" y="98"/>
                </a:cubicBezTo>
                <a:cubicBezTo>
                  <a:pt x="103" y="107"/>
                  <a:pt x="93" y="114"/>
                  <a:pt x="82" y="118"/>
                </a:cubicBezTo>
                <a:close/>
                <a:moveTo>
                  <a:pt x="101" y="84"/>
                </a:moveTo>
                <a:cubicBezTo>
                  <a:pt x="103" y="78"/>
                  <a:pt x="104" y="71"/>
                  <a:pt x="104" y="64"/>
                </a:cubicBezTo>
                <a:cubicBezTo>
                  <a:pt x="104" y="57"/>
                  <a:pt x="103" y="50"/>
                  <a:pt x="101" y="44"/>
                </a:cubicBezTo>
                <a:cubicBezTo>
                  <a:pt x="109" y="48"/>
                  <a:pt x="116" y="55"/>
                  <a:pt x="121" y="62"/>
                </a:cubicBezTo>
                <a:cubicBezTo>
                  <a:pt x="121" y="63"/>
                  <a:pt x="121" y="64"/>
                  <a:pt x="121" y="64"/>
                </a:cubicBezTo>
                <a:cubicBezTo>
                  <a:pt x="121" y="75"/>
                  <a:pt x="118" y="84"/>
                  <a:pt x="114" y="92"/>
                </a:cubicBezTo>
                <a:cubicBezTo>
                  <a:pt x="110" y="89"/>
                  <a:pt x="106" y="86"/>
                  <a:pt x="101" y="8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17" name="Group 26">
            <a:extLst>
              <a:ext uri="{FF2B5EF4-FFF2-40B4-BE49-F238E27FC236}">
                <a16:creationId xmlns:a16="http://schemas.microsoft.com/office/drawing/2014/main" xmlns="" id="{1A50E3E3-8293-43D4-9AC3-8FC71E3BAE1C}"/>
              </a:ext>
            </a:extLst>
          </p:cNvPr>
          <p:cNvGrpSpPr/>
          <p:nvPr/>
        </p:nvGrpSpPr>
        <p:grpSpPr>
          <a:xfrm>
            <a:off x="4825437" y="2005531"/>
            <a:ext cx="493251" cy="497579"/>
            <a:chOff x="7789863" y="165100"/>
            <a:chExt cx="723900" cy="730250"/>
          </a:xfrm>
          <a:solidFill>
            <a:srgbClr val="FFFFFF"/>
          </a:solidFill>
        </p:grpSpPr>
        <p:sp>
          <p:nvSpPr>
            <p:cNvPr id="18" name="Freeform 5">
              <a:extLst>
                <a:ext uri="{FF2B5EF4-FFF2-40B4-BE49-F238E27FC236}">
                  <a16:creationId xmlns:a16="http://schemas.microsoft.com/office/drawing/2014/main" xmlns="" id="{435B21C6-B21D-4144-BE38-93ACD6E00E68}"/>
                </a:ext>
              </a:extLst>
            </p:cNvPr>
            <p:cNvSpPr>
              <a:spLocks noEditPoints="1"/>
            </p:cNvSpPr>
            <p:nvPr/>
          </p:nvSpPr>
          <p:spPr bwMode="auto">
            <a:xfrm>
              <a:off x="8042275" y="420688"/>
              <a:ext cx="219075" cy="220663"/>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 name="Freeform 6">
              <a:extLst>
                <a:ext uri="{FF2B5EF4-FFF2-40B4-BE49-F238E27FC236}">
                  <a16:creationId xmlns:a16="http://schemas.microsoft.com/office/drawing/2014/main" xmlns="" id="{CBED6E2F-761F-4437-8D5D-CD5AB75C98FA}"/>
                </a:ext>
              </a:extLst>
            </p:cNvPr>
            <p:cNvSpPr>
              <a:spLocks noEditPoints="1"/>
            </p:cNvSpPr>
            <p:nvPr/>
          </p:nvSpPr>
          <p:spPr bwMode="auto">
            <a:xfrm>
              <a:off x="7789863" y="165100"/>
              <a:ext cx="723900" cy="730250"/>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0" name="Group 29">
            <a:extLst>
              <a:ext uri="{FF2B5EF4-FFF2-40B4-BE49-F238E27FC236}">
                <a16:creationId xmlns:a16="http://schemas.microsoft.com/office/drawing/2014/main" xmlns="" id="{07B7A90C-93EA-48E1-8412-B0D23919C0ED}"/>
              </a:ext>
            </a:extLst>
          </p:cNvPr>
          <p:cNvGrpSpPr/>
          <p:nvPr/>
        </p:nvGrpSpPr>
        <p:grpSpPr>
          <a:xfrm>
            <a:off x="6229570" y="2123829"/>
            <a:ext cx="510463" cy="305215"/>
            <a:chOff x="7037388" y="3643313"/>
            <a:chExt cx="762000" cy="455613"/>
          </a:xfrm>
          <a:solidFill>
            <a:srgbClr val="FFFFFF"/>
          </a:solidFill>
        </p:grpSpPr>
        <p:sp>
          <p:nvSpPr>
            <p:cNvPr id="21" name="Freeform 30">
              <a:extLst>
                <a:ext uri="{FF2B5EF4-FFF2-40B4-BE49-F238E27FC236}">
                  <a16:creationId xmlns:a16="http://schemas.microsoft.com/office/drawing/2014/main" xmlns="" id="{F03D1AB3-DF75-44AC-92AC-05A996CB392C}"/>
                </a:ext>
              </a:extLst>
            </p:cNvPr>
            <p:cNvSpPr>
              <a:spLocks/>
            </p:cNvSpPr>
            <p:nvPr/>
          </p:nvSpPr>
          <p:spPr bwMode="auto">
            <a:xfrm>
              <a:off x="7037388" y="3643313"/>
              <a:ext cx="601663" cy="455613"/>
            </a:xfrm>
            <a:custGeom>
              <a:avLst/>
              <a:gdLst>
                <a:gd name="T0" fmla="*/ 110 w 158"/>
                <a:gd name="T1" fmla="*/ 55 h 118"/>
                <a:gd name="T2" fmla="*/ 109 w 158"/>
                <a:gd name="T3" fmla="*/ 50 h 118"/>
                <a:gd name="T4" fmla="*/ 119 w 158"/>
                <a:gd name="T5" fmla="*/ 33 h 118"/>
                <a:gd name="T6" fmla="*/ 119 w 158"/>
                <a:gd name="T7" fmla="*/ 24 h 118"/>
                <a:gd name="T8" fmla="*/ 119 w 158"/>
                <a:gd name="T9" fmla="*/ 16 h 118"/>
                <a:gd name="T10" fmla="*/ 118 w 158"/>
                <a:gd name="T11" fmla="*/ 15 h 118"/>
                <a:gd name="T12" fmla="*/ 117 w 158"/>
                <a:gd name="T13" fmla="*/ 8 h 118"/>
                <a:gd name="T14" fmla="*/ 99 w 158"/>
                <a:gd name="T15" fmla="*/ 0 h 118"/>
                <a:gd name="T16" fmla="*/ 81 w 158"/>
                <a:gd name="T17" fmla="*/ 5 h 118"/>
                <a:gd name="T18" fmla="*/ 78 w 158"/>
                <a:gd name="T19" fmla="*/ 13 h 118"/>
                <a:gd name="T20" fmla="*/ 77 w 158"/>
                <a:gd name="T21" fmla="*/ 15 h 118"/>
                <a:gd name="T22" fmla="*/ 77 w 158"/>
                <a:gd name="T23" fmla="*/ 23 h 118"/>
                <a:gd name="T24" fmla="*/ 77 w 158"/>
                <a:gd name="T25" fmla="*/ 32 h 118"/>
                <a:gd name="T26" fmla="*/ 87 w 158"/>
                <a:gd name="T27" fmla="*/ 49 h 118"/>
                <a:gd name="T28" fmla="*/ 86 w 158"/>
                <a:gd name="T29" fmla="*/ 55 h 118"/>
                <a:gd name="T30" fmla="*/ 69 w 158"/>
                <a:gd name="T31" fmla="*/ 63 h 118"/>
                <a:gd name="T32" fmla="*/ 52 w 158"/>
                <a:gd name="T33" fmla="*/ 56 h 118"/>
                <a:gd name="T34" fmla="*/ 51 w 158"/>
                <a:gd name="T35" fmla="*/ 52 h 118"/>
                <a:gd name="T36" fmla="*/ 58 w 158"/>
                <a:gd name="T37" fmla="*/ 38 h 118"/>
                <a:gd name="T38" fmla="*/ 59 w 158"/>
                <a:gd name="T39" fmla="*/ 32 h 118"/>
                <a:gd name="T40" fmla="*/ 58 w 158"/>
                <a:gd name="T41" fmla="*/ 18 h 118"/>
                <a:gd name="T42" fmla="*/ 44 w 158"/>
                <a:gd name="T43" fmla="*/ 12 h 118"/>
                <a:gd name="T44" fmla="*/ 29 w 158"/>
                <a:gd name="T45" fmla="*/ 16 h 118"/>
                <a:gd name="T46" fmla="*/ 26 w 158"/>
                <a:gd name="T47" fmla="*/ 31 h 118"/>
                <a:gd name="T48" fmla="*/ 27 w 158"/>
                <a:gd name="T49" fmla="*/ 38 h 118"/>
                <a:gd name="T50" fmla="*/ 34 w 158"/>
                <a:gd name="T51" fmla="*/ 51 h 118"/>
                <a:gd name="T52" fmla="*/ 33 w 158"/>
                <a:gd name="T53" fmla="*/ 56 h 118"/>
                <a:gd name="T54" fmla="*/ 8 w 158"/>
                <a:gd name="T55" fmla="*/ 70 h 118"/>
                <a:gd name="T56" fmla="*/ 3 w 158"/>
                <a:gd name="T57" fmla="*/ 89 h 118"/>
                <a:gd name="T58" fmla="*/ 41 w 158"/>
                <a:gd name="T59" fmla="*/ 99 h 118"/>
                <a:gd name="T60" fmla="*/ 48 w 158"/>
                <a:gd name="T61" fmla="*/ 76 h 118"/>
                <a:gd name="T62" fmla="*/ 57 w 158"/>
                <a:gd name="T63" fmla="*/ 70 h 118"/>
                <a:gd name="T64" fmla="*/ 53 w 158"/>
                <a:gd name="T65" fmla="*/ 73 h 118"/>
                <a:gd name="T66" fmla="*/ 47 w 158"/>
                <a:gd name="T67" fmla="*/ 99 h 118"/>
                <a:gd name="T68" fmla="*/ 155 w 158"/>
                <a:gd name="T69" fmla="*/ 99 h 118"/>
                <a:gd name="T70" fmla="*/ 150 w 158"/>
                <a:gd name="T71" fmla="*/ 78 h 118"/>
                <a:gd name="T72" fmla="*/ 110 w 158"/>
                <a:gd name="T73" fmla="*/ 5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18">
                  <a:moveTo>
                    <a:pt x="110" y="55"/>
                  </a:moveTo>
                  <a:cubicBezTo>
                    <a:pt x="109" y="50"/>
                    <a:pt x="109" y="50"/>
                    <a:pt x="109" y="50"/>
                  </a:cubicBezTo>
                  <a:cubicBezTo>
                    <a:pt x="113" y="47"/>
                    <a:pt x="117" y="42"/>
                    <a:pt x="119" y="33"/>
                  </a:cubicBezTo>
                  <a:cubicBezTo>
                    <a:pt x="122" y="27"/>
                    <a:pt x="119" y="24"/>
                    <a:pt x="119" y="24"/>
                  </a:cubicBezTo>
                  <a:cubicBezTo>
                    <a:pt x="119" y="16"/>
                    <a:pt x="119" y="16"/>
                    <a:pt x="119" y="16"/>
                  </a:cubicBezTo>
                  <a:cubicBezTo>
                    <a:pt x="119" y="16"/>
                    <a:pt x="118" y="15"/>
                    <a:pt x="118" y="15"/>
                  </a:cubicBezTo>
                  <a:cubicBezTo>
                    <a:pt x="118" y="13"/>
                    <a:pt x="118" y="10"/>
                    <a:pt x="117" y="8"/>
                  </a:cubicBezTo>
                  <a:cubicBezTo>
                    <a:pt x="114" y="5"/>
                    <a:pt x="110" y="1"/>
                    <a:pt x="99" y="0"/>
                  </a:cubicBezTo>
                  <a:cubicBezTo>
                    <a:pt x="92" y="0"/>
                    <a:pt x="84" y="3"/>
                    <a:pt x="81" y="5"/>
                  </a:cubicBezTo>
                  <a:cubicBezTo>
                    <a:pt x="80" y="7"/>
                    <a:pt x="79" y="10"/>
                    <a:pt x="78" y="13"/>
                  </a:cubicBezTo>
                  <a:cubicBezTo>
                    <a:pt x="78" y="13"/>
                    <a:pt x="78" y="14"/>
                    <a:pt x="77" y="15"/>
                  </a:cubicBezTo>
                  <a:cubicBezTo>
                    <a:pt x="77" y="23"/>
                    <a:pt x="77" y="23"/>
                    <a:pt x="77" y="23"/>
                  </a:cubicBezTo>
                  <a:cubicBezTo>
                    <a:pt x="77" y="23"/>
                    <a:pt x="74" y="27"/>
                    <a:pt x="77" y="32"/>
                  </a:cubicBezTo>
                  <a:cubicBezTo>
                    <a:pt x="79" y="41"/>
                    <a:pt x="83" y="46"/>
                    <a:pt x="87" y="49"/>
                  </a:cubicBezTo>
                  <a:cubicBezTo>
                    <a:pt x="86" y="55"/>
                    <a:pt x="86" y="55"/>
                    <a:pt x="86" y="55"/>
                  </a:cubicBezTo>
                  <a:cubicBezTo>
                    <a:pt x="84" y="56"/>
                    <a:pt x="76" y="60"/>
                    <a:pt x="69" y="63"/>
                  </a:cubicBezTo>
                  <a:cubicBezTo>
                    <a:pt x="61" y="59"/>
                    <a:pt x="52" y="56"/>
                    <a:pt x="52" y="56"/>
                  </a:cubicBezTo>
                  <a:cubicBezTo>
                    <a:pt x="51" y="52"/>
                    <a:pt x="51" y="52"/>
                    <a:pt x="51" y="52"/>
                  </a:cubicBezTo>
                  <a:cubicBezTo>
                    <a:pt x="54" y="50"/>
                    <a:pt x="57" y="46"/>
                    <a:pt x="58" y="38"/>
                  </a:cubicBezTo>
                  <a:cubicBezTo>
                    <a:pt x="59" y="37"/>
                    <a:pt x="59" y="34"/>
                    <a:pt x="59" y="32"/>
                  </a:cubicBezTo>
                  <a:cubicBezTo>
                    <a:pt x="59" y="30"/>
                    <a:pt x="60" y="23"/>
                    <a:pt x="58" y="18"/>
                  </a:cubicBezTo>
                  <a:cubicBezTo>
                    <a:pt x="56" y="16"/>
                    <a:pt x="52" y="13"/>
                    <a:pt x="44" y="12"/>
                  </a:cubicBezTo>
                  <a:cubicBezTo>
                    <a:pt x="38" y="12"/>
                    <a:pt x="32" y="14"/>
                    <a:pt x="29" y="16"/>
                  </a:cubicBezTo>
                  <a:cubicBezTo>
                    <a:pt x="26" y="20"/>
                    <a:pt x="26" y="27"/>
                    <a:pt x="26" y="31"/>
                  </a:cubicBezTo>
                  <a:cubicBezTo>
                    <a:pt x="25" y="33"/>
                    <a:pt x="25" y="36"/>
                    <a:pt x="27" y="38"/>
                  </a:cubicBezTo>
                  <a:cubicBezTo>
                    <a:pt x="28" y="45"/>
                    <a:pt x="31" y="49"/>
                    <a:pt x="34" y="51"/>
                  </a:cubicBezTo>
                  <a:cubicBezTo>
                    <a:pt x="33" y="56"/>
                    <a:pt x="33" y="56"/>
                    <a:pt x="33" y="56"/>
                  </a:cubicBezTo>
                  <a:cubicBezTo>
                    <a:pt x="33" y="56"/>
                    <a:pt x="13" y="65"/>
                    <a:pt x="8" y="70"/>
                  </a:cubicBezTo>
                  <a:cubicBezTo>
                    <a:pt x="4" y="73"/>
                    <a:pt x="0" y="85"/>
                    <a:pt x="3" y="89"/>
                  </a:cubicBezTo>
                  <a:cubicBezTo>
                    <a:pt x="14" y="94"/>
                    <a:pt x="27" y="98"/>
                    <a:pt x="41" y="99"/>
                  </a:cubicBezTo>
                  <a:cubicBezTo>
                    <a:pt x="40" y="91"/>
                    <a:pt x="44" y="80"/>
                    <a:pt x="48" y="76"/>
                  </a:cubicBezTo>
                  <a:cubicBezTo>
                    <a:pt x="50" y="75"/>
                    <a:pt x="53" y="73"/>
                    <a:pt x="57" y="70"/>
                  </a:cubicBezTo>
                  <a:cubicBezTo>
                    <a:pt x="55" y="72"/>
                    <a:pt x="54" y="73"/>
                    <a:pt x="53" y="73"/>
                  </a:cubicBezTo>
                  <a:cubicBezTo>
                    <a:pt x="47" y="78"/>
                    <a:pt x="43" y="93"/>
                    <a:pt x="47" y="99"/>
                  </a:cubicBezTo>
                  <a:cubicBezTo>
                    <a:pt x="75" y="113"/>
                    <a:pt x="119" y="118"/>
                    <a:pt x="155" y="99"/>
                  </a:cubicBezTo>
                  <a:cubicBezTo>
                    <a:pt x="158" y="94"/>
                    <a:pt x="153" y="82"/>
                    <a:pt x="150" y="78"/>
                  </a:cubicBezTo>
                  <a:cubicBezTo>
                    <a:pt x="144" y="69"/>
                    <a:pt x="121" y="57"/>
                    <a:pt x="1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 name="Freeform 31">
              <a:extLst>
                <a:ext uri="{FF2B5EF4-FFF2-40B4-BE49-F238E27FC236}">
                  <a16:creationId xmlns:a16="http://schemas.microsoft.com/office/drawing/2014/main" xmlns="" id="{BF64FB73-DBC4-43AA-862B-A96043E73051}"/>
                </a:ext>
              </a:extLst>
            </p:cNvPr>
            <p:cNvSpPr>
              <a:spLocks/>
            </p:cNvSpPr>
            <p:nvPr/>
          </p:nvSpPr>
          <p:spPr bwMode="auto">
            <a:xfrm>
              <a:off x="7532688" y="3686176"/>
              <a:ext cx="266700" cy="331788"/>
            </a:xfrm>
            <a:custGeom>
              <a:avLst/>
              <a:gdLst>
                <a:gd name="T0" fmla="*/ 62 w 70"/>
                <a:gd name="T1" fmla="*/ 57 h 86"/>
                <a:gd name="T2" fmla="*/ 37 w 70"/>
                <a:gd name="T3" fmla="*/ 44 h 86"/>
                <a:gd name="T4" fmla="*/ 36 w 70"/>
                <a:gd name="T5" fmla="*/ 39 h 86"/>
                <a:gd name="T6" fmla="*/ 43 w 70"/>
                <a:gd name="T7" fmla="*/ 26 h 86"/>
                <a:gd name="T8" fmla="*/ 44 w 70"/>
                <a:gd name="T9" fmla="*/ 19 h 86"/>
                <a:gd name="T10" fmla="*/ 41 w 70"/>
                <a:gd name="T11" fmla="*/ 4 h 86"/>
                <a:gd name="T12" fmla="*/ 26 w 70"/>
                <a:gd name="T13" fmla="*/ 0 h 86"/>
                <a:gd name="T14" fmla="*/ 12 w 70"/>
                <a:gd name="T15" fmla="*/ 6 h 86"/>
                <a:gd name="T16" fmla="*/ 11 w 70"/>
                <a:gd name="T17" fmla="*/ 20 h 86"/>
                <a:gd name="T18" fmla="*/ 12 w 70"/>
                <a:gd name="T19" fmla="*/ 26 h 86"/>
                <a:gd name="T20" fmla="*/ 19 w 70"/>
                <a:gd name="T21" fmla="*/ 40 h 86"/>
                <a:gd name="T22" fmla="*/ 18 w 70"/>
                <a:gd name="T23" fmla="*/ 44 h 86"/>
                <a:gd name="T24" fmla="*/ 0 w 70"/>
                <a:gd name="T25" fmla="*/ 52 h 86"/>
                <a:gd name="T26" fmla="*/ 22 w 70"/>
                <a:gd name="T27" fmla="*/ 64 h 86"/>
                <a:gd name="T28" fmla="*/ 29 w 70"/>
                <a:gd name="T29" fmla="*/ 86 h 86"/>
                <a:gd name="T30" fmla="*/ 67 w 70"/>
                <a:gd name="T31" fmla="*/ 77 h 86"/>
                <a:gd name="T32" fmla="*/ 62 w 70"/>
                <a:gd name="T33"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86">
                  <a:moveTo>
                    <a:pt x="62" y="57"/>
                  </a:moveTo>
                  <a:cubicBezTo>
                    <a:pt x="57" y="53"/>
                    <a:pt x="37" y="44"/>
                    <a:pt x="37" y="44"/>
                  </a:cubicBezTo>
                  <a:cubicBezTo>
                    <a:pt x="36" y="39"/>
                    <a:pt x="36" y="39"/>
                    <a:pt x="36" y="39"/>
                  </a:cubicBezTo>
                  <a:cubicBezTo>
                    <a:pt x="39" y="37"/>
                    <a:pt x="42" y="33"/>
                    <a:pt x="43" y="26"/>
                  </a:cubicBezTo>
                  <a:cubicBezTo>
                    <a:pt x="45" y="24"/>
                    <a:pt x="45" y="21"/>
                    <a:pt x="44" y="19"/>
                  </a:cubicBezTo>
                  <a:cubicBezTo>
                    <a:pt x="44" y="15"/>
                    <a:pt x="44" y="8"/>
                    <a:pt x="41" y="4"/>
                  </a:cubicBezTo>
                  <a:cubicBezTo>
                    <a:pt x="39" y="2"/>
                    <a:pt x="32" y="0"/>
                    <a:pt x="26" y="0"/>
                  </a:cubicBezTo>
                  <a:cubicBezTo>
                    <a:pt x="18" y="0"/>
                    <a:pt x="14" y="4"/>
                    <a:pt x="12" y="6"/>
                  </a:cubicBezTo>
                  <a:cubicBezTo>
                    <a:pt x="10" y="11"/>
                    <a:pt x="11" y="18"/>
                    <a:pt x="11" y="20"/>
                  </a:cubicBezTo>
                  <a:cubicBezTo>
                    <a:pt x="11" y="22"/>
                    <a:pt x="11" y="25"/>
                    <a:pt x="12" y="26"/>
                  </a:cubicBezTo>
                  <a:cubicBezTo>
                    <a:pt x="13" y="34"/>
                    <a:pt x="16" y="37"/>
                    <a:pt x="19" y="40"/>
                  </a:cubicBezTo>
                  <a:cubicBezTo>
                    <a:pt x="18" y="44"/>
                    <a:pt x="18" y="44"/>
                    <a:pt x="18" y="44"/>
                  </a:cubicBezTo>
                  <a:cubicBezTo>
                    <a:pt x="18" y="44"/>
                    <a:pt x="9" y="47"/>
                    <a:pt x="0" y="52"/>
                  </a:cubicBezTo>
                  <a:cubicBezTo>
                    <a:pt x="8" y="56"/>
                    <a:pt x="18" y="61"/>
                    <a:pt x="22" y="64"/>
                  </a:cubicBezTo>
                  <a:cubicBezTo>
                    <a:pt x="26" y="68"/>
                    <a:pt x="30" y="79"/>
                    <a:pt x="29" y="86"/>
                  </a:cubicBezTo>
                  <a:cubicBezTo>
                    <a:pt x="43" y="86"/>
                    <a:pt x="56" y="82"/>
                    <a:pt x="67" y="77"/>
                  </a:cubicBezTo>
                  <a:cubicBezTo>
                    <a:pt x="70" y="73"/>
                    <a:pt x="66" y="61"/>
                    <a:pt x="6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id-ID"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23" name="Group 32">
            <a:extLst>
              <a:ext uri="{FF2B5EF4-FFF2-40B4-BE49-F238E27FC236}">
                <a16:creationId xmlns:a16="http://schemas.microsoft.com/office/drawing/2014/main" xmlns="" id="{43886D88-10C0-4A2F-9C8B-1E05C88B979F}"/>
              </a:ext>
            </a:extLst>
          </p:cNvPr>
          <p:cNvGrpSpPr/>
          <p:nvPr/>
        </p:nvGrpSpPr>
        <p:grpSpPr>
          <a:xfrm flipH="1">
            <a:off x="6707013" y="1479606"/>
            <a:ext cx="996065" cy="323125"/>
            <a:chOff x="2914606" y="1994827"/>
            <a:chExt cx="1337699" cy="433952"/>
          </a:xfrm>
        </p:grpSpPr>
        <p:cxnSp>
          <p:nvCxnSpPr>
            <p:cNvPr id="24" name="Straight Connector 33">
              <a:extLst>
                <a:ext uri="{FF2B5EF4-FFF2-40B4-BE49-F238E27FC236}">
                  <a16:creationId xmlns:a16="http://schemas.microsoft.com/office/drawing/2014/main" xmlns="" id="{D8DC961C-477E-43AF-A767-C18E9E4613EB}"/>
                </a:ext>
              </a:extLst>
            </p:cNvPr>
            <p:cNvCxnSpPr/>
            <p:nvPr/>
          </p:nvCxnSpPr>
          <p:spPr>
            <a:xfrm flipH="1" flipV="1">
              <a:off x="3818354" y="1994827"/>
              <a:ext cx="433951" cy="433952"/>
            </a:xfrm>
            <a:prstGeom prst="line">
              <a:avLst/>
            </a:prstGeom>
            <a:noFill/>
            <a:ln w="19050" cap="flat" cmpd="sng" algn="ctr">
              <a:solidFill>
                <a:srgbClr val="C1111B"/>
              </a:solidFill>
              <a:prstDash val="solid"/>
              <a:miter lim="800000"/>
            </a:ln>
            <a:effectLst/>
          </p:spPr>
        </p:cxnSp>
        <p:cxnSp>
          <p:nvCxnSpPr>
            <p:cNvPr id="25" name="Straight Arrow Connector 34">
              <a:extLst>
                <a:ext uri="{FF2B5EF4-FFF2-40B4-BE49-F238E27FC236}">
                  <a16:creationId xmlns:a16="http://schemas.microsoft.com/office/drawing/2014/main" xmlns="" id="{D27A9DB0-21E5-476E-B3D4-79FD2B167BEF}"/>
                </a:ext>
              </a:extLst>
            </p:cNvPr>
            <p:cNvCxnSpPr/>
            <p:nvPr/>
          </p:nvCxnSpPr>
          <p:spPr>
            <a:xfrm flipH="1">
              <a:off x="2914606" y="2006252"/>
              <a:ext cx="913983" cy="0"/>
            </a:xfrm>
            <a:prstGeom prst="straightConnector1">
              <a:avLst/>
            </a:prstGeom>
            <a:noFill/>
            <a:ln w="19050" cap="flat" cmpd="sng" algn="ctr">
              <a:solidFill>
                <a:srgbClr val="C1111B"/>
              </a:solidFill>
              <a:prstDash val="solid"/>
              <a:miter lim="800000"/>
              <a:tailEnd type="oval"/>
            </a:ln>
            <a:effectLst/>
          </p:spPr>
        </p:cxnSp>
      </p:grpSp>
      <p:grpSp>
        <p:nvGrpSpPr>
          <p:cNvPr id="26" name="Group 35">
            <a:extLst>
              <a:ext uri="{FF2B5EF4-FFF2-40B4-BE49-F238E27FC236}">
                <a16:creationId xmlns:a16="http://schemas.microsoft.com/office/drawing/2014/main" xmlns="" id="{F9229C86-9386-4479-B228-3E1EBCEF8124}"/>
              </a:ext>
            </a:extLst>
          </p:cNvPr>
          <p:cNvGrpSpPr/>
          <p:nvPr/>
        </p:nvGrpSpPr>
        <p:grpSpPr>
          <a:xfrm>
            <a:off x="3638908" y="1629312"/>
            <a:ext cx="995369" cy="255411"/>
            <a:chOff x="2925773" y="2095999"/>
            <a:chExt cx="1336765" cy="343013"/>
          </a:xfrm>
        </p:grpSpPr>
        <p:cxnSp>
          <p:nvCxnSpPr>
            <p:cNvPr id="27" name="Straight Connector 36">
              <a:extLst>
                <a:ext uri="{FF2B5EF4-FFF2-40B4-BE49-F238E27FC236}">
                  <a16:creationId xmlns:a16="http://schemas.microsoft.com/office/drawing/2014/main" xmlns="" id="{475CB279-753A-430A-BBB8-305F98F78715}"/>
                </a:ext>
              </a:extLst>
            </p:cNvPr>
            <p:cNvCxnSpPr/>
            <p:nvPr/>
          </p:nvCxnSpPr>
          <p:spPr>
            <a:xfrm flipH="1" flipV="1">
              <a:off x="3919525" y="2095999"/>
              <a:ext cx="343013" cy="343013"/>
            </a:xfrm>
            <a:prstGeom prst="line">
              <a:avLst/>
            </a:prstGeom>
            <a:noFill/>
            <a:ln w="19050" cap="flat" cmpd="sng" algn="ctr">
              <a:solidFill>
                <a:srgbClr val="C1111B"/>
              </a:solidFill>
              <a:prstDash val="solid"/>
              <a:miter lim="800000"/>
            </a:ln>
            <a:effectLst/>
          </p:spPr>
        </p:cxnSp>
        <p:cxnSp>
          <p:nvCxnSpPr>
            <p:cNvPr id="28" name="Straight Arrow Connector 37">
              <a:extLst>
                <a:ext uri="{FF2B5EF4-FFF2-40B4-BE49-F238E27FC236}">
                  <a16:creationId xmlns:a16="http://schemas.microsoft.com/office/drawing/2014/main" xmlns="" id="{BFE2C77B-3E6F-44BC-BAD4-47A23ED375F2}"/>
                </a:ext>
              </a:extLst>
            </p:cNvPr>
            <p:cNvCxnSpPr/>
            <p:nvPr/>
          </p:nvCxnSpPr>
          <p:spPr>
            <a:xfrm flipH="1">
              <a:off x="2925773" y="2095999"/>
              <a:ext cx="994615" cy="0"/>
            </a:xfrm>
            <a:prstGeom prst="straightConnector1">
              <a:avLst/>
            </a:prstGeom>
            <a:noFill/>
            <a:ln w="19050" cap="flat" cmpd="sng" algn="ctr">
              <a:solidFill>
                <a:srgbClr val="C1111B"/>
              </a:solidFill>
              <a:prstDash val="solid"/>
              <a:miter lim="800000"/>
              <a:tailEnd type="oval"/>
            </a:ln>
            <a:effectLst/>
          </p:spPr>
        </p:cxnSp>
      </p:grpSp>
      <p:grpSp>
        <p:nvGrpSpPr>
          <p:cNvPr id="29" name="Group 38">
            <a:extLst>
              <a:ext uri="{FF2B5EF4-FFF2-40B4-BE49-F238E27FC236}">
                <a16:creationId xmlns:a16="http://schemas.microsoft.com/office/drawing/2014/main" xmlns="" id="{B8F8E3F5-C47F-48C4-B57E-4F0B1F084F78}"/>
              </a:ext>
            </a:extLst>
          </p:cNvPr>
          <p:cNvGrpSpPr/>
          <p:nvPr/>
        </p:nvGrpSpPr>
        <p:grpSpPr>
          <a:xfrm rot="10800000" flipH="1">
            <a:off x="3477699" y="3963340"/>
            <a:ext cx="929292" cy="255411"/>
            <a:chOff x="3014515" y="2095999"/>
            <a:chExt cx="1248023" cy="343013"/>
          </a:xfrm>
        </p:grpSpPr>
        <p:cxnSp>
          <p:nvCxnSpPr>
            <p:cNvPr id="30" name="Straight Connector 39">
              <a:extLst>
                <a:ext uri="{FF2B5EF4-FFF2-40B4-BE49-F238E27FC236}">
                  <a16:creationId xmlns:a16="http://schemas.microsoft.com/office/drawing/2014/main" xmlns="" id="{41296330-5A09-4B9A-8E64-BDB7466DFD5F}"/>
                </a:ext>
              </a:extLst>
            </p:cNvPr>
            <p:cNvCxnSpPr/>
            <p:nvPr/>
          </p:nvCxnSpPr>
          <p:spPr>
            <a:xfrm flipH="1" flipV="1">
              <a:off x="3919525" y="2095999"/>
              <a:ext cx="343013" cy="343013"/>
            </a:xfrm>
            <a:prstGeom prst="line">
              <a:avLst/>
            </a:prstGeom>
            <a:noFill/>
            <a:ln w="19050" cap="flat" cmpd="sng" algn="ctr">
              <a:solidFill>
                <a:srgbClr val="C1111B"/>
              </a:solidFill>
              <a:prstDash val="solid"/>
              <a:miter lim="800000"/>
            </a:ln>
            <a:effectLst/>
          </p:spPr>
        </p:cxnSp>
        <p:cxnSp>
          <p:nvCxnSpPr>
            <p:cNvPr id="31" name="Straight Arrow Connector 40">
              <a:extLst>
                <a:ext uri="{FF2B5EF4-FFF2-40B4-BE49-F238E27FC236}">
                  <a16:creationId xmlns:a16="http://schemas.microsoft.com/office/drawing/2014/main" xmlns="" id="{517927A1-6DD7-4926-9D53-6B15E964DC78}"/>
                </a:ext>
              </a:extLst>
            </p:cNvPr>
            <p:cNvCxnSpPr/>
            <p:nvPr/>
          </p:nvCxnSpPr>
          <p:spPr>
            <a:xfrm rot="10800000">
              <a:off x="3014515" y="2095999"/>
              <a:ext cx="914783" cy="0"/>
            </a:xfrm>
            <a:prstGeom prst="straightConnector1">
              <a:avLst/>
            </a:prstGeom>
            <a:noFill/>
            <a:ln w="19050" cap="flat" cmpd="sng" algn="ctr">
              <a:solidFill>
                <a:srgbClr val="C1111B"/>
              </a:solidFill>
              <a:prstDash val="solid"/>
              <a:miter lim="800000"/>
              <a:tailEnd type="oval"/>
            </a:ln>
            <a:effectLst/>
          </p:spPr>
        </p:cxnSp>
      </p:grpSp>
      <p:grpSp>
        <p:nvGrpSpPr>
          <p:cNvPr id="32" name="Group 41">
            <a:extLst>
              <a:ext uri="{FF2B5EF4-FFF2-40B4-BE49-F238E27FC236}">
                <a16:creationId xmlns:a16="http://schemas.microsoft.com/office/drawing/2014/main" xmlns="" id="{C99BAB44-72D6-4D56-8F57-FE82A1486950}"/>
              </a:ext>
            </a:extLst>
          </p:cNvPr>
          <p:cNvGrpSpPr/>
          <p:nvPr/>
        </p:nvGrpSpPr>
        <p:grpSpPr>
          <a:xfrm rot="10800000">
            <a:off x="6570051" y="3584171"/>
            <a:ext cx="2064499" cy="384040"/>
            <a:chOff x="1489946" y="1923252"/>
            <a:chExt cx="2772592" cy="515760"/>
          </a:xfrm>
        </p:grpSpPr>
        <p:cxnSp>
          <p:nvCxnSpPr>
            <p:cNvPr id="33" name="Straight Connector 42">
              <a:extLst>
                <a:ext uri="{FF2B5EF4-FFF2-40B4-BE49-F238E27FC236}">
                  <a16:creationId xmlns:a16="http://schemas.microsoft.com/office/drawing/2014/main" xmlns="" id="{75EF79ED-D855-496A-93C3-D65B48EA8541}"/>
                </a:ext>
              </a:extLst>
            </p:cNvPr>
            <p:cNvCxnSpPr/>
            <p:nvPr/>
          </p:nvCxnSpPr>
          <p:spPr>
            <a:xfrm rot="10800000">
              <a:off x="3746778" y="1923252"/>
              <a:ext cx="515760" cy="515760"/>
            </a:xfrm>
            <a:prstGeom prst="line">
              <a:avLst/>
            </a:prstGeom>
            <a:noFill/>
            <a:ln w="19050" cap="flat" cmpd="sng" algn="ctr">
              <a:solidFill>
                <a:srgbClr val="C1111B"/>
              </a:solidFill>
              <a:prstDash val="solid"/>
              <a:miter lim="800000"/>
            </a:ln>
            <a:effectLst/>
          </p:spPr>
        </p:cxnSp>
        <p:cxnSp>
          <p:nvCxnSpPr>
            <p:cNvPr id="34" name="Straight Arrow Connector 43">
              <a:extLst>
                <a:ext uri="{FF2B5EF4-FFF2-40B4-BE49-F238E27FC236}">
                  <a16:creationId xmlns:a16="http://schemas.microsoft.com/office/drawing/2014/main" xmlns="" id="{313D6A4E-2986-413A-AA23-545FACC8D9E6}"/>
                </a:ext>
              </a:extLst>
            </p:cNvPr>
            <p:cNvCxnSpPr/>
            <p:nvPr/>
          </p:nvCxnSpPr>
          <p:spPr>
            <a:xfrm rot="10800000">
              <a:off x="1489946" y="1930426"/>
              <a:ext cx="2266903" cy="0"/>
            </a:xfrm>
            <a:prstGeom prst="straightConnector1">
              <a:avLst/>
            </a:prstGeom>
            <a:noFill/>
            <a:ln w="19050" cap="flat" cmpd="sng" algn="ctr">
              <a:solidFill>
                <a:srgbClr val="C1111B"/>
              </a:solidFill>
              <a:prstDash val="solid"/>
              <a:miter lim="800000"/>
              <a:tailEnd type="oval"/>
            </a:ln>
            <a:effectLst/>
          </p:spPr>
        </p:cxnSp>
      </p:grpSp>
      <p:sp>
        <p:nvSpPr>
          <p:cNvPr id="35" name="TextBox 48">
            <a:extLst>
              <a:ext uri="{FF2B5EF4-FFF2-40B4-BE49-F238E27FC236}">
                <a16:creationId xmlns:a16="http://schemas.microsoft.com/office/drawing/2014/main" xmlns="" id="{CB0E78C1-85E4-47BB-80BF-F95F9E5E12C3}"/>
              </a:ext>
            </a:extLst>
          </p:cNvPr>
          <p:cNvSpPr txBox="1"/>
          <p:nvPr/>
        </p:nvSpPr>
        <p:spPr>
          <a:xfrm>
            <a:off x="2592361" y="1392361"/>
            <a:ext cx="809837" cy="379656"/>
          </a:xfrm>
          <a:prstGeom prst="rect">
            <a:avLst/>
          </a:prstGeom>
          <a:noFill/>
        </p:spPr>
        <p:txBody>
          <a:bodyPr wrap="none" rtlCol="0">
            <a:spAutoFit/>
          </a:bodyPr>
          <a:lstStyle/>
          <a:p>
            <a:pPr algn="r" defTabSz="914377"/>
            <a:r>
              <a:rPr lang="zh-CN" altLang="en-US" sz="1867" b="1" dirty="0">
                <a:solidFill>
                  <a:srgbClr val="C1111B"/>
                </a:solidFill>
                <a:latin typeface="微软雅黑" panose="020B0503020204020204" pitchFamily="34" charset="-122"/>
                <a:ea typeface="微软雅黑" panose="020B0503020204020204" pitchFamily="34" charset="-122"/>
              </a:rPr>
              <a:t>思路</a:t>
            </a:r>
            <a:r>
              <a:rPr lang="en-US" altLang="zh-CN" sz="1867" b="1" dirty="0">
                <a:solidFill>
                  <a:srgbClr val="C1111B"/>
                </a:solidFill>
                <a:latin typeface="微软雅黑" panose="020B0503020204020204" pitchFamily="34" charset="-122"/>
                <a:ea typeface="微软雅黑" panose="020B0503020204020204" pitchFamily="34" charset="-122"/>
              </a:rPr>
              <a:t>1</a:t>
            </a:r>
            <a:endParaRPr lang="id-ID" sz="1867" b="1" dirty="0">
              <a:solidFill>
                <a:srgbClr val="C1111B"/>
              </a:solidFill>
              <a:latin typeface="微软雅黑" panose="020B0503020204020204" pitchFamily="34" charset="-122"/>
              <a:ea typeface="微软雅黑" panose="020B0503020204020204" pitchFamily="34" charset="-122"/>
            </a:endParaRPr>
          </a:p>
        </p:txBody>
      </p:sp>
      <p:sp>
        <p:nvSpPr>
          <p:cNvPr id="36" name="TextBox 49">
            <a:extLst>
              <a:ext uri="{FF2B5EF4-FFF2-40B4-BE49-F238E27FC236}">
                <a16:creationId xmlns:a16="http://schemas.microsoft.com/office/drawing/2014/main" xmlns="" id="{06F77ABF-0B63-4A95-BC6E-89B5381755E5}"/>
              </a:ext>
            </a:extLst>
          </p:cNvPr>
          <p:cNvSpPr txBox="1"/>
          <p:nvPr/>
        </p:nvSpPr>
        <p:spPr>
          <a:xfrm>
            <a:off x="780554" y="1768876"/>
            <a:ext cx="2804337" cy="1200329"/>
          </a:xfrm>
          <a:prstGeom prst="rect">
            <a:avLst/>
          </a:prstGeom>
          <a:noFill/>
        </p:spPr>
        <p:txBody>
          <a:bodyPr wrap="square" rtlCol="0">
            <a:spAutoFit/>
          </a:bodyPr>
          <a:lstStyle/>
          <a:p>
            <a:pPr algn="r" defTabSz="914377">
              <a:lnSpc>
                <a:spcPct val="150000"/>
              </a:lnSpc>
            </a:pPr>
            <a:r>
              <a:rPr lang="zh-CN" altLang="en-US" sz="1200" dirty="0">
                <a:solidFill>
                  <a:srgbClr val="000000">
                    <a:lumMod val="60000"/>
                    <a:lumOff val="40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37" name="TextBox 57">
            <a:extLst>
              <a:ext uri="{FF2B5EF4-FFF2-40B4-BE49-F238E27FC236}">
                <a16:creationId xmlns:a16="http://schemas.microsoft.com/office/drawing/2014/main" xmlns="" id="{344E5ACA-E6D4-4B42-A6B1-8193C86A1EA7}"/>
              </a:ext>
            </a:extLst>
          </p:cNvPr>
          <p:cNvSpPr txBox="1"/>
          <p:nvPr/>
        </p:nvSpPr>
        <p:spPr>
          <a:xfrm>
            <a:off x="2588799" y="4016231"/>
            <a:ext cx="809837" cy="379656"/>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zh-CN" altLang="en-US" sz="1867" b="1" i="0" u="none" strike="noStrike" kern="0" cap="none" spc="0" normalizeH="0" baseline="0" noProof="0" dirty="0">
                <a:ln>
                  <a:noFill/>
                </a:ln>
                <a:solidFill>
                  <a:srgbClr val="C1111B"/>
                </a:solidFill>
                <a:effectLst/>
                <a:uLnTx/>
                <a:uFillTx/>
              </a:rPr>
              <a:t>思路</a:t>
            </a:r>
            <a:r>
              <a:rPr kumimoji="0" lang="en-US" altLang="zh-CN" sz="1867" b="1" i="0" u="none" strike="noStrike" kern="0" cap="none" spc="0" normalizeH="0" baseline="0" noProof="0" dirty="0">
                <a:ln>
                  <a:noFill/>
                </a:ln>
                <a:solidFill>
                  <a:srgbClr val="C1111B"/>
                </a:solidFill>
                <a:effectLst/>
                <a:uLnTx/>
                <a:uFillTx/>
              </a:rPr>
              <a:t>2</a:t>
            </a:r>
            <a:endParaRPr kumimoji="0" lang="id-ID" sz="1867" b="1" i="0" u="none" strike="noStrike" kern="0" cap="none" spc="0" normalizeH="0" baseline="0" noProof="0" dirty="0">
              <a:ln>
                <a:noFill/>
              </a:ln>
              <a:solidFill>
                <a:srgbClr val="C1111B"/>
              </a:solidFill>
              <a:effectLst/>
              <a:uLnTx/>
              <a:uFillTx/>
            </a:endParaRPr>
          </a:p>
        </p:txBody>
      </p:sp>
      <p:sp>
        <p:nvSpPr>
          <p:cNvPr id="38" name="TextBox 58">
            <a:extLst>
              <a:ext uri="{FF2B5EF4-FFF2-40B4-BE49-F238E27FC236}">
                <a16:creationId xmlns:a16="http://schemas.microsoft.com/office/drawing/2014/main" xmlns="" id="{C80EA309-AC2E-4DDB-8468-7FB7C1CDC6BA}"/>
              </a:ext>
            </a:extLst>
          </p:cNvPr>
          <p:cNvSpPr txBox="1"/>
          <p:nvPr/>
        </p:nvSpPr>
        <p:spPr>
          <a:xfrm>
            <a:off x="1160360" y="4385564"/>
            <a:ext cx="2271737" cy="1477328"/>
          </a:xfrm>
          <a:prstGeom prst="rect">
            <a:avLst/>
          </a:prstGeom>
          <a:noFill/>
        </p:spPr>
        <p:txBody>
          <a:bodyPr wrap="square" rtlCol="0">
            <a:spAutoFit/>
          </a:bodyPr>
          <a:lstStyle/>
          <a:p>
            <a:pPr algn="r" defTabSz="914377">
              <a:lnSpc>
                <a:spcPct val="150000"/>
              </a:lnSpc>
            </a:pPr>
            <a:r>
              <a:rPr lang="zh-CN" altLang="en-US" sz="1200" dirty="0">
                <a:solidFill>
                  <a:srgbClr val="000000">
                    <a:lumMod val="60000"/>
                    <a:lumOff val="40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39" name="TextBox 64">
            <a:extLst>
              <a:ext uri="{FF2B5EF4-FFF2-40B4-BE49-F238E27FC236}">
                <a16:creationId xmlns:a16="http://schemas.microsoft.com/office/drawing/2014/main" xmlns="" id="{AFDCCDED-299D-4DF2-A6E4-01B603F06D1A}"/>
              </a:ext>
            </a:extLst>
          </p:cNvPr>
          <p:cNvSpPr txBox="1"/>
          <p:nvPr/>
        </p:nvSpPr>
        <p:spPr>
          <a:xfrm>
            <a:off x="7877247" y="1274713"/>
            <a:ext cx="809837" cy="379656"/>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zh-CN" altLang="en-US" sz="1867" b="1" i="0" u="none" strike="noStrike" kern="0" cap="none" spc="0" normalizeH="0" baseline="0" noProof="0" dirty="0">
                <a:ln>
                  <a:noFill/>
                </a:ln>
                <a:solidFill>
                  <a:srgbClr val="C1111B"/>
                </a:solidFill>
                <a:effectLst/>
                <a:uLnTx/>
                <a:uFillTx/>
              </a:rPr>
              <a:t>思路</a:t>
            </a:r>
            <a:r>
              <a:rPr kumimoji="0" lang="en-US" altLang="zh-CN" sz="1867" b="1" i="0" u="none" strike="noStrike" kern="0" cap="none" spc="0" normalizeH="0" baseline="0" noProof="0" dirty="0">
                <a:ln>
                  <a:noFill/>
                </a:ln>
                <a:solidFill>
                  <a:srgbClr val="C1111B"/>
                </a:solidFill>
                <a:effectLst/>
                <a:uLnTx/>
                <a:uFillTx/>
              </a:rPr>
              <a:t>3</a:t>
            </a:r>
            <a:endParaRPr kumimoji="0" lang="id-ID" sz="1867" b="1" i="0" u="none" strike="noStrike" kern="0" cap="none" spc="0" normalizeH="0" baseline="0" noProof="0" dirty="0">
              <a:ln>
                <a:noFill/>
              </a:ln>
              <a:solidFill>
                <a:srgbClr val="C1111B"/>
              </a:solidFill>
              <a:effectLst/>
              <a:uLnTx/>
              <a:uFillTx/>
            </a:endParaRPr>
          </a:p>
        </p:txBody>
      </p:sp>
      <p:sp>
        <p:nvSpPr>
          <p:cNvPr id="40" name="TextBox 65">
            <a:extLst>
              <a:ext uri="{FF2B5EF4-FFF2-40B4-BE49-F238E27FC236}">
                <a16:creationId xmlns:a16="http://schemas.microsoft.com/office/drawing/2014/main" xmlns="" id="{98A8A1F3-B493-4DAF-A6EC-F6F7A091CC60}"/>
              </a:ext>
            </a:extLst>
          </p:cNvPr>
          <p:cNvSpPr txBox="1"/>
          <p:nvPr/>
        </p:nvSpPr>
        <p:spPr>
          <a:xfrm>
            <a:off x="8031183" y="1669247"/>
            <a:ext cx="2665836" cy="1200329"/>
          </a:xfrm>
          <a:prstGeom prst="rect">
            <a:avLst/>
          </a:prstGeom>
          <a:noFill/>
        </p:spPr>
        <p:txBody>
          <a:bodyPr wrap="square" rtlCol="0">
            <a:spAutoFit/>
          </a:bodyPr>
          <a:lstStyle/>
          <a:p>
            <a:pPr defTabSz="914377">
              <a:lnSpc>
                <a:spcPct val="150000"/>
              </a:lnSpc>
            </a:pPr>
            <a:r>
              <a:rPr lang="zh-CN" altLang="en-US" sz="1200" dirty="0">
                <a:solidFill>
                  <a:srgbClr val="000000">
                    <a:lumMod val="60000"/>
                    <a:lumOff val="40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
        <p:nvSpPr>
          <p:cNvPr id="41" name="TextBox 67">
            <a:extLst>
              <a:ext uri="{FF2B5EF4-FFF2-40B4-BE49-F238E27FC236}">
                <a16:creationId xmlns:a16="http://schemas.microsoft.com/office/drawing/2014/main" xmlns="" id="{EB2C579B-F601-43C2-8D25-445227AD2F43}"/>
              </a:ext>
            </a:extLst>
          </p:cNvPr>
          <p:cNvSpPr txBox="1"/>
          <p:nvPr/>
        </p:nvSpPr>
        <p:spPr>
          <a:xfrm>
            <a:off x="8693917" y="3781008"/>
            <a:ext cx="809837" cy="379656"/>
          </a:xfrm>
          <a:prstGeom prst="rect">
            <a:avLst/>
          </a:prstGeom>
          <a:noFill/>
        </p:spPr>
        <p:txBody>
          <a:bodyPr wrap="none" rtlCol="0">
            <a:spAutoFit/>
          </a:bodyPr>
          <a:lstStyle>
            <a:defPPr>
              <a:defRPr lang="zh-CN"/>
            </a:defPPr>
            <a:lvl1pPr algn="r">
              <a:defRPr sz="1400" b="1">
                <a:solidFill>
                  <a:schemeClr val="tx2"/>
                </a:solidFill>
                <a:latin typeface="微软雅黑" panose="020B0503020204020204" pitchFamily="34" charset="-122"/>
                <a:ea typeface="微软雅黑" panose="020B0503020204020204" pitchFamily="34" charset="-122"/>
              </a:defRPr>
            </a:lvl1p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zh-CN" altLang="en-US" sz="1867" b="1" i="0" u="none" strike="noStrike" kern="0" cap="none" spc="0" normalizeH="0" baseline="0" noProof="0" dirty="0">
                <a:ln>
                  <a:noFill/>
                </a:ln>
                <a:solidFill>
                  <a:srgbClr val="C1111B"/>
                </a:solidFill>
                <a:effectLst/>
                <a:uLnTx/>
                <a:uFillTx/>
              </a:rPr>
              <a:t>思路</a:t>
            </a:r>
            <a:r>
              <a:rPr kumimoji="0" lang="en-US" altLang="zh-CN" sz="1867" b="1" i="0" u="none" strike="noStrike" kern="0" cap="none" spc="0" normalizeH="0" baseline="0" noProof="0" dirty="0">
                <a:ln>
                  <a:noFill/>
                </a:ln>
                <a:solidFill>
                  <a:srgbClr val="C1111B"/>
                </a:solidFill>
                <a:effectLst/>
                <a:uLnTx/>
                <a:uFillTx/>
              </a:rPr>
              <a:t>4</a:t>
            </a:r>
            <a:endParaRPr kumimoji="0" lang="id-ID" sz="1867" b="1" i="0" u="none" strike="noStrike" kern="0" cap="none" spc="0" normalizeH="0" baseline="0" noProof="0" dirty="0">
              <a:ln>
                <a:noFill/>
              </a:ln>
              <a:solidFill>
                <a:srgbClr val="C1111B"/>
              </a:solidFill>
              <a:effectLst/>
              <a:uLnTx/>
              <a:uFillTx/>
            </a:endParaRPr>
          </a:p>
        </p:txBody>
      </p:sp>
      <p:sp>
        <p:nvSpPr>
          <p:cNvPr id="42" name="TextBox 65">
            <a:extLst>
              <a:ext uri="{FF2B5EF4-FFF2-40B4-BE49-F238E27FC236}">
                <a16:creationId xmlns:a16="http://schemas.microsoft.com/office/drawing/2014/main" xmlns="" id="{FBE6C266-1DF4-45BF-A7D0-EAA62F38258E}"/>
              </a:ext>
            </a:extLst>
          </p:cNvPr>
          <p:cNvSpPr txBox="1"/>
          <p:nvPr/>
        </p:nvSpPr>
        <p:spPr>
          <a:xfrm>
            <a:off x="8425281" y="4207695"/>
            <a:ext cx="2814219" cy="1200329"/>
          </a:xfrm>
          <a:prstGeom prst="rect">
            <a:avLst/>
          </a:prstGeom>
          <a:noFill/>
        </p:spPr>
        <p:txBody>
          <a:bodyPr wrap="square" rtlCol="0">
            <a:spAutoFit/>
          </a:bodyPr>
          <a:lstStyle/>
          <a:p>
            <a:pPr defTabSz="914377">
              <a:lnSpc>
                <a:spcPct val="150000"/>
              </a:lnSpc>
            </a:pPr>
            <a:r>
              <a:rPr lang="zh-CN" altLang="en-US" sz="1200" dirty="0">
                <a:solidFill>
                  <a:srgbClr val="000000">
                    <a:lumMod val="60000"/>
                    <a:lumOff val="40000"/>
                  </a:srgb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p>
        </p:txBody>
      </p:sp>
    </p:spTree>
    <p:extLst>
      <p:ext uri="{BB962C8B-B14F-4D97-AF65-F5344CB8AC3E}">
        <p14:creationId xmlns:p14="http://schemas.microsoft.com/office/powerpoint/2010/main" val="38711066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par>
                                <p:cTn id="56" presetID="53" presetClass="entr" presetSubtype="16"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childTnLst>
                          </p:cTn>
                        </p:par>
                        <p:par>
                          <p:cTn id="61" fill="hold">
                            <p:stCondLst>
                              <p:cond delay="2500"/>
                            </p:stCondLst>
                            <p:childTnLst>
                              <p:par>
                                <p:cTn id="62" presetID="22" presetClass="entr" presetSubtype="8"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par>
                                <p:cTn id="68" presetID="22" presetClass="entr" presetSubtype="2"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right)">
                                      <p:cBhvr>
                                        <p:cTn id="70" dur="500"/>
                                        <p:tgtEl>
                                          <p:spTgt spid="29"/>
                                        </p:tgtEl>
                                      </p:cBhvr>
                                    </p:animEffect>
                                  </p:childTnLst>
                                </p:cTn>
                              </p:par>
                              <p:par>
                                <p:cTn id="71" presetID="22" presetClass="entr" presetSubtype="2"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right)">
                                      <p:cBhvr>
                                        <p:cTn id="73" dur="500"/>
                                        <p:tgtEl>
                                          <p:spTgt spid="26"/>
                                        </p:tgtEl>
                                      </p:cBhvr>
                                    </p:animEffect>
                                  </p:childTnLst>
                                </p:cTn>
                              </p:par>
                            </p:childTnLst>
                          </p:cTn>
                        </p:par>
                        <p:par>
                          <p:cTn id="74" fill="hold">
                            <p:stCondLst>
                              <p:cond delay="3000"/>
                            </p:stCondLst>
                            <p:childTnLst>
                              <p:par>
                                <p:cTn id="75" presetID="10"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fade">
                                      <p:cBhvr>
                                        <p:cTn id="80" dur="500"/>
                                        <p:tgtEl>
                                          <p:spTgt spid="3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par>
                          <p:cTn id="87" fill="hold">
                            <p:stCondLst>
                              <p:cond delay="3500"/>
                            </p:stCondLst>
                            <p:childTnLst>
                              <p:par>
                                <p:cTn id="88" presetID="10" presetClass="entr" presetSubtype="0"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500"/>
                                        <p:tgtEl>
                                          <p:spTgt spid="3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fade">
                                      <p:cBhvr>
                                        <p:cTn id="96" dur="500"/>
                                        <p:tgtEl>
                                          <p:spTgt spid="4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35" grpId="0"/>
      <p:bldP spid="36" grpId="0"/>
      <p:bldP spid="37" grpId="0"/>
      <p:bldP spid="38" grpId="0"/>
      <p:bldP spid="39" grpId="0"/>
      <p:bldP spid="40" grpId="0"/>
      <p:bldP spid="41"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销售工作目标</a:t>
            </a:r>
          </a:p>
        </p:txBody>
      </p:sp>
      <p:grpSp>
        <p:nvGrpSpPr>
          <p:cNvPr id="10" name="组合 9">
            <a:extLst>
              <a:ext uri="{FF2B5EF4-FFF2-40B4-BE49-F238E27FC236}">
                <a16:creationId xmlns:a16="http://schemas.microsoft.com/office/drawing/2014/main" xmlns="" id="{8CCD4127-8995-4D56-955A-9083EAE3E6D8}"/>
              </a:ext>
            </a:extLst>
          </p:cNvPr>
          <p:cNvGrpSpPr/>
          <p:nvPr/>
        </p:nvGrpSpPr>
        <p:grpSpPr>
          <a:xfrm>
            <a:off x="5188948" y="1573504"/>
            <a:ext cx="5983769" cy="4480587"/>
            <a:chOff x="3635896" y="1131590"/>
            <a:chExt cx="4487827" cy="3360440"/>
          </a:xfrm>
        </p:grpSpPr>
        <p:sp>
          <p:nvSpPr>
            <p:cNvPr id="11" name="Rectangle 1">
              <a:extLst>
                <a:ext uri="{FF2B5EF4-FFF2-40B4-BE49-F238E27FC236}">
                  <a16:creationId xmlns:a16="http://schemas.microsoft.com/office/drawing/2014/main" xmlns="" id="{00329F5F-5251-43D2-B9BD-A37CDFD1AA2B}"/>
                </a:ext>
              </a:extLst>
            </p:cNvPr>
            <p:cNvSpPr/>
            <p:nvPr/>
          </p:nvSpPr>
          <p:spPr>
            <a:xfrm>
              <a:off x="3782981" y="1291630"/>
              <a:ext cx="4340742" cy="3200400"/>
            </a:xfrm>
            <a:prstGeom prst="rect">
              <a:avLst/>
            </a:prstGeom>
            <a:solidFill>
              <a:srgbClr val="C1111B"/>
            </a:solidFill>
            <a:ln w="12700" cap="flat" cmpd="sng" algn="ctr">
              <a:no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 name="Rectangle 3">
              <a:extLst>
                <a:ext uri="{FF2B5EF4-FFF2-40B4-BE49-F238E27FC236}">
                  <a16:creationId xmlns:a16="http://schemas.microsoft.com/office/drawing/2014/main" xmlns="" id="{239DAD80-6830-458E-9CCA-BC4D079332B1}"/>
                </a:ext>
              </a:extLst>
            </p:cNvPr>
            <p:cNvSpPr/>
            <p:nvPr/>
          </p:nvSpPr>
          <p:spPr>
            <a:xfrm>
              <a:off x="3635896" y="1131590"/>
              <a:ext cx="4340741" cy="3200400"/>
            </a:xfrm>
            <a:prstGeom prst="rect">
              <a:avLst/>
            </a:prstGeom>
            <a:blipFill dpi="0" rotWithShape="1">
              <a:blip r:embed="rId3"/>
              <a:srcRect/>
              <a:stretch>
                <a:fillRect/>
              </a:stretch>
            </a:blipFill>
            <a:ln w="12700" cap="flat" cmpd="sng" algn="ctr">
              <a:noFill/>
              <a:prstDash val="solid"/>
              <a:miter lim="800000"/>
            </a:ln>
            <a:effectLst/>
            <a:ex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grpSp>
        <p:nvGrpSpPr>
          <p:cNvPr id="13" name="组合 12">
            <a:extLst>
              <a:ext uri="{FF2B5EF4-FFF2-40B4-BE49-F238E27FC236}">
                <a16:creationId xmlns:a16="http://schemas.microsoft.com/office/drawing/2014/main" xmlns="" id="{665800C0-3579-46DE-B531-83C29AF1264B}"/>
              </a:ext>
            </a:extLst>
          </p:cNvPr>
          <p:cNvGrpSpPr/>
          <p:nvPr/>
        </p:nvGrpSpPr>
        <p:grpSpPr>
          <a:xfrm>
            <a:off x="328990" y="2363101"/>
            <a:ext cx="5932917" cy="878100"/>
            <a:chOff x="9844" y="2060997"/>
            <a:chExt cx="4449688" cy="614866"/>
          </a:xfrm>
        </p:grpSpPr>
        <p:sp>
          <p:nvSpPr>
            <p:cNvPr id="14" name="矩形: 圆角 9">
              <a:extLst>
                <a:ext uri="{FF2B5EF4-FFF2-40B4-BE49-F238E27FC236}">
                  <a16:creationId xmlns:a16="http://schemas.microsoft.com/office/drawing/2014/main" xmlns="" id="{FBD8D64A-BCA8-498C-8F01-899C8CA7D926}"/>
                </a:ext>
              </a:extLst>
            </p:cNvPr>
            <p:cNvSpPr/>
            <p:nvPr/>
          </p:nvSpPr>
          <p:spPr>
            <a:xfrm>
              <a:off x="9844" y="2060997"/>
              <a:ext cx="4449688" cy="614866"/>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5" name="TextBox 8">
              <a:extLst>
                <a:ext uri="{FF2B5EF4-FFF2-40B4-BE49-F238E27FC236}">
                  <a16:creationId xmlns:a16="http://schemas.microsoft.com/office/drawing/2014/main" xmlns="" id="{9428F1C7-2A59-4874-B856-AF52ECA53BF9}"/>
                </a:ext>
              </a:extLst>
            </p:cNvPr>
            <p:cNvSpPr txBox="1"/>
            <p:nvPr/>
          </p:nvSpPr>
          <p:spPr>
            <a:xfrm>
              <a:off x="408017" y="2126055"/>
              <a:ext cx="3711397" cy="484748"/>
            </a:xfrm>
            <a:prstGeom prst="rect">
              <a:avLst/>
            </a:prstGeom>
            <a:noFill/>
          </p:spPr>
          <p:txBody>
            <a:bodyPr wrap="none">
              <a:no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zh-CN" sz="3733"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2019</a:t>
              </a:r>
              <a:r>
                <a:rPr kumimoji="0" lang="zh-CN" altLang="en-US" sz="3733"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年销售工作目标</a:t>
              </a:r>
            </a:p>
          </p:txBody>
        </p:sp>
      </p:grpSp>
      <p:grpSp>
        <p:nvGrpSpPr>
          <p:cNvPr id="16" name="组合 15">
            <a:extLst>
              <a:ext uri="{FF2B5EF4-FFF2-40B4-BE49-F238E27FC236}">
                <a16:creationId xmlns:a16="http://schemas.microsoft.com/office/drawing/2014/main" xmlns="" id="{412504F0-8EB1-4638-8B85-C16FE83148C8}"/>
              </a:ext>
            </a:extLst>
          </p:cNvPr>
          <p:cNvGrpSpPr/>
          <p:nvPr/>
        </p:nvGrpSpPr>
        <p:grpSpPr>
          <a:xfrm>
            <a:off x="859887" y="3597728"/>
            <a:ext cx="3622203" cy="866137"/>
            <a:chOff x="270736" y="1296872"/>
            <a:chExt cx="2716652" cy="649603"/>
          </a:xfrm>
        </p:grpSpPr>
        <p:grpSp>
          <p:nvGrpSpPr>
            <p:cNvPr id="17" name="Group 36">
              <a:extLst>
                <a:ext uri="{FF2B5EF4-FFF2-40B4-BE49-F238E27FC236}">
                  <a16:creationId xmlns:a16="http://schemas.microsoft.com/office/drawing/2014/main" xmlns="" id="{70C2EA51-086C-40D1-A05D-6489FD301FF9}"/>
                </a:ext>
              </a:extLst>
            </p:cNvPr>
            <p:cNvGrpSpPr/>
            <p:nvPr/>
          </p:nvGrpSpPr>
          <p:grpSpPr>
            <a:xfrm>
              <a:off x="2455629" y="1358226"/>
              <a:ext cx="531759" cy="526894"/>
              <a:chOff x="2438400" y="1455513"/>
              <a:chExt cx="638468" cy="632627"/>
            </a:xfrm>
          </p:grpSpPr>
          <p:sp>
            <p:nvSpPr>
              <p:cNvPr id="21" name="Oval 37">
                <a:extLst>
                  <a:ext uri="{FF2B5EF4-FFF2-40B4-BE49-F238E27FC236}">
                    <a16:creationId xmlns:a16="http://schemas.microsoft.com/office/drawing/2014/main" xmlns="" id="{62110591-1F48-494D-ACAE-AB57F870C879}"/>
                  </a:ext>
                </a:extLst>
              </p:cNvPr>
              <p:cNvSpPr/>
              <p:nvPr/>
            </p:nvSpPr>
            <p:spPr>
              <a:xfrm rot="18900000">
                <a:off x="2438400" y="1455513"/>
                <a:ext cx="638468" cy="632627"/>
              </a:xfrm>
              <a:prstGeom prst="ellipse">
                <a:avLst/>
              </a:prstGeom>
              <a:solidFill>
                <a:srgbClr val="C1111B"/>
              </a:solidFill>
              <a:ln w="12700" cap="flat" cmpd="sng" algn="ctr">
                <a:solidFill>
                  <a:srgbClr val="C1111B"/>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mn-lt"/>
                </a:endParaRPr>
              </a:p>
            </p:txBody>
          </p:sp>
          <p:grpSp>
            <p:nvGrpSpPr>
              <p:cNvPr id="22" name="Group 38">
                <a:extLst>
                  <a:ext uri="{FF2B5EF4-FFF2-40B4-BE49-F238E27FC236}">
                    <a16:creationId xmlns:a16="http://schemas.microsoft.com/office/drawing/2014/main" xmlns="" id="{043AFB42-344C-4F10-8B48-344457F1193E}"/>
                  </a:ext>
                </a:extLst>
              </p:cNvPr>
              <p:cNvGrpSpPr/>
              <p:nvPr/>
            </p:nvGrpSpPr>
            <p:grpSpPr>
              <a:xfrm>
                <a:off x="2588327" y="1602519"/>
                <a:ext cx="338614" cy="338615"/>
                <a:chOff x="3959226" y="841373"/>
                <a:chExt cx="273050" cy="266701"/>
              </a:xfrm>
              <a:solidFill>
                <a:srgbClr val="FFFFFF"/>
              </a:solidFill>
            </p:grpSpPr>
            <p:sp>
              <p:nvSpPr>
                <p:cNvPr id="23" name="Freeform: Shape 39">
                  <a:extLst>
                    <a:ext uri="{FF2B5EF4-FFF2-40B4-BE49-F238E27FC236}">
                      <a16:creationId xmlns:a16="http://schemas.microsoft.com/office/drawing/2014/main" xmlns="" id="{6A72B363-6044-4D89-91AE-D8BB982F466E}"/>
                    </a:ext>
                  </a:extLst>
                </p:cNvPr>
                <p:cNvSpPr>
                  <a:spLocks/>
                </p:cNvSpPr>
                <p:nvPr/>
              </p:nvSpPr>
              <p:spPr bwMode="auto">
                <a:xfrm>
                  <a:off x="3978276" y="841373"/>
                  <a:ext cx="238125" cy="74613"/>
                </a:xfrm>
                <a:custGeom>
                  <a:avLst/>
                  <a:gdLst/>
                  <a:ahLst/>
                  <a:cxnLst>
                    <a:cxn ang="0">
                      <a:pos x="101" y="30"/>
                    </a:cxn>
                    <a:cxn ang="0">
                      <a:pos x="96" y="32"/>
                    </a:cxn>
                    <a:cxn ang="0">
                      <a:pos x="55" y="13"/>
                    </a:cxn>
                    <a:cxn ang="0">
                      <a:pos x="49" y="13"/>
                    </a:cxn>
                    <a:cxn ang="0">
                      <a:pos x="7" y="32"/>
                    </a:cxn>
                    <a:cxn ang="0">
                      <a:pos x="2" y="30"/>
                    </a:cxn>
                    <a:cxn ang="0">
                      <a:pos x="1" y="26"/>
                    </a:cxn>
                    <a:cxn ang="0">
                      <a:pos x="2" y="21"/>
                    </a:cxn>
                    <a:cxn ang="0">
                      <a:pos x="49" y="0"/>
                    </a:cxn>
                    <a:cxn ang="0">
                      <a:pos x="55" y="0"/>
                    </a:cxn>
                    <a:cxn ang="0">
                      <a:pos x="101" y="21"/>
                    </a:cxn>
                    <a:cxn ang="0">
                      <a:pos x="103" y="26"/>
                    </a:cxn>
                    <a:cxn ang="0">
                      <a:pos x="101" y="30"/>
                    </a:cxn>
                  </a:cxnLst>
                  <a:rect l="0" t="0" r="r" b="b"/>
                  <a:pathLst>
                    <a:path w="104" h="32">
                      <a:moveTo>
                        <a:pt x="101" y="30"/>
                      </a:moveTo>
                      <a:cubicBezTo>
                        <a:pt x="100" y="32"/>
                        <a:pt x="98" y="32"/>
                        <a:pt x="96" y="32"/>
                      </a:cubicBezTo>
                      <a:cubicBezTo>
                        <a:pt x="55" y="13"/>
                        <a:pt x="55" y="13"/>
                        <a:pt x="55" y="13"/>
                      </a:cubicBezTo>
                      <a:cubicBezTo>
                        <a:pt x="53" y="12"/>
                        <a:pt x="50" y="12"/>
                        <a:pt x="49" y="13"/>
                      </a:cubicBezTo>
                      <a:cubicBezTo>
                        <a:pt x="7" y="32"/>
                        <a:pt x="7" y="32"/>
                        <a:pt x="7" y="32"/>
                      </a:cubicBezTo>
                      <a:cubicBezTo>
                        <a:pt x="5" y="32"/>
                        <a:pt x="3" y="32"/>
                        <a:pt x="2" y="30"/>
                      </a:cubicBezTo>
                      <a:cubicBezTo>
                        <a:pt x="1" y="26"/>
                        <a:pt x="1" y="26"/>
                        <a:pt x="1" y="26"/>
                      </a:cubicBezTo>
                      <a:cubicBezTo>
                        <a:pt x="0" y="24"/>
                        <a:pt x="1" y="22"/>
                        <a:pt x="2" y="21"/>
                      </a:cubicBezTo>
                      <a:cubicBezTo>
                        <a:pt x="49" y="0"/>
                        <a:pt x="49" y="0"/>
                        <a:pt x="49" y="0"/>
                      </a:cubicBezTo>
                      <a:cubicBezTo>
                        <a:pt x="50" y="0"/>
                        <a:pt x="53" y="0"/>
                        <a:pt x="55" y="0"/>
                      </a:cubicBezTo>
                      <a:cubicBezTo>
                        <a:pt x="101" y="21"/>
                        <a:pt x="101" y="21"/>
                        <a:pt x="101" y="21"/>
                      </a:cubicBezTo>
                      <a:cubicBezTo>
                        <a:pt x="103" y="22"/>
                        <a:pt x="104" y="24"/>
                        <a:pt x="103" y="26"/>
                      </a:cubicBezTo>
                      <a:lnTo>
                        <a:pt x="101" y="30"/>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24" name="Freeform: Shape 40">
                  <a:extLst>
                    <a:ext uri="{FF2B5EF4-FFF2-40B4-BE49-F238E27FC236}">
                      <a16:creationId xmlns:a16="http://schemas.microsoft.com/office/drawing/2014/main" xmlns="" id="{80A1F71F-775A-4A2E-9B71-2D00F10AADD3}"/>
                    </a:ext>
                  </a:extLst>
                </p:cNvPr>
                <p:cNvSpPr>
                  <a:spLocks/>
                </p:cNvSpPr>
                <p:nvPr/>
              </p:nvSpPr>
              <p:spPr bwMode="auto">
                <a:xfrm>
                  <a:off x="4008438"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25" name="Freeform: Shape 41">
                  <a:extLst>
                    <a:ext uri="{FF2B5EF4-FFF2-40B4-BE49-F238E27FC236}">
                      <a16:creationId xmlns:a16="http://schemas.microsoft.com/office/drawing/2014/main" xmlns="" id="{C7397758-D5D1-4E41-9834-51C46F8E468C}"/>
                    </a:ext>
                  </a:extLst>
                </p:cNvPr>
                <p:cNvSpPr>
                  <a:spLocks/>
                </p:cNvSpPr>
                <p:nvPr/>
              </p:nvSpPr>
              <p:spPr bwMode="auto">
                <a:xfrm>
                  <a:off x="4081463" y="928686"/>
                  <a:ext cx="31750" cy="96838"/>
                </a:xfrm>
                <a:custGeom>
                  <a:avLst/>
                  <a:gdLst/>
                  <a:ahLst/>
                  <a:cxnLst>
                    <a:cxn ang="0">
                      <a:pos x="14" y="39"/>
                    </a:cxn>
                    <a:cxn ang="0">
                      <a:pos x="11" y="42"/>
                    </a:cxn>
                    <a:cxn ang="0">
                      <a:pos x="3" y="42"/>
                    </a:cxn>
                    <a:cxn ang="0">
                      <a:pos x="0" y="39"/>
                    </a:cxn>
                    <a:cxn ang="0">
                      <a:pos x="0" y="3"/>
                    </a:cxn>
                    <a:cxn ang="0">
                      <a:pos x="3" y="0"/>
                    </a:cxn>
                    <a:cxn ang="0">
                      <a:pos x="11" y="0"/>
                    </a:cxn>
                    <a:cxn ang="0">
                      <a:pos x="14" y="3"/>
                    </a:cxn>
                    <a:cxn ang="0">
                      <a:pos x="14" y="39"/>
                    </a:cxn>
                  </a:cxnLst>
                  <a:rect l="0" t="0" r="r" b="b"/>
                  <a:pathLst>
                    <a:path w="14" h="42">
                      <a:moveTo>
                        <a:pt x="14" y="39"/>
                      </a:moveTo>
                      <a:cubicBezTo>
                        <a:pt x="14"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4" y="2"/>
                        <a:pt x="14" y="3"/>
                      </a:cubicBezTo>
                      <a:lnTo>
                        <a:pt x="14" y="39"/>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26" name="Freeform: Shape 42">
                  <a:extLst>
                    <a:ext uri="{FF2B5EF4-FFF2-40B4-BE49-F238E27FC236}">
                      <a16:creationId xmlns:a16="http://schemas.microsoft.com/office/drawing/2014/main" xmlns="" id="{B5600DA6-72A3-4CBD-A203-E2B8AC8973C6}"/>
                    </a:ext>
                  </a:extLst>
                </p:cNvPr>
                <p:cNvSpPr>
                  <a:spLocks/>
                </p:cNvSpPr>
                <p:nvPr/>
              </p:nvSpPr>
              <p:spPr bwMode="auto">
                <a:xfrm>
                  <a:off x="4154488" y="928686"/>
                  <a:ext cx="30163" cy="96838"/>
                </a:xfrm>
                <a:custGeom>
                  <a:avLst/>
                  <a:gdLst/>
                  <a:ahLst/>
                  <a:cxnLst>
                    <a:cxn ang="0">
                      <a:pos x="13" y="39"/>
                    </a:cxn>
                    <a:cxn ang="0">
                      <a:pos x="11" y="42"/>
                    </a:cxn>
                    <a:cxn ang="0">
                      <a:pos x="3" y="42"/>
                    </a:cxn>
                    <a:cxn ang="0">
                      <a:pos x="0" y="39"/>
                    </a:cxn>
                    <a:cxn ang="0">
                      <a:pos x="0" y="3"/>
                    </a:cxn>
                    <a:cxn ang="0">
                      <a:pos x="3" y="0"/>
                    </a:cxn>
                    <a:cxn ang="0">
                      <a:pos x="11" y="0"/>
                    </a:cxn>
                    <a:cxn ang="0">
                      <a:pos x="13" y="3"/>
                    </a:cxn>
                    <a:cxn ang="0">
                      <a:pos x="13" y="39"/>
                    </a:cxn>
                  </a:cxnLst>
                  <a:rect l="0" t="0" r="r" b="b"/>
                  <a:pathLst>
                    <a:path w="13" h="42">
                      <a:moveTo>
                        <a:pt x="13" y="39"/>
                      </a:moveTo>
                      <a:cubicBezTo>
                        <a:pt x="13" y="41"/>
                        <a:pt x="12" y="42"/>
                        <a:pt x="11" y="42"/>
                      </a:cubicBezTo>
                      <a:cubicBezTo>
                        <a:pt x="3" y="42"/>
                        <a:pt x="3" y="42"/>
                        <a:pt x="3" y="42"/>
                      </a:cubicBezTo>
                      <a:cubicBezTo>
                        <a:pt x="1" y="42"/>
                        <a:pt x="0" y="41"/>
                        <a:pt x="0" y="39"/>
                      </a:cubicBezTo>
                      <a:cubicBezTo>
                        <a:pt x="0" y="3"/>
                        <a:pt x="0" y="3"/>
                        <a:pt x="0" y="3"/>
                      </a:cubicBezTo>
                      <a:cubicBezTo>
                        <a:pt x="0" y="2"/>
                        <a:pt x="1" y="0"/>
                        <a:pt x="3" y="0"/>
                      </a:cubicBezTo>
                      <a:cubicBezTo>
                        <a:pt x="11" y="0"/>
                        <a:pt x="11" y="0"/>
                        <a:pt x="11" y="0"/>
                      </a:cubicBezTo>
                      <a:cubicBezTo>
                        <a:pt x="12" y="0"/>
                        <a:pt x="13" y="2"/>
                        <a:pt x="13" y="3"/>
                      </a:cubicBezTo>
                      <a:lnTo>
                        <a:pt x="13" y="39"/>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27" name="Freeform: Shape 43">
                  <a:extLst>
                    <a:ext uri="{FF2B5EF4-FFF2-40B4-BE49-F238E27FC236}">
                      <a16:creationId xmlns:a16="http://schemas.microsoft.com/office/drawing/2014/main" xmlns="" id="{85332781-4B2C-4DA7-BAF6-1828EAAA056E}"/>
                    </a:ext>
                  </a:extLst>
                </p:cNvPr>
                <p:cNvSpPr>
                  <a:spLocks/>
                </p:cNvSpPr>
                <p:nvPr/>
              </p:nvSpPr>
              <p:spPr bwMode="auto">
                <a:xfrm>
                  <a:off x="3978276" y="1046161"/>
                  <a:ext cx="236538" cy="22225"/>
                </a:xfrm>
                <a:custGeom>
                  <a:avLst/>
                  <a:gdLst/>
                  <a:ahLst/>
                  <a:cxnLst>
                    <a:cxn ang="0">
                      <a:pos x="103" y="7"/>
                    </a:cxn>
                    <a:cxn ang="0">
                      <a:pos x="100" y="10"/>
                    </a:cxn>
                    <a:cxn ang="0">
                      <a:pos x="4" y="10"/>
                    </a:cxn>
                    <a:cxn ang="0">
                      <a:pos x="0" y="7"/>
                    </a:cxn>
                    <a:cxn ang="0">
                      <a:pos x="0" y="3"/>
                    </a:cxn>
                    <a:cxn ang="0">
                      <a:pos x="4" y="0"/>
                    </a:cxn>
                    <a:cxn ang="0">
                      <a:pos x="100" y="0"/>
                    </a:cxn>
                    <a:cxn ang="0">
                      <a:pos x="103" y="3"/>
                    </a:cxn>
                    <a:cxn ang="0">
                      <a:pos x="103" y="7"/>
                    </a:cxn>
                  </a:cxnLst>
                  <a:rect l="0" t="0" r="r" b="b"/>
                  <a:pathLst>
                    <a:path w="103" h="10">
                      <a:moveTo>
                        <a:pt x="103" y="7"/>
                      </a:moveTo>
                      <a:cubicBezTo>
                        <a:pt x="103" y="9"/>
                        <a:pt x="102" y="10"/>
                        <a:pt x="100" y="10"/>
                      </a:cubicBezTo>
                      <a:cubicBezTo>
                        <a:pt x="4" y="10"/>
                        <a:pt x="4" y="10"/>
                        <a:pt x="4" y="10"/>
                      </a:cubicBezTo>
                      <a:cubicBezTo>
                        <a:pt x="2" y="10"/>
                        <a:pt x="0" y="9"/>
                        <a:pt x="0" y="7"/>
                      </a:cubicBezTo>
                      <a:cubicBezTo>
                        <a:pt x="0" y="3"/>
                        <a:pt x="0" y="3"/>
                        <a:pt x="0" y="3"/>
                      </a:cubicBezTo>
                      <a:cubicBezTo>
                        <a:pt x="0" y="1"/>
                        <a:pt x="2" y="0"/>
                        <a:pt x="4" y="0"/>
                      </a:cubicBezTo>
                      <a:cubicBezTo>
                        <a:pt x="100" y="0"/>
                        <a:pt x="100" y="0"/>
                        <a:pt x="100" y="0"/>
                      </a:cubicBezTo>
                      <a:cubicBezTo>
                        <a:pt x="102" y="0"/>
                        <a:pt x="103" y="1"/>
                        <a:pt x="103" y="3"/>
                      </a:cubicBezTo>
                      <a:lnTo>
                        <a:pt x="103" y="7"/>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28" name="Freeform: Shape 44">
                  <a:extLst>
                    <a:ext uri="{FF2B5EF4-FFF2-40B4-BE49-F238E27FC236}">
                      <a16:creationId xmlns:a16="http://schemas.microsoft.com/office/drawing/2014/main" xmlns="" id="{45A145D8-01F3-4352-9D39-C01EB814FC2C}"/>
                    </a:ext>
                  </a:extLst>
                </p:cNvPr>
                <p:cNvSpPr>
                  <a:spLocks/>
                </p:cNvSpPr>
                <p:nvPr/>
              </p:nvSpPr>
              <p:spPr bwMode="auto">
                <a:xfrm>
                  <a:off x="3959226" y="1082674"/>
                  <a:ext cx="273050" cy="25400"/>
                </a:xfrm>
                <a:custGeom>
                  <a:avLst/>
                  <a:gdLst/>
                  <a:ahLst/>
                  <a:cxnLst>
                    <a:cxn ang="0">
                      <a:pos x="119" y="8"/>
                    </a:cxn>
                    <a:cxn ang="0">
                      <a:pos x="116" y="11"/>
                    </a:cxn>
                    <a:cxn ang="0">
                      <a:pos x="4" y="11"/>
                    </a:cxn>
                    <a:cxn ang="0">
                      <a:pos x="0" y="8"/>
                    </a:cxn>
                    <a:cxn ang="0">
                      <a:pos x="0" y="4"/>
                    </a:cxn>
                    <a:cxn ang="0">
                      <a:pos x="4" y="0"/>
                    </a:cxn>
                    <a:cxn ang="0">
                      <a:pos x="116" y="0"/>
                    </a:cxn>
                    <a:cxn ang="0">
                      <a:pos x="119" y="4"/>
                    </a:cxn>
                    <a:cxn ang="0">
                      <a:pos x="119" y="8"/>
                    </a:cxn>
                  </a:cxnLst>
                  <a:rect l="0" t="0" r="r" b="b"/>
                  <a:pathLst>
                    <a:path w="119" h="11">
                      <a:moveTo>
                        <a:pt x="119" y="8"/>
                      </a:moveTo>
                      <a:cubicBezTo>
                        <a:pt x="119" y="9"/>
                        <a:pt x="117" y="11"/>
                        <a:pt x="116" y="11"/>
                      </a:cubicBezTo>
                      <a:cubicBezTo>
                        <a:pt x="4" y="11"/>
                        <a:pt x="4" y="11"/>
                        <a:pt x="4" y="11"/>
                      </a:cubicBezTo>
                      <a:cubicBezTo>
                        <a:pt x="2" y="11"/>
                        <a:pt x="0" y="9"/>
                        <a:pt x="0" y="8"/>
                      </a:cubicBezTo>
                      <a:cubicBezTo>
                        <a:pt x="0" y="4"/>
                        <a:pt x="0" y="4"/>
                        <a:pt x="0" y="4"/>
                      </a:cubicBezTo>
                      <a:cubicBezTo>
                        <a:pt x="0" y="2"/>
                        <a:pt x="2" y="0"/>
                        <a:pt x="4" y="0"/>
                      </a:cubicBezTo>
                      <a:cubicBezTo>
                        <a:pt x="116" y="0"/>
                        <a:pt x="116" y="0"/>
                        <a:pt x="116" y="0"/>
                      </a:cubicBezTo>
                      <a:cubicBezTo>
                        <a:pt x="117" y="0"/>
                        <a:pt x="119" y="2"/>
                        <a:pt x="119" y="4"/>
                      </a:cubicBezTo>
                      <a:lnTo>
                        <a:pt x="119" y="8"/>
                      </a:lnTo>
                      <a:close/>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grpSp>
        </p:grpSp>
        <p:grpSp>
          <p:nvGrpSpPr>
            <p:cNvPr id="18" name="Group 113">
              <a:extLst>
                <a:ext uri="{FF2B5EF4-FFF2-40B4-BE49-F238E27FC236}">
                  <a16:creationId xmlns:a16="http://schemas.microsoft.com/office/drawing/2014/main" xmlns="" id="{E4A9BBE7-22D6-425D-B6E5-FDB73AFA8F20}"/>
                </a:ext>
              </a:extLst>
            </p:cNvPr>
            <p:cNvGrpSpPr/>
            <p:nvPr/>
          </p:nvGrpSpPr>
          <p:grpSpPr>
            <a:xfrm>
              <a:off x="270736" y="1296872"/>
              <a:ext cx="2184893" cy="649603"/>
              <a:chOff x="1415480" y="1669738"/>
              <a:chExt cx="2913191" cy="866137"/>
            </a:xfrm>
          </p:grpSpPr>
          <p:sp>
            <p:nvSpPr>
              <p:cNvPr id="19" name="TextBox 114">
                <a:extLst>
                  <a:ext uri="{FF2B5EF4-FFF2-40B4-BE49-F238E27FC236}">
                    <a16:creationId xmlns:a16="http://schemas.microsoft.com/office/drawing/2014/main" xmlns="" id="{512E3DEC-FA06-4654-852A-C039D75D3E69}"/>
                  </a:ext>
                </a:extLst>
              </p:cNvPr>
              <p:cNvSpPr txBox="1">
                <a:spLocks/>
              </p:cNvSpPr>
              <p:nvPr/>
            </p:nvSpPr>
            <p:spPr bwMode="auto">
              <a:xfrm>
                <a:off x="1415480" y="1669738"/>
                <a:ext cx="2913191" cy="309958"/>
              </a:xfrm>
              <a:prstGeom prst="rect">
                <a:avLst/>
              </a:prstGeom>
              <a:noFill/>
              <a:extLst/>
            </p:spPr>
            <p:txBody>
              <a:bodyPr wrap="none" lIns="0" tIns="0" rIns="384000" bIns="0" anchor="ctr" anchorCtr="0">
                <a:norm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zh-CN" altLang="en-US" sz="1867" b="0" i="0" u="none" strike="noStrike" kern="0" cap="none" spc="0" normalizeH="0" baseline="0" noProof="0" dirty="0">
                    <a:ln>
                      <a:noFill/>
                    </a:ln>
                    <a:solidFill>
                      <a:srgbClr val="C1111B">
                        <a:lumMod val="100000"/>
                      </a:srgbClr>
                    </a:solidFill>
                    <a:effectLst/>
                    <a:uLnTx/>
                    <a:uFillTx/>
                    <a:latin typeface="微软雅黑" panose="020B0503020204020204" pitchFamily="34" charset="-122"/>
                    <a:ea typeface="微软雅黑" panose="020B0503020204020204" pitchFamily="34" charset="-122"/>
                    <a:cs typeface="+mn-ea"/>
                    <a:sym typeface="+mn-lt"/>
                  </a:rPr>
                  <a:t>标题文本预设</a:t>
                </a:r>
              </a:p>
            </p:txBody>
          </p:sp>
          <p:sp>
            <p:nvSpPr>
              <p:cNvPr id="20" name="TextBox 115">
                <a:extLst>
                  <a:ext uri="{FF2B5EF4-FFF2-40B4-BE49-F238E27FC236}">
                    <a16:creationId xmlns:a16="http://schemas.microsoft.com/office/drawing/2014/main" xmlns="" id="{F56828DC-C8B6-40A9-8F49-29CBFB9A0A43}"/>
                  </a:ext>
                </a:extLst>
              </p:cNvPr>
              <p:cNvSpPr txBox="1">
                <a:spLocks/>
              </p:cNvSpPr>
              <p:nvPr/>
            </p:nvSpPr>
            <p:spPr bwMode="auto">
              <a:xfrm>
                <a:off x="1415480" y="1979696"/>
                <a:ext cx="2913191" cy="556179"/>
              </a:xfrm>
              <a:prstGeom prst="rect">
                <a:avLst/>
              </a:prstGeom>
              <a:noFill/>
              <a:extLst/>
            </p:spPr>
            <p:txBody>
              <a:bodyPr wrap="square" lIns="0" tIns="0" rIns="384000" bIns="0" anchor="t" anchorCtr="0">
                <a:normAutofit fontScale="92500"/>
              </a:bodyPr>
              <a:lstStyle/>
              <a:p>
                <a:pPr marL="0" marR="0" lvl="0" indent="0" algn="r" defTabSz="914377" eaLnBrk="1" fontAlgn="auto" latinLnBrk="0" hangingPunct="1">
                  <a:lnSpc>
                    <a:spcPct val="120000"/>
                  </a:lnSpc>
                  <a:spcBef>
                    <a:spcPts val="0"/>
                  </a:spcBef>
                  <a:spcAft>
                    <a:spcPts val="0"/>
                  </a:spcAft>
                  <a:buClrTx/>
                  <a:buSzTx/>
                  <a:buFontTx/>
                  <a:buNone/>
                  <a:tabLst/>
                  <a:defRPr/>
                </a:pPr>
                <a:r>
                  <a:rPr kumimoji="0" lang="zh-CN" altLang="en-US" sz="1333"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t>此部分内容作为文字排版占位显示 </a:t>
                </a:r>
                <a:br>
                  <a:rPr kumimoji="0" lang="zh-CN" altLang="en-US" sz="1333"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br>
                <a:r>
                  <a:rPr kumimoji="0" lang="zh-CN" altLang="en-US" sz="1333"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t>（建议使用主题字体）</a:t>
                </a:r>
              </a:p>
            </p:txBody>
          </p:sp>
        </p:grpSp>
      </p:grpSp>
      <p:grpSp>
        <p:nvGrpSpPr>
          <p:cNvPr id="29" name="组合 28">
            <a:extLst>
              <a:ext uri="{FF2B5EF4-FFF2-40B4-BE49-F238E27FC236}">
                <a16:creationId xmlns:a16="http://schemas.microsoft.com/office/drawing/2014/main" xmlns="" id="{FF9A6BB1-5159-43AE-99D3-18B33A20CB45}"/>
              </a:ext>
            </a:extLst>
          </p:cNvPr>
          <p:cNvGrpSpPr/>
          <p:nvPr/>
        </p:nvGrpSpPr>
        <p:grpSpPr>
          <a:xfrm>
            <a:off x="859887" y="5116522"/>
            <a:ext cx="3622203" cy="866137"/>
            <a:chOff x="270736" y="2435968"/>
            <a:chExt cx="2716652" cy="649603"/>
          </a:xfrm>
        </p:grpSpPr>
        <p:grpSp>
          <p:nvGrpSpPr>
            <p:cNvPr id="30" name="Group 50">
              <a:extLst>
                <a:ext uri="{FF2B5EF4-FFF2-40B4-BE49-F238E27FC236}">
                  <a16:creationId xmlns:a16="http://schemas.microsoft.com/office/drawing/2014/main" xmlns="" id="{7B1F9ED5-731B-4E74-9767-96376C8403BD}"/>
                </a:ext>
              </a:extLst>
            </p:cNvPr>
            <p:cNvGrpSpPr/>
            <p:nvPr/>
          </p:nvGrpSpPr>
          <p:grpSpPr>
            <a:xfrm>
              <a:off x="2455629" y="2497324"/>
              <a:ext cx="531759" cy="526894"/>
              <a:chOff x="2438400" y="2680880"/>
              <a:chExt cx="638468" cy="632627"/>
            </a:xfrm>
          </p:grpSpPr>
          <p:sp>
            <p:nvSpPr>
              <p:cNvPr id="34" name="Oval 51">
                <a:extLst>
                  <a:ext uri="{FF2B5EF4-FFF2-40B4-BE49-F238E27FC236}">
                    <a16:creationId xmlns:a16="http://schemas.microsoft.com/office/drawing/2014/main" xmlns="" id="{152ED4DE-1D38-4457-87B2-93DB8B3F8945}"/>
                  </a:ext>
                </a:extLst>
              </p:cNvPr>
              <p:cNvSpPr/>
              <p:nvPr/>
            </p:nvSpPr>
            <p:spPr>
              <a:xfrm rot="18900000">
                <a:off x="2438400" y="2680880"/>
                <a:ext cx="638468" cy="632627"/>
              </a:xfrm>
              <a:prstGeom prst="ellipse">
                <a:avLst/>
              </a:prstGeom>
              <a:solidFill>
                <a:srgbClr val="C1111B"/>
              </a:solidFill>
              <a:ln w="12700" cap="flat" cmpd="sng" algn="ctr">
                <a:solidFill>
                  <a:srgbClr val="C1111B"/>
                </a:solidFill>
                <a:prstDash val="solid"/>
                <a:miter lim="800000"/>
              </a:ln>
              <a:effectLst/>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mn-lt"/>
                </a:endParaRPr>
              </a:p>
            </p:txBody>
          </p:sp>
          <p:grpSp>
            <p:nvGrpSpPr>
              <p:cNvPr id="35" name="Group 52">
                <a:extLst>
                  <a:ext uri="{FF2B5EF4-FFF2-40B4-BE49-F238E27FC236}">
                    <a16:creationId xmlns:a16="http://schemas.microsoft.com/office/drawing/2014/main" xmlns="" id="{74B1CF0E-9FB5-440A-829A-07DD49FA5488}"/>
                  </a:ext>
                </a:extLst>
              </p:cNvPr>
              <p:cNvGrpSpPr/>
              <p:nvPr/>
            </p:nvGrpSpPr>
            <p:grpSpPr>
              <a:xfrm>
                <a:off x="2565879" y="2816091"/>
                <a:ext cx="383510" cy="362204"/>
                <a:chOff x="5530851" y="1866899"/>
                <a:chExt cx="285750" cy="269875"/>
              </a:xfrm>
              <a:solidFill>
                <a:srgbClr val="FFFFFF"/>
              </a:solidFill>
            </p:grpSpPr>
            <p:sp>
              <p:nvSpPr>
                <p:cNvPr id="36" name="Oval 53">
                  <a:extLst>
                    <a:ext uri="{FF2B5EF4-FFF2-40B4-BE49-F238E27FC236}">
                      <a16:creationId xmlns:a16="http://schemas.microsoft.com/office/drawing/2014/main" xmlns="" id="{FBCEB211-08DD-4720-B0F1-F2F6B24C5A72}"/>
                    </a:ext>
                  </a:extLst>
                </p:cNvPr>
                <p:cNvSpPr>
                  <a:spLocks/>
                </p:cNvSpPr>
                <p:nvPr/>
              </p:nvSpPr>
              <p:spPr bwMode="auto">
                <a:xfrm>
                  <a:off x="5661026" y="1912936"/>
                  <a:ext cx="68263" cy="68263"/>
                </a:xfrm>
                <a:prstGeom prst="ellipse">
                  <a:avLst/>
                </a:pr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sp>
              <p:nvSpPr>
                <p:cNvPr id="37" name="Freeform: Shape 54">
                  <a:extLst>
                    <a:ext uri="{FF2B5EF4-FFF2-40B4-BE49-F238E27FC236}">
                      <a16:creationId xmlns:a16="http://schemas.microsoft.com/office/drawing/2014/main" xmlns="" id="{ECA0C6BD-9B9D-47CA-A215-460ED29306D8}"/>
                    </a:ext>
                  </a:extLst>
                </p:cNvPr>
                <p:cNvSpPr>
                  <a:spLocks/>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mn-lt"/>
                  </a:endParaRPr>
                </a:p>
              </p:txBody>
            </p:sp>
          </p:grpSp>
        </p:grpSp>
        <p:grpSp>
          <p:nvGrpSpPr>
            <p:cNvPr id="31" name="Group 119">
              <a:extLst>
                <a:ext uri="{FF2B5EF4-FFF2-40B4-BE49-F238E27FC236}">
                  <a16:creationId xmlns:a16="http://schemas.microsoft.com/office/drawing/2014/main" xmlns="" id="{E87FC350-85A2-4530-BA28-CE17E1C03CE3}"/>
                </a:ext>
              </a:extLst>
            </p:cNvPr>
            <p:cNvGrpSpPr/>
            <p:nvPr/>
          </p:nvGrpSpPr>
          <p:grpSpPr>
            <a:xfrm>
              <a:off x="270736" y="2435968"/>
              <a:ext cx="2184893" cy="649603"/>
              <a:chOff x="1415480" y="1669738"/>
              <a:chExt cx="2913191" cy="866137"/>
            </a:xfrm>
          </p:grpSpPr>
          <p:sp>
            <p:nvSpPr>
              <p:cNvPr id="32" name="TextBox 120">
                <a:extLst>
                  <a:ext uri="{FF2B5EF4-FFF2-40B4-BE49-F238E27FC236}">
                    <a16:creationId xmlns:a16="http://schemas.microsoft.com/office/drawing/2014/main" xmlns="" id="{26D257AC-2C25-4DF9-9E38-F655C50CADB0}"/>
                  </a:ext>
                </a:extLst>
              </p:cNvPr>
              <p:cNvSpPr txBox="1">
                <a:spLocks/>
              </p:cNvSpPr>
              <p:nvPr/>
            </p:nvSpPr>
            <p:spPr bwMode="auto">
              <a:xfrm>
                <a:off x="1415480" y="1669738"/>
                <a:ext cx="2913191" cy="309958"/>
              </a:xfrm>
              <a:prstGeom prst="rect">
                <a:avLst/>
              </a:prstGeom>
              <a:noFill/>
              <a:extLst/>
            </p:spPr>
            <p:txBody>
              <a:bodyPr wrap="none" lIns="0" tIns="0" rIns="384000" bIns="0" anchor="ctr" anchorCtr="0">
                <a:norm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zh-CN" altLang="en-US" sz="1867" b="0" i="0" u="none" strike="noStrike" kern="0" cap="none" spc="0" normalizeH="0" baseline="0" noProof="0">
                    <a:ln>
                      <a:noFill/>
                    </a:ln>
                    <a:solidFill>
                      <a:srgbClr val="C1111B">
                        <a:lumMod val="100000"/>
                      </a:srgbClr>
                    </a:solidFill>
                    <a:effectLst/>
                    <a:uLnTx/>
                    <a:uFillTx/>
                    <a:latin typeface="微软雅黑" panose="020B0503020204020204" pitchFamily="34" charset="-122"/>
                    <a:ea typeface="微软雅黑" panose="020B0503020204020204" pitchFamily="34" charset="-122"/>
                    <a:cs typeface="+mn-ea"/>
                    <a:sym typeface="+mn-lt"/>
                  </a:rPr>
                  <a:t>标题文本预设</a:t>
                </a:r>
              </a:p>
            </p:txBody>
          </p:sp>
          <p:sp>
            <p:nvSpPr>
              <p:cNvPr id="33" name="TextBox 121">
                <a:extLst>
                  <a:ext uri="{FF2B5EF4-FFF2-40B4-BE49-F238E27FC236}">
                    <a16:creationId xmlns:a16="http://schemas.microsoft.com/office/drawing/2014/main" xmlns="" id="{16767326-766A-4EEE-B13B-2B90B8791897}"/>
                  </a:ext>
                </a:extLst>
              </p:cNvPr>
              <p:cNvSpPr txBox="1">
                <a:spLocks/>
              </p:cNvSpPr>
              <p:nvPr/>
            </p:nvSpPr>
            <p:spPr bwMode="auto">
              <a:xfrm>
                <a:off x="1415480" y="1979696"/>
                <a:ext cx="2913191" cy="556179"/>
              </a:xfrm>
              <a:prstGeom prst="rect">
                <a:avLst/>
              </a:prstGeom>
              <a:noFill/>
              <a:extLst/>
            </p:spPr>
            <p:txBody>
              <a:bodyPr wrap="square" lIns="0" tIns="0" rIns="384000" bIns="0" anchor="t" anchorCtr="0">
                <a:normAutofit fontScale="92500"/>
              </a:bodyPr>
              <a:lstStyle/>
              <a:p>
                <a:pPr marL="0" marR="0" lvl="0" indent="0" algn="r" defTabSz="914377" eaLnBrk="1" fontAlgn="auto" latinLnBrk="0" hangingPunct="1">
                  <a:lnSpc>
                    <a:spcPct val="120000"/>
                  </a:lnSpc>
                  <a:spcBef>
                    <a:spcPts val="0"/>
                  </a:spcBef>
                  <a:spcAft>
                    <a:spcPts val="0"/>
                  </a:spcAft>
                  <a:buClrTx/>
                  <a:buSzTx/>
                  <a:buFontTx/>
                  <a:buNone/>
                  <a:tabLst/>
                  <a:defRPr/>
                </a:pPr>
                <a:r>
                  <a:rPr kumimoji="0" lang="zh-CN" altLang="en-US" sz="1333"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t>此部分内容作为文字排版占位显示 </a:t>
                </a:r>
                <a:br>
                  <a:rPr kumimoji="0" lang="zh-CN" altLang="en-US" sz="1333"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br>
                <a:r>
                  <a:rPr kumimoji="0" lang="zh-CN" altLang="en-US" sz="1333"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ea"/>
                    <a:sym typeface="+mn-lt"/>
                  </a:rPr>
                  <a:t>（建议使用主题字体）</a:t>
                </a:r>
              </a:p>
            </p:txBody>
          </p:sp>
        </p:grpSp>
      </p:grpSp>
    </p:spTree>
    <p:extLst>
      <p:ext uri="{BB962C8B-B14F-4D97-AF65-F5344CB8AC3E}">
        <p14:creationId xmlns:p14="http://schemas.microsoft.com/office/powerpoint/2010/main" val="9732688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 calcmode="lin" valueType="num">
                                          <p:cBhvr>
                                            <p:cTn id="20" dur="500" fill="hold"/>
                                            <p:tgtEl>
                                              <p:spTgt spid="10"/>
                                            </p:tgtEl>
                                            <p:attrNameLst>
                                              <p:attrName>style.rotation</p:attrName>
                                            </p:attrNameLst>
                                          </p:cBhvr>
                                          <p:tavLst>
                                            <p:tav tm="0">
                                              <p:val>
                                                <p:fltVal val="360"/>
                                              </p:val>
                                            </p:tav>
                                            <p:tav tm="100000">
                                              <p:val>
                                                <p:fltVal val="0"/>
                                              </p:val>
                                            </p:tav>
                                          </p:tavLst>
                                        </p:anim>
                                        <p:animEffect transition="in" filter="fade">
                                          <p:cBhvr>
                                            <p:cTn id="21" dur="500"/>
                                            <p:tgtEl>
                                              <p:spTgt spid="10"/>
                                            </p:tgtEl>
                                          </p:cBhvr>
                                        </p:animEffect>
                                      </p:childTnLst>
                                    </p:cTn>
                                  </p:par>
                                </p:childTnLst>
                              </p:cTn>
                            </p:par>
                            <p:par>
                              <p:cTn id="22" fill="hold">
                                <p:stCondLst>
                                  <p:cond delay="1500"/>
                                </p:stCondLst>
                                <p:childTnLst>
                                  <p:par>
                                    <p:cTn id="23" presetID="2" presetClass="entr" presetSubtype="8" fill="hold" nodeType="afterEffect" p14:presetBounceEnd="28000">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14:bounceEnd="28000">
                                          <p:cBhvr additive="base">
                                            <p:cTn id="25" dur="500" fill="hold"/>
                                            <p:tgtEl>
                                              <p:spTgt spid="13"/>
                                            </p:tgtEl>
                                            <p:attrNameLst>
                                              <p:attrName>ppt_x</p:attrName>
                                            </p:attrNameLst>
                                          </p:cBhvr>
                                          <p:tavLst>
                                            <p:tav tm="0">
                                              <p:val>
                                                <p:strVal val="0-#ppt_w/2"/>
                                              </p:val>
                                            </p:tav>
                                            <p:tav tm="100000">
                                              <p:val>
                                                <p:strVal val="#ppt_x"/>
                                              </p:val>
                                            </p:tav>
                                          </p:tavLst>
                                        </p:anim>
                                        <p:anim calcmode="lin" valueType="num" p14:bounceEnd="28000">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 calcmode="lin" valueType="num">
                                          <p:cBhvr>
                                            <p:cTn id="20" dur="500" fill="hold"/>
                                            <p:tgtEl>
                                              <p:spTgt spid="10"/>
                                            </p:tgtEl>
                                            <p:attrNameLst>
                                              <p:attrName>style.rotation</p:attrName>
                                            </p:attrNameLst>
                                          </p:cBhvr>
                                          <p:tavLst>
                                            <p:tav tm="0">
                                              <p:val>
                                                <p:fltVal val="360"/>
                                              </p:val>
                                            </p:tav>
                                            <p:tav tm="100000">
                                              <p:val>
                                                <p:fltVal val="0"/>
                                              </p:val>
                                            </p:tav>
                                          </p:tavLst>
                                        </p:anim>
                                        <p:animEffect transition="in" filter="fade">
                                          <p:cBhvr>
                                            <p:cTn id="21" dur="500"/>
                                            <p:tgtEl>
                                              <p:spTgt spid="10"/>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具体目标规划</a:t>
            </a:r>
          </a:p>
        </p:txBody>
      </p:sp>
      <p:sp>
        <p:nvSpPr>
          <p:cNvPr id="10" name="Freeform 7">
            <a:extLst>
              <a:ext uri="{FF2B5EF4-FFF2-40B4-BE49-F238E27FC236}">
                <a16:creationId xmlns:a16="http://schemas.microsoft.com/office/drawing/2014/main" xmlns="" id="{1996F288-78A2-4E4B-984A-C5FB2A1ECD73}"/>
              </a:ext>
            </a:extLst>
          </p:cNvPr>
          <p:cNvSpPr>
            <a:spLocks noEditPoints="1"/>
          </p:cNvSpPr>
          <p:nvPr/>
        </p:nvSpPr>
        <p:spPr bwMode="auto">
          <a:xfrm>
            <a:off x="8305052" y="3137890"/>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rgbClr val="000000">
              <a:lumMod val="65000"/>
              <a:lumOff val="35000"/>
            </a:srgbClr>
          </a:solidFill>
          <a:ln>
            <a:noFill/>
          </a:ln>
        </p:spPr>
        <p:txBody>
          <a:bodyPr vert="horz" wrap="square" lIns="91440" tIns="45720" rIns="91440" bIns="4572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a16="http://schemas.microsoft.com/office/drawing/2014/main" xmlns="" id="{029DFB53-9892-41EF-B7BB-5ED4700594F3}"/>
              </a:ext>
            </a:extLst>
          </p:cNvPr>
          <p:cNvGrpSpPr/>
          <p:nvPr/>
        </p:nvGrpSpPr>
        <p:grpSpPr>
          <a:xfrm>
            <a:off x="6938879" y="1948211"/>
            <a:ext cx="617344" cy="667320"/>
            <a:chOff x="6902450" y="3638551"/>
            <a:chExt cx="666750" cy="720725"/>
          </a:xfrm>
          <a:solidFill>
            <a:srgbClr val="000000">
              <a:lumMod val="65000"/>
              <a:lumOff val="35000"/>
            </a:srgbClr>
          </a:solidFill>
        </p:grpSpPr>
        <p:sp>
          <p:nvSpPr>
            <p:cNvPr id="12" name="Oval 8">
              <a:extLst>
                <a:ext uri="{FF2B5EF4-FFF2-40B4-BE49-F238E27FC236}">
                  <a16:creationId xmlns:a16="http://schemas.microsoft.com/office/drawing/2014/main" xmlns="" id="{A5CB5B34-8E1B-4987-945E-971D2650FEC2}"/>
                </a:ext>
              </a:extLst>
            </p:cNvPr>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13" name="Freeform 9">
              <a:extLst>
                <a:ext uri="{FF2B5EF4-FFF2-40B4-BE49-F238E27FC236}">
                  <a16:creationId xmlns:a16="http://schemas.microsoft.com/office/drawing/2014/main" xmlns="" id="{E3D704B5-4323-4633-8AD0-7E80E8A4777D}"/>
                </a:ext>
              </a:extLst>
            </p:cNvPr>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14" name="Freeform 10">
              <a:extLst>
                <a:ext uri="{FF2B5EF4-FFF2-40B4-BE49-F238E27FC236}">
                  <a16:creationId xmlns:a16="http://schemas.microsoft.com/office/drawing/2014/main" xmlns="" id="{3CD9C86B-818F-465B-B05C-217DD55172DF}"/>
                </a:ext>
              </a:extLst>
            </p:cNvPr>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xmlns="" id="{ADC7E7C1-9314-4794-B0A5-85968D5C2DAB}"/>
              </a:ext>
            </a:extLst>
          </p:cNvPr>
          <p:cNvGrpSpPr/>
          <p:nvPr/>
        </p:nvGrpSpPr>
        <p:grpSpPr>
          <a:xfrm>
            <a:off x="5370876" y="3048580"/>
            <a:ext cx="680549" cy="608525"/>
            <a:chOff x="5514975" y="2330451"/>
            <a:chExt cx="735013" cy="657225"/>
          </a:xfrm>
          <a:solidFill>
            <a:srgbClr val="000000">
              <a:lumMod val="65000"/>
              <a:lumOff val="35000"/>
            </a:srgbClr>
          </a:solidFill>
        </p:grpSpPr>
        <p:sp>
          <p:nvSpPr>
            <p:cNvPr id="16" name="Freeform 11">
              <a:extLst>
                <a:ext uri="{FF2B5EF4-FFF2-40B4-BE49-F238E27FC236}">
                  <a16:creationId xmlns:a16="http://schemas.microsoft.com/office/drawing/2014/main" xmlns="" id="{F71099B1-792B-4285-B703-54410E711112}"/>
                </a:ext>
              </a:extLst>
            </p:cNvPr>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17" name="Freeform 12">
              <a:extLst>
                <a:ext uri="{FF2B5EF4-FFF2-40B4-BE49-F238E27FC236}">
                  <a16:creationId xmlns:a16="http://schemas.microsoft.com/office/drawing/2014/main" xmlns="" id="{3C381DEB-37FC-4D74-A3DC-50D3E4F337DF}"/>
                </a:ext>
              </a:extLst>
            </p:cNvPr>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18" name="Freeform 13">
              <a:extLst>
                <a:ext uri="{FF2B5EF4-FFF2-40B4-BE49-F238E27FC236}">
                  <a16:creationId xmlns:a16="http://schemas.microsoft.com/office/drawing/2014/main" xmlns="" id="{264386F6-8A22-4D69-95DA-4711F1EA08A1}"/>
                </a:ext>
              </a:extLst>
            </p:cNvPr>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a16="http://schemas.microsoft.com/office/drawing/2014/main" xmlns="" id="{9CDBB993-28BB-4F06-9C51-EB0E51CA255A}"/>
              </a:ext>
            </a:extLst>
          </p:cNvPr>
          <p:cNvGrpSpPr/>
          <p:nvPr/>
        </p:nvGrpSpPr>
        <p:grpSpPr>
          <a:xfrm>
            <a:off x="4059650" y="1365354"/>
            <a:ext cx="476237" cy="684959"/>
            <a:chOff x="4256087" y="1109663"/>
            <a:chExt cx="514350" cy="739775"/>
          </a:xfrm>
          <a:solidFill>
            <a:srgbClr val="000000">
              <a:lumMod val="65000"/>
              <a:lumOff val="35000"/>
            </a:srgbClr>
          </a:solidFill>
        </p:grpSpPr>
        <p:sp>
          <p:nvSpPr>
            <p:cNvPr id="20" name="Freeform 14">
              <a:extLst>
                <a:ext uri="{FF2B5EF4-FFF2-40B4-BE49-F238E27FC236}">
                  <a16:creationId xmlns:a16="http://schemas.microsoft.com/office/drawing/2014/main" xmlns="" id="{6C637EAE-A938-4456-BC9D-71EDE20A396F}"/>
                </a:ext>
              </a:extLst>
            </p:cNvPr>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1" name="Freeform 15">
              <a:extLst>
                <a:ext uri="{FF2B5EF4-FFF2-40B4-BE49-F238E27FC236}">
                  <a16:creationId xmlns:a16="http://schemas.microsoft.com/office/drawing/2014/main" xmlns="" id="{5A1D9E4C-8222-4C8F-BE98-A315B3CFB28B}"/>
                </a:ext>
              </a:extLst>
            </p:cNvPr>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grpSp>
      <p:sp>
        <p:nvSpPr>
          <p:cNvPr id="22" name="Freeform 16">
            <a:extLst>
              <a:ext uri="{FF2B5EF4-FFF2-40B4-BE49-F238E27FC236}">
                <a16:creationId xmlns:a16="http://schemas.microsoft.com/office/drawing/2014/main" xmlns="" id="{EEB9AFAE-B44A-4A7E-8780-8100DE586E61}"/>
              </a:ext>
            </a:extLst>
          </p:cNvPr>
          <p:cNvSpPr>
            <a:spLocks noEditPoints="1"/>
          </p:cNvSpPr>
          <p:nvPr/>
        </p:nvSpPr>
        <p:spPr bwMode="auto">
          <a:xfrm>
            <a:off x="4472487"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C1111B"/>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3" name="Freeform 18">
            <a:extLst>
              <a:ext uri="{FF2B5EF4-FFF2-40B4-BE49-F238E27FC236}">
                <a16:creationId xmlns:a16="http://schemas.microsoft.com/office/drawing/2014/main" xmlns="" id="{4D979C43-4ADF-4AB7-BB8D-D3B0408DA95A}"/>
              </a:ext>
            </a:extLst>
          </p:cNvPr>
          <p:cNvSpPr>
            <a:spLocks noEditPoints="1"/>
          </p:cNvSpPr>
          <p:nvPr/>
        </p:nvSpPr>
        <p:spPr bwMode="auto">
          <a:xfrm>
            <a:off x="6312891" y="2695223"/>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rgbClr val="C1111B"/>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4" name="Freeform 19">
            <a:extLst>
              <a:ext uri="{FF2B5EF4-FFF2-40B4-BE49-F238E27FC236}">
                <a16:creationId xmlns:a16="http://schemas.microsoft.com/office/drawing/2014/main" xmlns="" id="{CEBA9454-3AF7-4FAE-9B02-375B41E0EFA7}"/>
              </a:ext>
            </a:extLst>
          </p:cNvPr>
          <p:cNvSpPr>
            <a:spLocks noEditPoints="1"/>
          </p:cNvSpPr>
          <p:nvPr/>
        </p:nvSpPr>
        <p:spPr bwMode="auto">
          <a:xfrm>
            <a:off x="7692269" y="3924629"/>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rgbClr val="C1111B"/>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5" name="Freeform 22">
            <a:extLst>
              <a:ext uri="{FF2B5EF4-FFF2-40B4-BE49-F238E27FC236}">
                <a16:creationId xmlns:a16="http://schemas.microsoft.com/office/drawing/2014/main" xmlns="" id="{30130694-7863-4D56-9937-40037ED40C79}"/>
              </a:ext>
            </a:extLst>
          </p:cNvPr>
          <p:cNvSpPr>
            <a:spLocks noEditPoints="1"/>
          </p:cNvSpPr>
          <p:nvPr/>
        </p:nvSpPr>
        <p:spPr bwMode="auto">
          <a:xfrm>
            <a:off x="3119032" y="2152730"/>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C00000"/>
          </a:solidFill>
          <a:ln w="28575" cap="flat" cmpd="sng" algn="ctr">
            <a:solidFill>
              <a:sysClr val="window" lastClr="FFFFFF">
                <a:lumMod val="8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6" name="椭圆 25">
            <a:extLst>
              <a:ext uri="{FF2B5EF4-FFF2-40B4-BE49-F238E27FC236}">
                <a16:creationId xmlns:a16="http://schemas.microsoft.com/office/drawing/2014/main" xmlns="" id="{8B1E17DB-6D8E-46CD-AE9C-4477C0DC29EC}"/>
              </a:ext>
            </a:extLst>
          </p:cNvPr>
          <p:cNvSpPr/>
          <p:nvPr/>
        </p:nvSpPr>
        <p:spPr>
          <a:xfrm>
            <a:off x="3700531" y="2738311"/>
            <a:ext cx="914400" cy="914400"/>
          </a:xfrm>
          <a:prstGeom prst="ellipse">
            <a:avLst/>
          </a:prstGeom>
          <a:noFill/>
          <a:ln w="28575" cap="flat" cmpd="sng" algn="ctr">
            <a:solidFill>
              <a:srgbClr val="C1111B"/>
            </a:solidFill>
            <a:prstDash val="solid"/>
          </a:ln>
          <a:effectLst/>
        </p:spPr>
        <p:txBody>
          <a:bodyPr lIns="91440" tIns="45720" rIns="91440" bIns="4572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lumMod val="85000"/>
                </a:sysClr>
              </a:solidFill>
              <a:effectLst/>
              <a:uLnTx/>
              <a:uFillTx/>
              <a:latin typeface="微软雅黑" panose="020B0503020204020204" pitchFamily="34" charset="-122"/>
              <a:ea typeface="微软雅黑" panose="020B0503020204020204" pitchFamily="34" charset="-122"/>
            </a:endParaRPr>
          </a:p>
        </p:txBody>
      </p:sp>
      <p:sp>
        <p:nvSpPr>
          <p:cNvPr id="27" name="Content Placeholder 2">
            <a:extLst>
              <a:ext uri="{FF2B5EF4-FFF2-40B4-BE49-F238E27FC236}">
                <a16:creationId xmlns:a16="http://schemas.microsoft.com/office/drawing/2014/main" xmlns="" id="{2BBEA7AB-46E6-42BC-B9D5-B0B2CC8060D5}"/>
              </a:ext>
            </a:extLst>
          </p:cNvPr>
          <p:cNvSpPr txBox="1">
            <a:spLocks/>
          </p:cNvSpPr>
          <p:nvPr/>
        </p:nvSpPr>
        <p:spPr bwMode="auto">
          <a:xfrm>
            <a:off x="7692268" y="1685853"/>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377"/>
            <a:r>
              <a:rPr lang="zh-CN" altLang="en-US" sz="1867" b="1" dirty="0">
                <a:solidFill>
                  <a:srgbClr val="000000">
                    <a:lumMod val="65000"/>
                    <a:lumOff val="35000"/>
                  </a:srgbClr>
                </a:solidFill>
                <a:latin typeface="微软雅黑" panose="020B0503020204020204" pitchFamily="34" charset="-122"/>
                <a:ea typeface="微软雅黑" panose="020B0503020204020204" pitchFamily="34" charset="-122"/>
                <a:sym typeface="Arial" pitchFamily="34" charset="0"/>
              </a:rPr>
              <a:t>阶段一</a:t>
            </a:r>
          </a:p>
          <a:p>
            <a:pPr defTabSz="914194">
              <a:spcBef>
                <a:spcPct val="20000"/>
              </a:spcBef>
              <a:defRPr/>
            </a:pPr>
            <a:r>
              <a:rPr lang="zh-CN" altLang="en-US"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endParaRPr>
          </a:p>
        </p:txBody>
      </p:sp>
      <p:sp>
        <p:nvSpPr>
          <p:cNvPr id="28" name="Content Placeholder 2">
            <a:extLst>
              <a:ext uri="{FF2B5EF4-FFF2-40B4-BE49-F238E27FC236}">
                <a16:creationId xmlns:a16="http://schemas.microsoft.com/office/drawing/2014/main" xmlns="" id="{CCA13BE9-B35F-48B1-941F-5DDE14B9CB0F}"/>
              </a:ext>
            </a:extLst>
          </p:cNvPr>
          <p:cNvSpPr txBox="1">
            <a:spLocks/>
          </p:cNvSpPr>
          <p:nvPr/>
        </p:nvSpPr>
        <p:spPr bwMode="auto">
          <a:xfrm>
            <a:off x="8712245" y="5013759"/>
            <a:ext cx="256833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377"/>
            <a:r>
              <a:rPr lang="zh-CN" altLang="en-US" sz="1867" b="1" dirty="0">
                <a:solidFill>
                  <a:srgbClr val="000000">
                    <a:lumMod val="65000"/>
                    <a:lumOff val="35000"/>
                  </a:srgbClr>
                </a:solidFill>
                <a:latin typeface="微软雅黑" panose="020B0503020204020204" pitchFamily="34" charset="-122"/>
                <a:ea typeface="微软雅黑" panose="020B0503020204020204" pitchFamily="34" charset="-122"/>
                <a:sym typeface="Arial" pitchFamily="34" charset="0"/>
              </a:rPr>
              <a:t>阶段二</a:t>
            </a:r>
          </a:p>
          <a:p>
            <a:pPr defTabSz="914194">
              <a:spcBef>
                <a:spcPct val="20000"/>
              </a:spcBef>
              <a:defRPr/>
            </a:pPr>
            <a:r>
              <a:rPr lang="zh-CN" altLang="en-US"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endParaRPr>
          </a:p>
        </p:txBody>
      </p:sp>
      <p:sp>
        <p:nvSpPr>
          <p:cNvPr id="29" name="Content Placeholder 2">
            <a:extLst>
              <a:ext uri="{FF2B5EF4-FFF2-40B4-BE49-F238E27FC236}">
                <a16:creationId xmlns:a16="http://schemas.microsoft.com/office/drawing/2014/main" xmlns="" id="{4A3CEDAD-0D86-4E1A-9543-D26DBF8A6B18}"/>
              </a:ext>
            </a:extLst>
          </p:cNvPr>
          <p:cNvSpPr txBox="1">
            <a:spLocks/>
          </p:cNvSpPr>
          <p:nvPr/>
        </p:nvSpPr>
        <p:spPr bwMode="auto">
          <a:xfrm>
            <a:off x="623392" y="2323162"/>
            <a:ext cx="2472320"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377"/>
            <a:r>
              <a:rPr lang="zh-CN" altLang="en-US" sz="1867" b="1" dirty="0">
                <a:solidFill>
                  <a:srgbClr val="000000">
                    <a:lumMod val="65000"/>
                    <a:lumOff val="35000"/>
                  </a:srgbClr>
                </a:solidFill>
                <a:latin typeface="微软雅黑" panose="020B0503020204020204" pitchFamily="34" charset="-122"/>
                <a:ea typeface="微软雅黑" panose="020B0503020204020204" pitchFamily="34" charset="-122"/>
                <a:sym typeface="Arial" pitchFamily="34" charset="0"/>
              </a:rPr>
              <a:t>阶段三</a:t>
            </a:r>
          </a:p>
          <a:p>
            <a:pPr algn="r" defTabSz="914194">
              <a:spcBef>
                <a:spcPct val="20000"/>
              </a:spcBef>
              <a:defRPr/>
            </a:pPr>
            <a:r>
              <a:rPr lang="zh-CN" altLang="en-US"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endParaRPr>
          </a:p>
        </p:txBody>
      </p:sp>
      <p:sp>
        <p:nvSpPr>
          <p:cNvPr id="30" name="Content Placeholder 2">
            <a:extLst>
              <a:ext uri="{FF2B5EF4-FFF2-40B4-BE49-F238E27FC236}">
                <a16:creationId xmlns:a16="http://schemas.microsoft.com/office/drawing/2014/main" xmlns="" id="{8B75D543-232E-42BC-9324-D0BD7D956BC8}"/>
              </a:ext>
            </a:extLst>
          </p:cNvPr>
          <p:cNvSpPr txBox="1">
            <a:spLocks/>
          </p:cNvSpPr>
          <p:nvPr/>
        </p:nvSpPr>
        <p:spPr bwMode="auto">
          <a:xfrm>
            <a:off x="1290591" y="46322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377"/>
            <a:r>
              <a:rPr lang="zh-CN" altLang="en-US" sz="1867" b="1" dirty="0">
                <a:solidFill>
                  <a:srgbClr val="000000">
                    <a:lumMod val="65000"/>
                    <a:lumOff val="35000"/>
                  </a:srgbClr>
                </a:solidFill>
                <a:latin typeface="微软雅黑" panose="020B0503020204020204" pitchFamily="34" charset="-122"/>
                <a:ea typeface="微软雅黑" panose="020B0503020204020204" pitchFamily="34" charset="-122"/>
                <a:sym typeface="Arial" pitchFamily="34" charset="0"/>
              </a:rPr>
              <a:t>阶段四</a:t>
            </a:r>
          </a:p>
          <a:p>
            <a:pPr algn="r" defTabSz="914194">
              <a:spcBef>
                <a:spcPct val="20000"/>
              </a:spcBef>
              <a:defRPr/>
            </a:pPr>
            <a:r>
              <a:rPr lang="zh-CN" altLang="en-US"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067" kern="0" dirty="0">
              <a:solidFill>
                <a:srgbClr val="000000">
                  <a:lumMod val="65000"/>
                  <a:lumOff val="35000"/>
                </a:srgbClr>
              </a:solidFill>
              <a:latin typeface="微软雅黑" panose="020B0503020204020204" pitchFamily="34" charset="-122"/>
              <a:ea typeface="微软雅黑" panose="020B0503020204020204" pitchFamily="34" charset="-122"/>
              <a:cs typeface="Raleway Light"/>
            </a:endParaRPr>
          </a:p>
        </p:txBody>
      </p:sp>
    </p:spTree>
    <p:extLst>
      <p:ext uri="{BB962C8B-B14F-4D97-AF65-F5344CB8AC3E}">
        <p14:creationId xmlns:p14="http://schemas.microsoft.com/office/powerpoint/2010/main" val="45556742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8" presetClass="emph" presetSubtype="0" repeatCount="indefinite" fill="hold" grpId="0" nodeType="withEffect">
                                  <p:stCondLst>
                                    <p:cond delay="0"/>
                                  </p:stCondLst>
                                  <p:childTnLst>
                                    <p:animRot by="21600000">
                                      <p:cBhvr>
                                        <p:cTn id="16" dur="2000" fill="hold"/>
                                        <p:tgtEl>
                                          <p:spTgt spid="25"/>
                                        </p:tgtEl>
                                        <p:attrNameLst>
                                          <p:attrName>r</p:attrName>
                                        </p:attrNameLst>
                                      </p:cBhvr>
                                    </p:animRot>
                                  </p:childTnLst>
                                </p:cTn>
                              </p:par>
                              <p:par>
                                <p:cTn id="17" presetID="8" presetClass="emph" presetSubtype="0" repeatCount="indefinite" fill="hold" grpId="0" nodeType="withEffect">
                                  <p:stCondLst>
                                    <p:cond delay="0"/>
                                  </p:stCondLst>
                                  <p:childTnLst>
                                    <p:animRot by="21600000">
                                      <p:cBhvr>
                                        <p:cTn id="18" dur="2000" fill="hold"/>
                                        <p:tgtEl>
                                          <p:spTgt spid="22"/>
                                        </p:tgtEl>
                                        <p:attrNameLst>
                                          <p:attrName>r</p:attrName>
                                        </p:attrNameLst>
                                      </p:cBhvr>
                                    </p:animRot>
                                  </p:childTnLst>
                                </p:cTn>
                              </p:par>
                              <p:par>
                                <p:cTn id="19" presetID="8" presetClass="emph" presetSubtype="0" repeatCount="indefinite" fill="hold" grpId="0" nodeType="withEffect">
                                  <p:stCondLst>
                                    <p:cond delay="0"/>
                                  </p:stCondLst>
                                  <p:childTnLst>
                                    <p:animRot by="21600000">
                                      <p:cBhvr>
                                        <p:cTn id="20" dur="2000" fill="hold"/>
                                        <p:tgtEl>
                                          <p:spTgt spid="23"/>
                                        </p:tgtEl>
                                        <p:attrNameLst>
                                          <p:attrName>r</p:attrName>
                                        </p:attrNameLst>
                                      </p:cBhvr>
                                    </p:animRot>
                                  </p:childTnLst>
                                </p:cTn>
                              </p:par>
                              <p:par>
                                <p:cTn id="21" presetID="8" presetClass="emph" presetSubtype="0" repeatCount="indefinite" fill="hold" grpId="0" nodeType="withEffect">
                                  <p:stCondLst>
                                    <p:cond delay="0"/>
                                  </p:stCondLst>
                                  <p:childTnLst>
                                    <p:animRot by="21600000">
                                      <p:cBhvr>
                                        <p:cTn id="22" dur="2000" fill="hold"/>
                                        <p:tgtEl>
                                          <p:spTgt spid="24"/>
                                        </p:tgtEl>
                                        <p:attrNameLst>
                                          <p:attrName>r</p:attrName>
                                        </p:attrNameLst>
                                      </p:cBhvr>
                                    </p:animRot>
                                  </p:childTnLst>
                                </p:cTn>
                              </p:par>
                              <p:par>
                                <p:cTn id="23" presetID="53"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2" grpId="0" animBg="1"/>
      <p:bldP spid="23" grpId="0" animBg="1"/>
      <p:bldP spid="24" grpId="0" animBg="1"/>
      <p:bldP spid="25" grpId="0" animBg="1"/>
      <p:bldP spid="27" grpId="0"/>
      <p:bldP spid="28" grpId="0"/>
      <p:bldP spid="29" grpId="0"/>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52E7B146-608B-496F-B21B-DEBF0F5F759A}"/>
              </a:ext>
            </a:extLst>
          </p:cNvPr>
          <p:cNvSpPr/>
          <p:nvPr/>
        </p:nvSpPr>
        <p:spPr>
          <a:xfrm>
            <a:off x="0" y="1"/>
            <a:ext cx="12192000" cy="7174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xmlns="" id="{43433C5E-02A7-499F-B1DA-43C1F64790D7}"/>
              </a:ext>
            </a:extLst>
          </p:cNvPr>
          <p:cNvGrpSpPr/>
          <p:nvPr/>
        </p:nvGrpSpPr>
        <p:grpSpPr>
          <a:xfrm>
            <a:off x="254899" y="187277"/>
            <a:ext cx="396000" cy="396000"/>
            <a:chOff x="406574" y="236732"/>
            <a:chExt cx="612048" cy="593261"/>
          </a:xfrm>
        </p:grpSpPr>
        <p:sp>
          <p:nvSpPr>
            <p:cNvPr id="6" name="矩形 5">
              <a:extLst>
                <a:ext uri="{FF2B5EF4-FFF2-40B4-BE49-F238E27FC236}">
                  <a16:creationId xmlns:a16="http://schemas.microsoft.com/office/drawing/2014/main" xmlns="" id="{A9D964CC-ACE1-438A-935D-A40A2586DAB4}"/>
                </a:ext>
              </a:extLst>
            </p:cNvPr>
            <p:cNvSpPr/>
            <p:nvPr userDrawn="1"/>
          </p:nvSpPr>
          <p:spPr>
            <a:xfrm>
              <a:off x="406574" y="236732"/>
              <a:ext cx="504000" cy="5040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57095612-2925-4F4F-AD99-1D9259D090BF}"/>
                </a:ext>
              </a:extLst>
            </p:cNvPr>
            <p:cNvSpPr/>
            <p:nvPr userDrawn="1"/>
          </p:nvSpPr>
          <p:spPr>
            <a:xfrm>
              <a:off x="694606" y="512239"/>
              <a:ext cx="324016" cy="317754"/>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a:extLst>
              <a:ext uri="{FF2B5EF4-FFF2-40B4-BE49-F238E27FC236}">
                <a16:creationId xmlns:a16="http://schemas.microsoft.com/office/drawing/2014/main" xmlns="" id="{2B9CBC1D-9E8F-4D4B-910F-E6D91F8F6521}"/>
              </a:ext>
            </a:extLst>
          </p:cNvPr>
          <p:cNvSpPr txBox="1"/>
          <p:nvPr/>
        </p:nvSpPr>
        <p:spPr>
          <a:xfrm>
            <a:off x="835890" y="109567"/>
            <a:ext cx="4115938" cy="52322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计划实施阶段</a:t>
            </a:r>
          </a:p>
        </p:txBody>
      </p:sp>
      <p:sp>
        <p:nvSpPr>
          <p:cNvPr id="10" name="íṩľíḍè-Frame 2">
            <a:extLst>
              <a:ext uri="{FF2B5EF4-FFF2-40B4-BE49-F238E27FC236}">
                <a16:creationId xmlns:a16="http://schemas.microsoft.com/office/drawing/2014/main" xmlns="" id="{DB1FAFB6-A5D9-4930-802E-CD1616F8F1E2}"/>
              </a:ext>
            </a:extLst>
          </p:cNvPr>
          <p:cNvSpPr/>
          <p:nvPr/>
        </p:nvSpPr>
        <p:spPr>
          <a:xfrm rot="18900000">
            <a:off x="6319399" y="2790218"/>
            <a:ext cx="1078663" cy="1078663"/>
          </a:xfrm>
          <a:prstGeom prst="frame">
            <a:avLst>
              <a:gd name="adj1" fmla="val 7164"/>
            </a:avLst>
          </a:prstGeom>
          <a:solidFill>
            <a:srgbClr val="000000">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1" name="íṩľíḍè-Frame 3">
            <a:extLst>
              <a:ext uri="{FF2B5EF4-FFF2-40B4-BE49-F238E27FC236}">
                <a16:creationId xmlns:a16="http://schemas.microsoft.com/office/drawing/2014/main" xmlns="" id="{8BB0883C-D661-4FCE-848C-D9A24092F959}"/>
              </a:ext>
            </a:extLst>
          </p:cNvPr>
          <p:cNvSpPr/>
          <p:nvPr/>
        </p:nvSpPr>
        <p:spPr>
          <a:xfrm rot="18900000">
            <a:off x="4793941" y="2790218"/>
            <a:ext cx="1078663" cy="1078663"/>
          </a:xfrm>
          <a:prstGeom prst="frame">
            <a:avLst>
              <a:gd name="adj1" fmla="val 7164"/>
            </a:avLst>
          </a:prstGeom>
          <a:solidFill>
            <a:srgbClr val="000000">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pic>
        <p:nvPicPr>
          <p:cNvPr id="12" name="图片占位符 7">
            <a:extLst>
              <a:ext uri="{FF2B5EF4-FFF2-40B4-BE49-F238E27FC236}">
                <a16:creationId xmlns:a16="http://schemas.microsoft.com/office/drawing/2014/main" xmlns="" id="{4C1FF5EF-2935-436E-948B-FDC42C2C68BC}"/>
              </a:ext>
            </a:extLst>
          </p:cNvPr>
          <p:cNvPicPr>
            <a:picLocks noChangeAspect="1"/>
          </p:cNvPicPr>
          <p:nvPr/>
        </p:nvPicPr>
        <p:blipFill>
          <a:blip r:embed="rId3" cstate="print">
            <a:extLst>
              <a:ext uri="{28A0092B-C50C-407E-A947-70E740481C1C}">
                <a14:useLocalDpi xmlns:a14="http://schemas.microsoft.com/office/drawing/2010/main" val="0"/>
              </a:ext>
            </a:extLst>
          </a:blip>
          <a:srcRect l="16581" r="16581"/>
          <a:stretch>
            <a:fillRect/>
          </a:stretch>
        </p:blipFill>
        <p:spPr>
          <a:xfrm>
            <a:off x="3352286" y="2107433"/>
            <a:ext cx="2465519"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pic>
      <p:pic>
        <p:nvPicPr>
          <p:cNvPr id="13" name="图片占位符 8">
            <a:extLst>
              <a:ext uri="{FF2B5EF4-FFF2-40B4-BE49-F238E27FC236}">
                <a16:creationId xmlns:a16="http://schemas.microsoft.com/office/drawing/2014/main" xmlns="" id="{C509D7E4-80E7-4108-960B-4223D7F3014F}"/>
              </a:ext>
            </a:extLst>
          </p:cNvPr>
          <p:cNvPicPr>
            <a:picLocks noChangeAspect="1"/>
          </p:cNvPicPr>
          <p:nvPr/>
        </p:nvPicPr>
        <p:blipFill>
          <a:blip r:embed="rId4" cstate="print">
            <a:extLst>
              <a:ext uri="{28A0092B-C50C-407E-A947-70E740481C1C}">
                <a14:useLocalDpi xmlns:a14="http://schemas.microsoft.com/office/drawing/2010/main" val="0"/>
              </a:ext>
            </a:extLst>
          </a:blip>
          <a:srcRect l="16581" r="16581"/>
          <a:stretch>
            <a:fillRect/>
          </a:stretch>
        </p:blipFill>
        <p:spPr>
          <a:xfrm>
            <a:off x="6374198" y="2107433"/>
            <a:ext cx="2465519"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pic>
      <p:sp>
        <p:nvSpPr>
          <p:cNvPr id="14" name="íṩľíḍè-Oval 21">
            <a:extLst>
              <a:ext uri="{FF2B5EF4-FFF2-40B4-BE49-F238E27FC236}">
                <a16:creationId xmlns:a16="http://schemas.microsoft.com/office/drawing/2014/main" xmlns="" id="{A5A8AF45-77AA-43A4-867A-B0A39AA3335E}"/>
              </a:ext>
            </a:extLst>
          </p:cNvPr>
          <p:cNvSpPr/>
          <p:nvPr/>
        </p:nvSpPr>
        <p:spPr>
          <a:xfrm>
            <a:off x="3541255" y="2335882"/>
            <a:ext cx="665795" cy="665791"/>
          </a:xfrm>
          <a:prstGeom prst="ellipse">
            <a:avLst/>
          </a:prstGeom>
          <a:solidFill>
            <a:srgbClr val="C1111B"/>
          </a:solidFill>
          <a:ln w="38100" cap="flat" cmpd="sng" algn="ctr">
            <a:solidFill>
              <a:srgbClr val="FFFFFF"/>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íṩľíḍè-Freeform 70">
            <a:extLst>
              <a:ext uri="{FF2B5EF4-FFF2-40B4-BE49-F238E27FC236}">
                <a16:creationId xmlns:a16="http://schemas.microsoft.com/office/drawing/2014/main" xmlns="" id="{A6003208-7A3C-492A-9E9B-F09380458549}"/>
              </a:ext>
            </a:extLst>
          </p:cNvPr>
          <p:cNvSpPr>
            <a:spLocks noEditPoints="1"/>
          </p:cNvSpPr>
          <p:nvPr/>
        </p:nvSpPr>
        <p:spPr bwMode="auto">
          <a:xfrm>
            <a:off x="3721095" y="2521355"/>
            <a:ext cx="306115"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1828297" rtl="0" eaLnBrk="1" fontAlgn="auto" latinLnBrk="0" hangingPunct="1">
              <a:lnSpc>
                <a:spcPct val="150000"/>
              </a:lnSpc>
              <a:spcBef>
                <a:spcPts val="0"/>
              </a:spcBef>
              <a:spcAft>
                <a:spcPts val="0"/>
              </a:spcAft>
              <a:buClrTx/>
              <a:buSzTx/>
              <a:buFontTx/>
              <a:buNone/>
              <a:tabLst/>
              <a:defRPr/>
            </a:pPr>
            <a:endParaRPr kumimoji="0" lang="en-GB" sz="3599"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mn-lt"/>
            </a:endParaRPr>
          </a:p>
        </p:txBody>
      </p:sp>
      <p:sp>
        <p:nvSpPr>
          <p:cNvPr id="16" name="íṩľíḍè-Oval 19">
            <a:extLst>
              <a:ext uri="{FF2B5EF4-FFF2-40B4-BE49-F238E27FC236}">
                <a16:creationId xmlns:a16="http://schemas.microsoft.com/office/drawing/2014/main" xmlns="" id="{C6FD1E7E-2E33-475A-BBF5-53BA8551BF7E}"/>
              </a:ext>
            </a:extLst>
          </p:cNvPr>
          <p:cNvSpPr/>
          <p:nvPr/>
        </p:nvSpPr>
        <p:spPr>
          <a:xfrm>
            <a:off x="7984952" y="2335882"/>
            <a:ext cx="665795" cy="665791"/>
          </a:xfrm>
          <a:prstGeom prst="ellipse">
            <a:avLst/>
          </a:prstGeom>
          <a:solidFill>
            <a:srgbClr val="C1111B"/>
          </a:solidFill>
          <a:ln w="38100" cap="flat" cmpd="sng" algn="ctr">
            <a:solidFill>
              <a:srgbClr val="FFFFFF"/>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7" name="íṩľíḍè-university7">
            <a:extLst>
              <a:ext uri="{FF2B5EF4-FFF2-40B4-BE49-F238E27FC236}">
                <a16:creationId xmlns:a16="http://schemas.microsoft.com/office/drawing/2014/main" xmlns="" id="{CE06B1DE-64D8-47A6-BBC9-5A7934DA6ED5}"/>
              </a:ext>
            </a:extLst>
          </p:cNvPr>
          <p:cNvSpPr>
            <a:spLocks/>
          </p:cNvSpPr>
          <p:nvPr/>
        </p:nvSpPr>
        <p:spPr bwMode="auto">
          <a:xfrm>
            <a:off x="8164792" y="2521355"/>
            <a:ext cx="306115"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 name="íṩľíḍè-Oval 17">
            <a:extLst>
              <a:ext uri="{FF2B5EF4-FFF2-40B4-BE49-F238E27FC236}">
                <a16:creationId xmlns:a16="http://schemas.microsoft.com/office/drawing/2014/main" xmlns="" id="{867590F2-D652-4585-AFE2-DABCD741500A}"/>
              </a:ext>
            </a:extLst>
          </p:cNvPr>
          <p:cNvSpPr/>
          <p:nvPr/>
        </p:nvSpPr>
        <p:spPr>
          <a:xfrm>
            <a:off x="4252148" y="4178301"/>
            <a:ext cx="665795" cy="665791"/>
          </a:xfrm>
          <a:prstGeom prst="ellipse">
            <a:avLst/>
          </a:prstGeom>
          <a:solidFill>
            <a:srgbClr val="C1111B"/>
          </a:solidFill>
          <a:ln w="38100" cap="flat" cmpd="sng" algn="ctr">
            <a:solidFill>
              <a:srgbClr val="FFFFFF"/>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9" name="íṩľíḍè-Freeform 428">
            <a:extLst>
              <a:ext uri="{FF2B5EF4-FFF2-40B4-BE49-F238E27FC236}">
                <a16:creationId xmlns:a16="http://schemas.microsoft.com/office/drawing/2014/main" xmlns="" id="{81D4A986-CC20-426E-99A2-2B8D42041DF2}"/>
              </a:ext>
            </a:extLst>
          </p:cNvPr>
          <p:cNvSpPr>
            <a:spLocks/>
          </p:cNvSpPr>
          <p:nvPr/>
        </p:nvSpPr>
        <p:spPr bwMode="auto">
          <a:xfrm>
            <a:off x="4431988" y="4363773"/>
            <a:ext cx="306115"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7198"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 name="íṩľíḍè-Oval 15">
            <a:extLst>
              <a:ext uri="{FF2B5EF4-FFF2-40B4-BE49-F238E27FC236}">
                <a16:creationId xmlns:a16="http://schemas.microsoft.com/office/drawing/2014/main" xmlns="" id="{0D5A7928-A386-441C-8234-0983B056C605}"/>
              </a:ext>
            </a:extLst>
          </p:cNvPr>
          <p:cNvSpPr/>
          <p:nvPr/>
        </p:nvSpPr>
        <p:spPr>
          <a:xfrm>
            <a:off x="7274060" y="4178301"/>
            <a:ext cx="665795" cy="665791"/>
          </a:xfrm>
          <a:prstGeom prst="ellipse">
            <a:avLst/>
          </a:prstGeom>
          <a:solidFill>
            <a:srgbClr val="C1111B"/>
          </a:solidFill>
          <a:ln w="38100" cap="flat" cmpd="sng" algn="ctr">
            <a:solidFill>
              <a:srgbClr val="FFFFFF"/>
            </a:solidFill>
            <a:prstDash val="solid"/>
            <a:miter lim="800000"/>
          </a:ln>
          <a:effectLst/>
        </p:spPr>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marL="0" marR="0" lvl="0" indent="0" algn="ctr" defTabSz="1219139"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1" name="íṩľíḍè-AutoShape 75">
            <a:extLst>
              <a:ext uri="{FF2B5EF4-FFF2-40B4-BE49-F238E27FC236}">
                <a16:creationId xmlns:a16="http://schemas.microsoft.com/office/drawing/2014/main" xmlns="" id="{88AB911D-3F4F-49B2-B545-FFD1C1EA7FE6}"/>
              </a:ext>
            </a:extLst>
          </p:cNvPr>
          <p:cNvSpPr>
            <a:spLocks/>
          </p:cNvSpPr>
          <p:nvPr/>
        </p:nvSpPr>
        <p:spPr bwMode="auto">
          <a:xfrm>
            <a:off x="7453900" y="4363773"/>
            <a:ext cx="306115"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1219139" rtl="0" eaLnBrk="1" fontAlgn="base" latinLnBrk="0" hangingPunct="0">
              <a:lnSpc>
                <a:spcPct val="100000"/>
              </a:lnSpc>
              <a:spcBef>
                <a:spcPct val="0"/>
              </a:spcBef>
              <a:spcAft>
                <a:spcPct val="0"/>
              </a:spcAft>
              <a:buClrTx/>
              <a:buSzTx/>
              <a:buFontTx/>
              <a:buNone/>
              <a:tabLst/>
              <a:defRPr/>
            </a:pPr>
            <a:endParaRPr kumimoji="0" lang="zh-CN" altLang="zh-CN" sz="6399"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nvGrpSpPr>
          <p:cNvPr id="22" name="组合 21">
            <a:extLst>
              <a:ext uri="{FF2B5EF4-FFF2-40B4-BE49-F238E27FC236}">
                <a16:creationId xmlns:a16="http://schemas.microsoft.com/office/drawing/2014/main" xmlns="" id="{F2D2D579-72C7-4855-BD71-BDB0B1EFC00C}"/>
              </a:ext>
            </a:extLst>
          </p:cNvPr>
          <p:cNvGrpSpPr/>
          <p:nvPr/>
        </p:nvGrpSpPr>
        <p:grpSpPr>
          <a:xfrm>
            <a:off x="908199" y="1864896"/>
            <a:ext cx="2585055" cy="1228115"/>
            <a:chOff x="5406503" y="1795041"/>
            <a:chExt cx="2585055" cy="1228115"/>
          </a:xfrm>
        </p:grpSpPr>
        <p:sp>
          <p:nvSpPr>
            <p:cNvPr id="23" name="矩形 22">
              <a:extLst>
                <a:ext uri="{FF2B5EF4-FFF2-40B4-BE49-F238E27FC236}">
                  <a16:creationId xmlns:a16="http://schemas.microsoft.com/office/drawing/2014/main" xmlns="" id="{5BA01AB5-EC9C-4B3C-81C5-34745D9DA4BF}"/>
                </a:ext>
              </a:extLst>
            </p:cNvPr>
            <p:cNvSpPr/>
            <p:nvPr/>
          </p:nvSpPr>
          <p:spPr>
            <a:xfrm>
              <a:off x="5406503" y="2266026"/>
              <a:ext cx="2585055" cy="757130"/>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用户可以在投影仪或者计算机上可以将演示文稿打印出来制作成胶片以便应用到更广泛的领域中</a:t>
              </a:r>
            </a:p>
          </p:txBody>
        </p:sp>
        <p:sp>
          <p:nvSpPr>
            <p:cNvPr id="24" name="矩形 23">
              <a:extLst>
                <a:ext uri="{FF2B5EF4-FFF2-40B4-BE49-F238E27FC236}">
                  <a16:creationId xmlns:a16="http://schemas.microsoft.com/office/drawing/2014/main" xmlns="" id="{52DFDA5A-13EB-458B-9BE4-D444F49C84AE}"/>
                </a:ext>
              </a:extLst>
            </p:cNvPr>
            <p:cNvSpPr/>
            <p:nvPr/>
          </p:nvSpPr>
          <p:spPr>
            <a:xfrm>
              <a:off x="5794675" y="1795041"/>
              <a:ext cx="2084387" cy="5355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2400" b="1" dirty="0">
                  <a:solidFill>
                    <a:srgbClr val="C1111B"/>
                  </a:solidFill>
                  <a:latin typeface="微软雅黑" panose="020B0503020204020204" pitchFamily="34" charset="-122"/>
                  <a:ea typeface="微软雅黑" panose="020B0503020204020204" pitchFamily="34" charset="-122"/>
                </a:rPr>
                <a:t>实施</a:t>
              </a:r>
            </a:p>
          </p:txBody>
        </p:sp>
      </p:grpSp>
      <p:grpSp>
        <p:nvGrpSpPr>
          <p:cNvPr id="25" name="组合 24">
            <a:extLst>
              <a:ext uri="{FF2B5EF4-FFF2-40B4-BE49-F238E27FC236}">
                <a16:creationId xmlns:a16="http://schemas.microsoft.com/office/drawing/2014/main" xmlns="" id="{AD2C938A-BD59-4B42-BDF0-00C2E2FC1A41}"/>
              </a:ext>
            </a:extLst>
          </p:cNvPr>
          <p:cNvGrpSpPr/>
          <p:nvPr/>
        </p:nvGrpSpPr>
        <p:grpSpPr>
          <a:xfrm>
            <a:off x="1737587" y="4387347"/>
            <a:ext cx="2585055" cy="1233691"/>
            <a:chOff x="5152006" y="1864872"/>
            <a:chExt cx="2585055" cy="1233691"/>
          </a:xfrm>
        </p:grpSpPr>
        <p:sp>
          <p:nvSpPr>
            <p:cNvPr id="26" name="矩形 25">
              <a:extLst>
                <a:ext uri="{FF2B5EF4-FFF2-40B4-BE49-F238E27FC236}">
                  <a16:creationId xmlns:a16="http://schemas.microsoft.com/office/drawing/2014/main" xmlns="" id="{4B5EEC43-817F-4E26-8C2F-1AF7DF6D54C0}"/>
                </a:ext>
              </a:extLst>
            </p:cNvPr>
            <p:cNvSpPr/>
            <p:nvPr/>
          </p:nvSpPr>
          <p:spPr>
            <a:xfrm>
              <a:off x="5152006" y="2341433"/>
              <a:ext cx="2585055" cy="757130"/>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用户可以在投影仪或者计算机上可以将演示文稿打印出来制作成胶片以便应用到更广泛的领域中</a:t>
              </a:r>
            </a:p>
          </p:txBody>
        </p:sp>
        <p:sp>
          <p:nvSpPr>
            <p:cNvPr id="27" name="矩形 26">
              <a:extLst>
                <a:ext uri="{FF2B5EF4-FFF2-40B4-BE49-F238E27FC236}">
                  <a16:creationId xmlns:a16="http://schemas.microsoft.com/office/drawing/2014/main" xmlns="" id="{B4C2EAA9-5925-4BC7-8B46-5E7343412A74}"/>
                </a:ext>
              </a:extLst>
            </p:cNvPr>
            <p:cNvSpPr/>
            <p:nvPr/>
          </p:nvSpPr>
          <p:spPr>
            <a:xfrm>
              <a:off x="5402341" y="1864872"/>
              <a:ext cx="2084387" cy="5355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en-US" sz="2400" b="1" dirty="0">
                  <a:solidFill>
                    <a:srgbClr val="C1111B"/>
                  </a:solidFill>
                  <a:latin typeface="微软雅黑" panose="020B0503020204020204" pitchFamily="34" charset="-122"/>
                  <a:ea typeface="微软雅黑" panose="020B0503020204020204" pitchFamily="34" charset="-122"/>
                </a:rPr>
                <a:t>调整</a:t>
              </a:r>
            </a:p>
          </p:txBody>
        </p:sp>
      </p:grpSp>
      <p:grpSp>
        <p:nvGrpSpPr>
          <p:cNvPr id="28" name="组合 27">
            <a:extLst>
              <a:ext uri="{FF2B5EF4-FFF2-40B4-BE49-F238E27FC236}">
                <a16:creationId xmlns:a16="http://schemas.microsoft.com/office/drawing/2014/main" xmlns="" id="{D5DC5787-F20B-48E8-B6C8-2624935BB89F}"/>
              </a:ext>
            </a:extLst>
          </p:cNvPr>
          <p:cNvGrpSpPr/>
          <p:nvPr/>
        </p:nvGrpSpPr>
        <p:grpSpPr>
          <a:xfrm>
            <a:off x="8746749" y="1877328"/>
            <a:ext cx="2585055" cy="1281963"/>
            <a:chOff x="5354322" y="1807473"/>
            <a:chExt cx="2585055" cy="1281963"/>
          </a:xfrm>
        </p:grpSpPr>
        <p:sp>
          <p:nvSpPr>
            <p:cNvPr id="29" name="矩形 28">
              <a:extLst>
                <a:ext uri="{FF2B5EF4-FFF2-40B4-BE49-F238E27FC236}">
                  <a16:creationId xmlns:a16="http://schemas.microsoft.com/office/drawing/2014/main" xmlns="" id="{7F55EA00-6575-44F2-B3F9-6E3029BA9A7E}"/>
                </a:ext>
              </a:extLst>
            </p:cNvPr>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用户可以在投影仪或者计算机上可以将演示文稿打印出来制作成胶片以便应用到更广泛的领域中</a:t>
              </a:r>
            </a:p>
          </p:txBody>
        </p:sp>
        <p:sp>
          <p:nvSpPr>
            <p:cNvPr id="30" name="矩形 29">
              <a:extLst>
                <a:ext uri="{FF2B5EF4-FFF2-40B4-BE49-F238E27FC236}">
                  <a16:creationId xmlns:a16="http://schemas.microsoft.com/office/drawing/2014/main" xmlns="" id="{C4B98CFF-BF5B-4ED8-AE72-98ACA235B9F8}"/>
                </a:ext>
              </a:extLst>
            </p:cNvPr>
            <p:cNvSpPr/>
            <p:nvPr/>
          </p:nvSpPr>
          <p:spPr>
            <a:xfrm>
              <a:off x="5447291" y="1807473"/>
              <a:ext cx="2084387" cy="5355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2400" b="1" dirty="0">
                  <a:solidFill>
                    <a:srgbClr val="C1111B"/>
                  </a:solidFill>
                  <a:latin typeface="微软雅黑" panose="020B0503020204020204" pitchFamily="34" charset="-122"/>
                  <a:ea typeface="微软雅黑" panose="020B0503020204020204" pitchFamily="34" charset="-122"/>
                </a:rPr>
                <a:t>深化</a:t>
              </a:r>
            </a:p>
          </p:txBody>
        </p:sp>
      </p:grpSp>
      <p:grpSp>
        <p:nvGrpSpPr>
          <p:cNvPr id="31" name="组合 30">
            <a:extLst>
              <a:ext uri="{FF2B5EF4-FFF2-40B4-BE49-F238E27FC236}">
                <a16:creationId xmlns:a16="http://schemas.microsoft.com/office/drawing/2014/main" xmlns="" id="{F08B0FA1-56AD-4815-9C8D-BF1490D2D4C9}"/>
              </a:ext>
            </a:extLst>
          </p:cNvPr>
          <p:cNvGrpSpPr/>
          <p:nvPr/>
        </p:nvGrpSpPr>
        <p:grpSpPr>
          <a:xfrm>
            <a:off x="7939855" y="4327136"/>
            <a:ext cx="2585055" cy="1286151"/>
            <a:chOff x="5480770" y="1804660"/>
            <a:chExt cx="2585055" cy="1286151"/>
          </a:xfrm>
        </p:grpSpPr>
        <p:sp>
          <p:nvSpPr>
            <p:cNvPr id="32" name="矩形 31">
              <a:extLst>
                <a:ext uri="{FF2B5EF4-FFF2-40B4-BE49-F238E27FC236}">
                  <a16:creationId xmlns:a16="http://schemas.microsoft.com/office/drawing/2014/main" xmlns="" id="{0B060A4A-1F53-4FD7-9992-E5BC40C514CE}"/>
                </a:ext>
              </a:extLst>
            </p:cNvPr>
            <p:cNvSpPr/>
            <p:nvPr/>
          </p:nvSpPr>
          <p:spPr>
            <a:xfrm>
              <a:off x="5480770" y="2333681"/>
              <a:ext cx="2585055" cy="757130"/>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1200" dirty="0">
                  <a:solidFill>
                    <a:srgbClr val="000000">
                      <a:lumMod val="75000"/>
                      <a:lumOff val="25000"/>
                    </a:srgbClr>
                  </a:solidFill>
                  <a:latin typeface="微软雅黑" panose="020B0503020204020204" pitchFamily="34" charset="-122"/>
                  <a:ea typeface="微软雅黑" panose="020B0503020204020204" pitchFamily="34" charset="-122"/>
                </a:rPr>
                <a:t>用户可以在投影仪或者计算机上可以将演示文稿打印出来制作成胶片以便应用到更广泛的领域中</a:t>
              </a:r>
            </a:p>
          </p:txBody>
        </p:sp>
        <p:sp>
          <p:nvSpPr>
            <p:cNvPr id="33" name="矩形 32">
              <a:extLst>
                <a:ext uri="{FF2B5EF4-FFF2-40B4-BE49-F238E27FC236}">
                  <a16:creationId xmlns:a16="http://schemas.microsoft.com/office/drawing/2014/main" xmlns="" id="{CEE5E1CE-FD46-4262-8C0A-90B88C707337}"/>
                </a:ext>
              </a:extLst>
            </p:cNvPr>
            <p:cNvSpPr/>
            <p:nvPr/>
          </p:nvSpPr>
          <p:spPr>
            <a:xfrm>
              <a:off x="5542287" y="1804660"/>
              <a:ext cx="2084387" cy="5355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en-US" sz="2400" b="1" dirty="0">
                  <a:solidFill>
                    <a:srgbClr val="C1111B"/>
                  </a:solidFill>
                  <a:latin typeface="微软雅黑" panose="020B0503020204020204" pitchFamily="34" charset="-122"/>
                  <a:ea typeface="微软雅黑" panose="020B0503020204020204" pitchFamily="34" charset="-122"/>
                </a:rPr>
                <a:t>冲刺</a:t>
              </a:r>
            </a:p>
          </p:txBody>
        </p:sp>
      </p:grpSp>
    </p:spTree>
    <p:extLst>
      <p:ext uri="{BB962C8B-B14F-4D97-AF65-F5344CB8AC3E}">
        <p14:creationId xmlns:p14="http://schemas.microsoft.com/office/powerpoint/2010/main" val="39640621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childTnLst>
                          </p:cTn>
                        </p:par>
                        <p:par>
                          <p:cTn id="75" fill="hold">
                            <p:stCondLst>
                              <p:cond delay="1500"/>
                            </p:stCondLst>
                            <p:childTnLst>
                              <p:par>
                                <p:cTn id="76" presetID="2" presetClass="entr" presetSubtype="8"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additive="base">
                                        <p:cTn id="78" dur="500" fill="hold"/>
                                        <p:tgtEl>
                                          <p:spTgt spid="22"/>
                                        </p:tgtEl>
                                        <p:attrNameLst>
                                          <p:attrName>ppt_x</p:attrName>
                                        </p:attrNameLst>
                                      </p:cBhvr>
                                      <p:tavLst>
                                        <p:tav tm="0">
                                          <p:val>
                                            <p:strVal val="0-#ppt_w/2"/>
                                          </p:val>
                                        </p:tav>
                                        <p:tav tm="100000">
                                          <p:val>
                                            <p:strVal val="#ppt_x"/>
                                          </p:val>
                                        </p:tav>
                                      </p:tavLst>
                                    </p:anim>
                                    <p:anim calcmode="lin" valueType="num">
                                      <p:cBhvr additive="base">
                                        <p:cTn id="79" dur="500" fill="hold"/>
                                        <p:tgtEl>
                                          <p:spTgt spid="22"/>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0-#ppt_w/2"/>
                                          </p:val>
                                        </p:tav>
                                        <p:tav tm="100000">
                                          <p:val>
                                            <p:strVal val="#ppt_x"/>
                                          </p:val>
                                        </p:tav>
                                      </p:tavLst>
                                    </p:anim>
                                    <p:anim calcmode="lin" valueType="num">
                                      <p:cBhvr additive="base">
                                        <p:cTn id="83" dur="500" fill="hold"/>
                                        <p:tgtEl>
                                          <p:spTgt spid="25"/>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additive="base">
                                        <p:cTn id="86" dur="500" fill="hold"/>
                                        <p:tgtEl>
                                          <p:spTgt spid="28"/>
                                        </p:tgtEl>
                                        <p:attrNameLst>
                                          <p:attrName>ppt_x</p:attrName>
                                        </p:attrNameLst>
                                      </p:cBhvr>
                                      <p:tavLst>
                                        <p:tav tm="0">
                                          <p:val>
                                            <p:strVal val="1+#ppt_w/2"/>
                                          </p:val>
                                        </p:tav>
                                        <p:tav tm="100000">
                                          <p:val>
                                            <p:strVal val="#ppt_x"/>
                                          </p:val>
                                        </p:tav>
                                      </p:tavLst>
                                    </p:anim>
                                    <p:anim calcmode="lin" valueType="num">
                                      <p:cBhvr additive="base">
                                        <p:cTn id="87" dur="500" fill="hold"/>
                                        <p:tgtEl>
                                          <p:spTgt spid="28"/>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additive="base">
                                        <p:cTn id="90" dur="500" fill="hold"/>
                                        <p:tgtEl>
                                          <p:spTgt spid="31"/>
                                        </p:tgtEl>
                                        <p:attrNameLst>
                                          <p:attrName>ppt_x</p:attrName>
                                        </p:attrNameLst>
                                      </p:cBhvr>
                                      <p:tavLst>
                                        <p:tav tm="0">
                                          <p:val>
                                            <p:strVal val="1+#ppt_w/2"/>
                                          </p:val>
                                        </p:tav>
                                        <p:tav tm="100000">
                                          <p:val>
                                            <p:strVal val="#ppt_x"/>
                                          </p:val>
                                        </p:tav>
                                      </p:tavLst>
                                    </p:anim>
                                    <p:anim calcmode="lin" valueType="num">
                                      <p:cBhvr additive="base">
                                        <p:cTn id="91"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KSO_Shape">
            <a:extLst>
              <a:ext uri="{FF2B5EF4-FFF2-40B4-BE49-F238E27FC236}">
                <a16:creationId xmlns:a16="http://schemas.microsoft.com/office/drawing/2014/main" xmlns="" id="{2BFDD135-BA30-4FEA-8668-C9EE61FF188E}"/>
              </a:ext>
            </a:extLst>
          </p:cNvPr>
          <p:cNvSpPr>
            <a:spLocks noChangeAspect="1"/>
          </p:cNvSpPr>
          <p:nvPr/>
        </p:nvSpPr>
        <p:spPr>
          <a:xfrm>
            <a:off x="782356" y="2069319"/>
            <a:ext cx="6282010" cy="3016524"/>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7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70779 w 43671952"/>
              <a:gd name="connsiteY1094" fmla="*/ 19047272 h 23902640"/>
              <a:gd name="connsiteX1095" fmla="*/ 2017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7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7" fmla="*/ 24475351 w 43671952"/>
              <a:gd name="connsiteY2017"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7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7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7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7" y="connsiteY2017"/>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7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7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7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70779" y="19047272"/>
                </a:lnTo>
                <a:cubicBezTo>
                  <a:pt x="20172683" y="19023856"/>
                  <a:pt x="20157209" y="19013536"/>
                  <a:pt x="20170783" y="18973452"/>
                </a:cubicBezTo>
                <a:cubicBezTo>
                  <a:pt x="2017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7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7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75595" y="15025687"/>
                </a:lnTo>
                <a:cubicBezTo>
                  <a:pt x="2017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7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7738"/>
                  <a:pt x="14137659" y="12017738"/>
                </a:cubicBezTo>
                <a:cubicBezTo>
                  <a:pt x="14125037" y="12017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7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7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72687" y="8219206"/>
                  <a:pt x="20174191" y="8224959"/>
                </a:cubicBezTo>
                <a:cubicBezTo>
                  <a:pt x="20211113" y="8243420"/>
                  <a:pt x="2017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7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7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7"/>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7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7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7896"/>
                  <a:pt x="13247279" y="2029115"/>
                  <a:pt x="13260700" y="2033590"/>
                </a:cubicBezTo>
                <a:cubicBezTo>
                  <a:pt x="13261090" y="2033522"/>
                  <a:pt x="13309622" y="2027471"/>
                  <a:pt x="13317849" y="2020888"/>
                </a:cubicBezTo>
                <a:cubicBezTo>
                  <a:pt x="13323808" y="2017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7"/>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7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7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7"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7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chemeClr val="bg1">
              <a:lumMod val="95000"/>
            </a:schemeClr>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a:extLst>
              <a:ext uri="{FF2B5EF4-FFF2-40B4-BE49-F238E27FC236}">
                <a16:creationId xmlns:a16="http://schemas.microsoft.com/office/drawing/2014/main" xmlns="" id="{896930C2-2AF6-4D46-A8CC-9B4CF0960DF1}"/>
              </a:ext>
            </a:extLst>
          </p:cNvPr>
          <p:cNvSpPr/>
          <p:nvPr/>
        </p:nvSpPr>
        <p:spPr>
          <a:xfrm>
            <a:off x="14068" y="3242413"/>
            <a:ext cx="12192000" cy="28489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7DBF7C20-052F-442C-ACE0-3C55A9C78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812" y="2422745"/>
            <a:ext cx="5334640" cy="3918838"/>
          </a:xfrm>
          <a:prstGeom prst="rect">
            <a:avLst/>
          </a:prstGeom>
          <a:effectLst>
            <a:outerShdw blurRad="88900" dist="88900" dir="2700000" algn="tl" rotWithShape="0">
              <a:prstClr val="black">
                <a:alpha val="40000"/>
              </a:prstClr>
            </a:outerShdw>
          </a:effectLst>
        </p:spPr>
      </p:pic>
      <p:pic>
        <p:nvPicPr>
          <p:cNvPr id="16" name="图片 15">
            <a:extLst>
              <a:ext uri="{FF2B5EF4-FFF2-40B4-BE49-F238E27FC236}">
                <a16:creationId xmlns:a16="http://schemas.microsoft.com/office/drawing/2014/main" xmlns="" id="{C57458F3-B3A1-4DCF-B455-CACF5199E2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6390" y="818377"/>
            <a:ext cx="3155859" cy="3155859"/>
          </a:xfrm>
          <a:prstGeom prst="rect">
            <a:avLst/>
          </a:prstGeom>
        </p:spPr>
      </p:pic>
      <p:pic>
        <p:nvPicPr>
          <p:cNvPr id="17" name="图片 16">
            <a:extLst>
              <a:ext uri="{FF2B5EF4-FFF2-40B4-BE49-F238E27FC236}">
                <a16:creationId xmlns:a16="http://schemas.microsoft.com/office/drawing/2014/main" xmlns="" id="{DC1E4A2F-888B-413D-9E82-A3841CD42999}"/>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4277563" y="2149230"/>
            <a:ext cx="1622439" cy="960164"/>
          </a:xfrm>
          <a:prstGeom prst="rect">
            <a:avLst/>
          </a:prstGeom>
        </p:spPr>
      </p:pic>
      <p:pic>
        <p:nvPicPr>
          <p:cNvPr id="18" name="图片 17">
            <a:extLst>
              <a:ext uri="{FF2B5EF4-FFF2-40B4-BE49-F238E27FC236}">
                <a16:creationId xmlns:a16="http://schemas.microsoft.com/office/drawing/2014/main" xmlns="" id="{B62CCF45-F77E-49C2-9C62-2698EDAE432A}"/>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a:xfrm>
            <a:off x="4606770" y="724344"/>
            <a:ext cx="3155859" cy="1966716"/>
          </a:xfrm>
          <a:prstGeom prst="rect">
            <a:avLst/>
          </a:prstGeom>
        </p:spPr>
      </p:pic>
      <p:sp>
        <p:nvSpPr>
          <p:cNvPr id="19" name="TextBox 84">
            <a:extLst>
              <a:ext uri="{FF2B5EF4-FFF2-40B4-BE49-F238E27FC236}">
                <a16:creationId xmlns:a16="http://schemas.microsoft.com/office/drawing/2014/main" xmlns="" id="{57F2B77C-27F1-463D-8DF2-B90C13B1C7C5}"/>
              </a:ext>
            </a:extLst>
          </p:cNvPr>
          <p:cNvSpPr txBox="1"/>
          <p:nvPr/>
        </p:nvSpPr>
        <p:spPr>
          <a:xfrm>
            <a:off x="6182915" y="4138950"/>
            <a:ext cx="4817344" cy="1200329"/>
          </a:xfrm>
          <a:prstGeom prst="rect">
            <a:avLst/>
          </a:prstGeom>
          <a:noFill/>
        </p:spPr>
        <p:txBody>
          <a:bodyPr wrap="none" rtlCol="0">
            <a:spAutoFit/>
          </a:bodyPr>
          <a:lstStyle/>
          <a:p>
            <a:r>
              <a:rPr lang="zh-CN" altLang="en-US" sz="7200" b="1">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rPr>
              <a:t>感谢聆听！</a:t>
            </a:r>
            <a:endParaRPr lang="zh-CN" altLang="en-US" sz="7200" b="1" dirty="0">
              <a:solidFill>
                <a:srgbClr val="FFFFFF"/>
              </a:solidFill>
              <a:effectLst>
                <a:outerShdw blurRad="38100" dist="38100" dir="2700000" algn="tl">
                  <a:srgbClr val="000000"/>
                </a:outerShdw>
              </a:effectLst>
              <a:latin typeface="方正兰亭粗黑_GBK" panose="02000000000000000000" pitchFamily="2" charset="-122"/>
              <a:ea typeface="方正兰亭粗黑_GBK" panose="02000000000000000000" pitchFamily="2" charset="-122"/>
            </a:endParaRPr>
          </a:p>
        </p:txBody>
      </p:sp>
      <p:grpSp>
        <p:nvGrpSpPr>
          <p:cNvPr id="32" name="Group 550">
            <a:extLst>
              <a:ext uri="{FF2B5EF4-FFF2-40B4-BE49-F238E27FC236}">
                <a16:creationId xmlns:a16="http://schemas.microsoft.com/office/drawing/2014/main" xmlns="" id="{83ECE4E3-682C-4237-8B80-EB7D083B1E5C}"/>
              </a:ext>
            </a:extLst>
          </p:cNvPr>
          <p:cNvGrpSpPr>
            <a:grpSpLocks/>
          </p:cNvGrpSpPr>
          <p:nvPr/>
        </p:nvGrpSpPr>
        <p:grpSpPr bwMode="auto">
          <a:xfrm flipV="1">
            <a:off x="7188297" y="2733749"/>
            <a:ext cx="2206912" cy="2203450"/>
            <a:chOff x="295" y="3475"/>
            <a:chExt cx="1407" cy="1407"/>
          </a:xfrm>
        </p:grpSpPr>
        <p:sp>
          <p:nvSpPr>
            <p:cNvPr id="33" name="Oval 551">
              <a:extLst>
                <a:ext uri="{FF2B5EF4-FFF2-40B4-BE49-F238E27FC236}">
                  <a16:creationId xmlns:a16="http://schemas.microsoft.com/office/drawing/2014/main" xmlns="" id="{6C38EA6D-AB0D-4E79-8531-5CCBDB3450F1}"/>
                </a:ext>
              </a:extLst>
            </p:cNvPr>
            <p:cNvSpPr>
              <a:spLocks noChangeArrowheads="1"/>
            </p:cNvSpPr>
            <p:nvPr/>
          </p:nvSpPr>
          <p:spPr bwMode="auto">
            <a:xfrm>
              <a:off x="295" y="3475"/>
              <a:ext cx="1407" cy="1407"/>
            </a:xfrm>
            <a:prstGeom prst="ellipse">
              <a:avLst/>
            </a:prstGeom>
            <a:gradFill rotWithShape="1">
              <a:gsLst>
                <a:gs pos="0">
                  <a:schemeClr val="bg1">
                    <a:alpha val="0"/>
                  </a:schemeClr>
                </a:gs>
                <a:gs pos="100000">
                  <a:srgbClr val="D1D1D1">
                    <a:alpha val="1200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defTabSz="912813">
                <a:buFontTx/>
                <a:buNone/>
              </a:pPr>
              <a:endParaRPr lang="zh-CN" altLang="en-US">
                <a:solidFill>
                  <a:srgbClr val="F2F2F2"/>
                </a:solidFill>
                <a:latin typeface="Calibri" pitchFamily="34" charset="0"/>
              </a:endParaRPr>
            </a:p>
          </p:txBody>
        </p:sp>
        <p:grpSp>
          <p:nvGrpSpPr>
            <p:cNvPr id="34" name="Group 552">
              <a:extLst>
                <a:ext uri="{FF2B5EF4-FFF2-40B4-BE49-F238E27FC236}">
                  <a16:creationId xmlns:a16="http://schemas.microsoft.com/office/drawing/2014/main" xmlns="" id="{79D29DBD-22A4-4E00-8915-8EF358C73717}"/>
                </a:ext>
              </a:extLst>
            </p:cNvPr>
            <p:cNvGrpSpPr>
              <a:grpSpLocks/>
            </p:cNvGrpSpPr>
            <p:nvPr/>
          </p:nvGrpSpPr>
          <p:grpSpPr bwMode="auto">
            <a:xfrm>
              <a:off x="475" y="3657"/>
              <a:ext cx="1056" cy="1055"/>
              <a:chOff x="-6059" y="-2209"/>
              <a:chExt cx="2219" cy="2219"/>
            </a:xfrm>
          </p:grpSpPr>
          <p:sp>
            <p:nvSpPr>
              <p:cNvPr id="35" name="Oval 553">
                <a:extLst>
                  <a:ext uri="{FF2B5EF4-FFF2-40B4-BE49-F238E27FC236}">
                    <a16:creationId xmlns:a16="http://schemas.microsoft.com/office/drawing/2014/main" xmlns="" id="{59C30A0F-7F73-48A8-AA8E-6B9CE64C7A5D}"/>
                  </a:ext>
                </a:extLst>
              </p:cNvPr>
              <p:cNvSpPr>
                <a:spLocks noChangeArrowheads="1"/>
              </p:cNvSpPr>
              <p:nvPr/>
            </p:nvSpPr>
            <p:spPr bwMode="auto">
              <a:xfrm>
                <a:off x="-6054" y="-2132"/>
                <a:ext cx="2132" cy="2132"/>
              </a:xfrm>
              <a:prstGeom prst="ellipse">
                <a:avLst/>
              </a:prstGeom>
              <a:gradFill rotWithShape="1">
                <a:gsLst>
                  <a:gs pos="0">
                    <a:srgbClr val="FFFFFF"/>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nvGrpSpPr>
              <p:cNvPr id="36" name="Group 554">
                <a:extLst>
                  <a:ext uri="{FF2B5EF4-FFF2-40B4-BE49-F238E27FC236}">
                    <a16:creationId xmlns:a16="http://schemas.microsoft.com/office/drawing/2014/main" xmlns="" id="{2D00E671-3ED6-45AC-A86A-6A43D52B1452}"/>
                  </a:ext>
                </a:extLst>
              </p:cNvPr>
              <p:cNvGrpSpPr>
                <a:grpSpLocks/>
              </p:cNvGrpSpPr>
              <p:nvPr/>
            </p:nvGrpSpPr>
            <p:grpSpPr bwMode="auto">
              <a:xfrm>
                <a:off x="-6059" y="-2209"/>
                <a:ext cx="2219" cy="2219"/>
                <a:chOff x="-4063" y="-880"/>
                <a:chExt cx="2219" cy="2219"/>
              </a:xfrm>
            </p:grpSpPr>
            <p:grpSp>
              <p:nvGrpSpPr>
                <p:cNvPr id="37" name="Group 555">
                  <a:extLst>
                    <a:ext uri="{FF2B5EF4-FFF2-40B4-BE49-F238E27FC236}">
                      <a16:creationId xmlns:a16="http://schemas.microsoft.com/office/drawing/2014/main" xmlns="" id="{015C64DC-71C9-4B73-9800-265B5BD36DE8}"/>
                    </a:ext>
                  </a:extLst>
                </p:cNvPr>
                <p:cNvGrpSpPr>
                  <a:grpSpLocks/>
                </p:cNvGrpSpPr>
                <p:nvPr/>
              </p:nvGrpSpPr>
              <p:grpSpPr bwMode="auto">
                <a:xfrm>
                  <a:off x="-4063" y="-880"/>
                  <a:ext cx="2219" cy="2219"/>
                  <a:chOff x="-3927" y="-789"/>
                  <a:chExt cx="2219" cy="2219"/>
                </a:xfrm>
              </p:grpSpPr>
              <p:grpSp>
                <p:nvGrpSpPr>
                  <p:cNvPr id="53" name="Group 556">
                    <a:extLst>
                      <a:ext uri="{FF2B5EF4-FFF2-40B4-BE49-F238E27FC236}">
                        <a16:creationId xmlns:a16="http://schemas.microsoft.com/office/drawing/2014/main" xmlns="" id="{F93005D8-00EC-4734-A0AF-99A499C1D9D6}"/>
                      </a:ext>
                    </a:extLst>
                  </p:cNvPr>
                  <p:cNvGrpSpPr>
                    <a:grpSpLocks noChangeAspect="1"/>
                  </p:cNvGrpSpPr>
                  <p:nvPr/>
                </p:nvGrpSpPr>
                <p:grpSpPr bwMode="auto">
                  <a:xfrm>
                    <a:off x="-3927" y="-788"/>
                    <a:ext cx="2219" cy="2202"/>
                    <a:chOff x="168" y="696"/>
                    <a:chExt cx="1429" cy="1429"/>
                  </a:xfrm>
                </p:grpSpPr>
                <p:grpSp>
                  <p:nvGrpSpPr>
                    <p:cNvPr id="61" name="Group 557">
                      <a:extLst>
                        <a:ext uri="{FF2B5EF4-FFF2-40B4-BE49-F238E27FC236}">
                          <a16:creationId xmlns:a16="http://schemas.microsoft.com/office/drawing/2014/main" xmlns="" id="{D92025D7-B449-4B3F-B0D0-D2C5E9C7A4B4}"/>
                        </a:ext>
                      </a:extLst>
                    </p:cNvPr>
                    <p:cNvGrpSpPr>
                      <a:grpSpLocks noChangeAspect="1"/>
                    </p:cNvGrpSpPr>
                    <p:nvPr/>
                  </p:nvGrpSpPr>
                  <p:grpSpPr bwMode="auto">
                    <a:xfrm>
                      <a:off x="854" y="696"/>
                      <a:ext cx="56" cy="1429"/>
                      <a:chOff x="845" y="696"/>
                      <a:chExt cx="56" cy="1429"/>
                    </a:xfrm>
                  </p:grpSpPr>
                  <p:sp>
                    <p:nvSpPr>
                      <p:cNvPr id="65" name="AutoShape 558">
                        <a:extLst>
                          <a:ext uri="{FF2B5EF4-FFF2-40B4-BE49-F238E27FC236}">
                            <a16:creationId xmlns:a16="http://schemas.microsoft.com/office/drawing/2014/main" xmlns="" id="{1D92723A-0454-4AE6-BF39-25B98FE1884A}"/>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6" name="AutoShape 559">
                        <a:extLst>
                          <a:ext uri="{FF2B5EF4-FFF2-40B4-BE49-F238E27FC236}">
                            <a16:creationId xmlns:a16="http://schemas.microsoft.com/office/drawing/2014/main" xmlns="" id="{405EDBB0-EB57-49EF-AB5D-1DA59E63E6E2}"/>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62" name="Group 560">
                      <a:extLst>
                        <a:ext uri="{FF2B5EF4-FFF2-40B4-BE49-F238E27FC236}">
                          <a16:creationId xmlns:a16="http://schemas.microsoft.com/office/drawing/2014/main" xmlns="" id="{46D5D85E-33EF-450C-A587-AAB930973875}"/>
                        </a:ext>
                      </a:extLst>
                    </p:cNvPr>
                    <p:cNvGrpSpPr>
                      <a:grpSpLocks noChangeAspect="1"/>
                    </p:cNvGrpSpPr>
                    <p:nvPr/>
                  </p:nvGrpSpPr>
                  <p:grpSpPr bwMode="auto">
                    <a:xfrm rot="5400000">
                      <a:off x="855" y="696"/>
                      <a:ext cx="56" cy="1429"/>
                      <a:chOff x="845" y="696"/>
                      <a:chExt cx="56" cy="1429"/>
                    </a:xfrm>
                  </p:grpSpPr>
                  <p:sp>
                    <p:nvSpPr>
                      <p:cNvPr id="63" name="AutoShape 561">
                        <a:extLst>
                          <a:ext uri="{FF2B5EF4-FFF2-40B4-BE49-F238E27FC236}">
                            <a16:creationId xmlns:a16="http://schemas.microsoft.com/office/drawing/2014/main" xmlns="" id="{AC0922E6-E17E-4C33-88EE-FD1435E318A7}"/>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4" name="AutoShape 562">
                        <a:extLst>
                          <a:ext uri="{FF2B5EF4-FFF2-40B4-BE49-F238E27FC236}">
                            <a16:creationId xmlns:a16="http://schemas.microsoft.com/office/drawing/2014/main" xmlns="" id="{45887B25-DBC6-4E6C-8928-52B5B443F4C4}"/>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nvGrpSpPr>
                  <p:cNvPr id="54" name="Group 563">
                    <a:extLst>
                      <a:ext uri="{FF2B5EF4-FFF2-40B4-BE49-F238E27FC236}">
                        <a16:creationId xmlns:a16="http://schemas.microsoft.com/office/drawing/2014/main" xmlns="" id="{30B6D0AF-51EC-4B65-9A7E-5BE404B49CA7}"/>
                      </a:ext>
                    </a:extLst>
                  </p:cNvPr>
                  <p:cNvGrpSpPr>
                    <a:grpSpLocks noChangeAspect="1"/>
                  </p:cNvGrpSpPr>
                  <p:nvPr/>
                </p:nvGrpSpPr>
                <p:grpSpPr bwMode="auto">
                  <a:xfrm rot="2700000">
                    <a:off x="-3928" y="-780"/>
                    <a:ext cx="2219" cy="2202"/>
                    <a:chOff x="168" y="696"/>
                    <a:chExt cx="1429" cy="1429"/>
                  </a:xfrm>
                </p:grpSpPr>
                <p:grpSp>
                  <p:nvGrpSpPr>
                    <p:cNvPr id="55" name="Group 564">
                      <a:extLst>
                        <a:ext uri="{FF2B5EF4-FFF2-40B4-BE49-F238E27FC236}">
                          <a16:creationId xmlns:a16="http://schemas.microsoft.com/office/drawing/2014/main" xmlns="" id="{71A3AD27-0B52-4DA3-BFEE-0521E53BEDFD}"/>
                        </a:ext>
                      </a:extLst>
                    </p:cNvPr>
                    <p:cNvGrpSpPr>
                      <a:grpSpLocks noChangeAspect="1"/>
                    </p:cNvGrpSpPr>
                    <p:nvPr/>
                  </p:nvGrpSpPr>
                  <p:grpSpPr bwMode="auto">
                    <a:xfrm>
                      <a:off x="854" y="696"/>
                      <a:ext cx="56" cy="1429"/>
                      <a:chOff x="845" y="696"/>
                      <a:chExt cx="56" cy="1429"/>
                    </a:xfrm>
                  </p:grpSpPr>
                  <p:sp>
                    <p:nvSpPr>
                      <p:cNvPr id="59" name="AutoShape 565">
                        <a:extLst>
                          <a:ext uri="{FF2B5EF4-FFF2-40B4-BE49-F238E27FC236}">
                            <a16:creationId xmlns:a16="http://schemas.microsoft.com/office/drawing/2014/main" xmlns="" id="{ED6EB768-FDDB-4EBD-9138-0F82F24941AD}"/>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60" name="AutoShape 566">
                        <a:extLst>
                          <a:ext uri="{FF2B5EF4-FFF2-40B4-BE49-F238E27FC236}">
                            <a16:creationId xmlns:a16="http://schemas.microsoft.com/office/drawing/2014/main" xmlns="" id="{41B01EA9-F1B3-4B5B-AE90-105801592A9D}"/>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56" name="Group 567">
                      <a:extLst>
                        <a:ext uri="{FF2B5EF4-FFF2-40B4-BE49-F238E27FC236}">
                          <a16:creationId xmlns:a16="http://schemas.microsoft.com/office/drawing/2014/main" xmlns="" id="{5A4E0335-7F8B-449C-ACD2-FDF23DF5BEDF}"/>
                        </a:ext>
                      </a:extLst>
                    </p:cNvPr>
                    <p:cNvGrpSpPr>
                      <a:grpSpLocks noChangeAspect="1"/>
                    </p:cNvGrpSpPr>
                    <p:nvPr/>
                  </p:nvGrpSpPr>
                  <p:grpSpPr bwMode="auto">
                    <a:xfrm rot="5400000">
                      <a:off x="855" y="696"/>
                      <a:ext cx="56" cy="1429"/>
                      <a:chOff x="845" y="696"/>
                      <a:chExt cx="56" cy="1429"/>
                    </a:xfrm>
                  </p:grpSpPr>
                  <p:sp>
                    <p:nvSpPr>
                      <p:cNvPr id="57" name="AutoShape 568">
                        <a:extLst>
                          <a:ext uri="{FF2B5EF4-FFF2-40B4-BE49-F238E27FC236}">
                            <a16:creationId xmlns:a16="http://schemas.microsoft.com/office/drawing/2014/main" xmlns="" id="{A2C6B8FF-93F9-466C-94F6-C4020EFC22CC}"/>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8" name="AutoShape 569">
                        <a:extLst>
                          <a:ext uri="{FF2B5EF4-FFF2-40B4-BE49-F238E27FC236}">
                            <a16:creationId xmlns:a16="http://schemas.microsoft.com/office/drawing/2014/main" xmlns="" id="{2A395BA5-E8AB-492D-A713-CC2CF45463BB}"/>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grpSp>
              <p:nvGrpSpPr>
                <p:cNvPr id="38" name="Group 570">
                  <a:extLst>
                    <a:ext uri="{FF2B5EF4-FFF2-40B4-BE49-F238E27FC236}">
                      <a16:creationId xmlns:a16="http://schemas.microsoft.com/office/drawing/2014/main" xmlns="" id="{508BD802-FCCB-4452-9C16-AE6E99E99BF8}"/>
                    </a:ext>
                  </a:extLst>
                </p:cNvPr>
                <p:cNvGrpSpPr>
                  <a:grpSpLocks/>
                </p:cNvGrpSpPr>
                <p:nvPr/>
              </p:nvGrpSpPr>
              <p:grpSpPr bwMode="auto">
                <a:xfrm rot="1320000">
                  <a:off x="-3747" y="-523"/>
                  <a:ext cx="1555" cy="1554"/>
                  <a:chOff x="-3927" y="-789"/>
                  <a:chExt cx="2219" cy="2219"/>
                </a:xfrm>
              </p:grpSpPr>
              <p:grpSp>
                <p:nvGrpSpPr>
                  <p:cNvPr id="39" name="Group 571">
                    <a:extLst>
                      <a:ext uri="{FF2B5EF4-FFF2-40B4-BE49-F238E27FC236}">
                        <a16:creationId xmlns:a16="http://schemas.microsoft.com/office/drawing/2014/main" xmlns="" id="{944A3AA1-08E6-40F5-9C7B-BD1748B8AB22}"/>
                      </a:ext>
                    </a:extLst>
                  </p:cNvPr>
                  <p:cNvGrpSpPr>
                    <a:grpSpLocks noChangeAspect="1"/>
                  </p:cNvGrpSpPr>
                  <p:nvPr/>
                </p:nvGrpSpPr>
                <p:grpSpPr bwMode="auto">
                  <a:xfrm>
                    <a:off x="-3927" y="-788"/>
                    <a:ext cx="2219" cy="2202"/>
                    <a:chOff x="168" y="696"/>
                    <a:chExt cx="1429" cy="1429"/>
                  </a:xfrm>
                </p:grpSpPr>
                <p:grpSp>
                  <p:nvGrpSpPr>
                    <p:cNvPr id="47" name="Group 572">
                      <a:extLst>
                        <a:ext uri="{FF2B5EF4-FFF2-40B4-BE49-F238E27FC236}">
                          <a16:creationId xmlns:a16="http://schemas.microsoft.com/office/drawing/2014/main" xmlns="" id="{12C754FF-767F-4238-9170-4B343401393F}"/>
                        </a:ext>
                      </a:extLst>
                    </p:cNvPr>
                    <p:cNvGrpSpPr>
                      <a:grpSpLocks noChangeAspect="1"/>
                    </p:cNvGrpSpPr>
                    <p:nvPr/>
                  </p:nvGrpSpPr>
                  <p:grpSpPr bwMode="auto">
                    <a:xfrm>
                      <a:off x="854" y="696"/>
                      <a:ext cx="56" cy="1429"/>
                      <a:chOff x="845" y="696"/>
                      <a:chExt cx="56" cy="1429"/>
                    </a:xfrm>
                  </p:grpSpPr>
                  <p:sp>
                    <p:nvSpPr>
                      <p:cNvPr id="51" name="AutoShape 573">
                        <a:extLst>
                          <a:ext uri="{FF2B5EF4-FFF2-40B4-BE49-F238E27FC236}">
                            <a16:creationId xmlns:a16="http://schemas.microsoft.com/office/drawing/2014/main" xmlns="" id="{3BB042CE-41CA-4A44-9C32-9413A3981464}"/>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2" name="AutoShape 574">
                        <a:extLst>
                          <a:ext uri="{FF2B5EF4-FFF2-40B4-BE49-F238E27FC236}">
                            <a16:creationId xmlns:a16="http://schemas.microsoft.com/office/drawing/2014/main" xmlns="" id="{C822B616-1896-499C-A7FA-5A8524DD6272}"/>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48" name="Group 575">
                      <a:extLst>
                        <a:ext uri="{FF2B5EF4-FFF2-40B4-BE49-F238E27FC236}">
                          <a16:creationId xmlns:a16="http://schemas.microsoft.com/office/drawing/2014/main" xmlns="" id="{017C99E0-07C2-4CAA-BD78-D4432FBAB889}"/>
                        </a:ext>
                      </a:extLst>
                    </p:cNvPr>
                    <p:cNvGrpSpPr>
                      <a:grpSpLocks noChangeAspect="1"/>
                    </p:cNvGrpSpPr>
                    <p:nvPr/>
                  </p:nvGrpSpPr>
                  <p:grpSpPr bwMode="auto">
                    <a:xfrm rot="5400000">
                      <a:off x="855" y="696"/>
                      <a:ext cx="56" cy="1429"/>
                      <a:chOff x="845" y="696"/>
                      <a:chExt cx="56" cy="1429"/>
                    </a:xfrm>
                  </p:grpSpPr>
                  <p:sp>
                    <p:nvSpPr>
                      <p:cNvPr id="49" name="AutoShape 576">
                        <a:extLst>
                          <a:ext uri="{FF2B5EF4-FFF2-40B4-BE49-F238E27FC236}">
                            <a16:creationId xmlns:a16="http://schemas.microsoft.com/office/drawing/2014/main" xmlns="" id="{AEFB7D9A-7881-4488-BB8F-96AB5570F5D0}"/>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50" name="AutoShape 577">
                        <a:extLst>
                          <a:ext uri="{FF2B5EF4-FFF2-40B4-BE49-F238E27FC236}">
                            <a16:creationId xmlns:a16="http://schemas.microsoft.com/office/drawing/2014/main" xmlns="" id="{026DC218-4208-4CFA-85FE-A9C12607C31D}"/>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nvGrpSpPr>
                  <p:cNvPr id="40" name="Group 578">
                    <a:extLst>
                      <a:ext uri="{FF2B5EF4-FFF2-40B4-BE49-F238E27FC236}">
                        <a16:creationId xmlns:a16="http://schemas.microsoft.com/office/drawing/2014/main" xmlns="" id="{93C66702-7796-4A89-A48D-CCEAF8E95FFF}"/>
                      </a:ext>
                    </a:extLst>
                  </p:cNvPr>
                  <p:cNvGrpSpPr>
                    <a:grpSpLocks noChangeAspect="1"/>
                  </p:cNvGrpSpPr>
                  <p:nvPr/>
                </p:nvGrpSpPr>
                <p:grpSpPr bwMode="auto">
                  <a:xfrm rot="2700000">
                    <a:off x="-3928" y="-780"/>
                    <a:ext cx="2219" cy="2202"/>
                    <a:chOff x="168" y="696"/>
                    <a:chExt cx="1429" cy="1429"/>
                  </a:xfrm>
                </p:grpSpPr>
                <p:grpSp>
                  <p:nvGrpSpPr>
                    <p:cNvPr id="41" name="Group 579">
                      <a:extLst>
                        <a:ext uri="{FF2B5EF4-FFF2-40B4-BE49-F238E27FC236}">
                          <a16:creationId xmlns:a16="http://schemas.microsoft.com/office/drawing/2014/main" xmlns="" id="{F936DD63-3E39-4362-81F8-99A196F4A377}"/>
                        </a:ext>
                      </a:extLst>
                    </p:cNvPr>
                    <p:cNvGrpSpPr>
                      <a:grpSpLocks noChangeAspect="1"/>
                    </p:cNvGrpSpPr>
                    <p:nvPr/>
                  </p:nvGrpSpPr>
                  <p:grpSpPr bwMode="auto">
                    <a:xfrm>
                      <a:off x="854" y="696"/>
                      <a:ext cx="56" cy="1429"/>
                      <a:chOff x="845" y="696"/>
                      <a:chExt cx="56" cy="1429"/>
                    </a:xfrm>
                  </p:grpSpPr>
                  <p:sp>
                    <p:nvSpPr>
                      <p:cNvPr id="45" name="AutoShape 580">
                        <a:extLst>
                          <a:ext uri="{FF2B5EF4-FFF2-40B4-BE49-F238E27FC236}">
                            <a16:creationId xmlns:a16="http://schemas.microsoft.com/office/drawing/2014/main" xmlns="" id="{7971EFC3-4B96-4C51-A29B-7D3CABF5745A}"/>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46" name="AutoShape 581">
                        <a:extLst>
                          <a:ext uri="{FF2B5EF4-FFF2-40B4-BE49-F238E27FC236}">
                            <a16:creationId xmlns:a16="http://schemas.microsoft.com/office/drawing/2014/main" xmlns="" id="{B07E0957-1616-46B1-A709-22FFE2E6CA2A}"/>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nvGrpSpPr>
                    <p:cNvPr id="42" name="Group 582">
                      <a:extLst>
                        <a:ext uri="{FF2B5EF4-FFF2-40B4-BE49-F238E27FC236}">
                          <a16:creationId xmlns:a16="http://schemas.microsoft.com/office/drawing/2014/main" xmlns="" id="{ABADBFEF-F239-48EE-939B-24D1148434B5}"/>
                        </a:ext>
                      </a:extLst>
                    </p:cNvPr>
                    <p:cNvGrpSpPr>
                      <a:grpSpLocks noChangeAspect="1"/>
                    </p:cNvGrpSpPr>
                    <p:nvPr/>
                  </p:nvGrpSpPr>
                  <p:grpSpPr bwMode="auto">
                    <a:xfrm rot="5400000">
                      <a:off x="855" y="696"/>
                      <a:ext cx="56" cy="1429"/>
                      <a:chOff x="845" y="696"/>
                      <a:chExt cx="56" cy="1429"/>
                    </a:xfrm>
                  </p:grpSpPr>
                  <p:sp>
                    <p:nvSpPr>
                      <p:cNvPr id="43" name="AutoShape 583">
                        <a:extLst>
                          <a:ext uri="{FF2B5EF4-FFF2-40B4-BE49-F238E27FC236}">
                            <a16:creationId xmlns:a16="http://schemas.microsoft.com/office/drawing/2014/main" xmlns="" id="{D9FD7879-4B78-49FD-96F1-F2B7BB167201}"/>
                          </a:ext>
                        </a:extLst>
                      </p:cNvPr>
                      <p:cNvSpPr>
                        <a:spLocks noChangeAspect="1" noChangeArrowheads="1"/>
                      </p:cNvSpPr>
                      <p:nvPr/>
                    </p:nvSpPr>
                    <p:spPr bwMode="auto">
                      <a:xfrm>
                        <a:off x="845" y="696"/>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2813">
                          <a:buFontTx/>
                          <a:buNone/>
                        </a:pPr>
                        <a:endParaRPr lang="zh-CN" altLang="en-US">
                          <a:solidFill>
                            <a:srgbClr val="F2F2F2"/>
                          </a:solidFill>
                          <a:latin typeface="Calibri" pitchFamily="34" charset="0"/>
                          <a:ea typeface="微软雅黑" pitchFamily="34" charset="-122"/>
                        </a:endParaRPr>
                      </a:p>
                    </p:txBody>
                  </p:sp>
                  <p:sp>
                    <p:nvSpPr>
                      <p:cNvPr id="44" name="AutoShape 584">
                        <a:extLst>
                          <a:ext uri="{FF2B5EF4-FFF2-40B4-BE49-F238E27FC236}">
                            <a16:creationId xmlns:a16="http://schemas.microsoft.com/office/drawing/2014/main" xmlns="" id="{B79DBBBE-2098-4066-8CEC-3BFF6C6D4D06}"/>
                          </a:ext>
                        </a:extLst>
                      </p:cNvPr>
                      <p:cNvSpPr>
                        <a:spLocks noChangeAspect="1" noChangeArrowheads="1"/>
                      </p:cNvSpPr>
                      <p:nvPr/>
                    </p:nvSpPr>
                    <p:spPr bwMode="auto">
                      <a:xfrm flipV="1">
                        <a:off x="845" y="1410"/>
                        <a:ext cx="56" cy="715"/>
                      </a:xfrm>
                      <a:prstGeom prst="triangle">
                        <a:avLst>
                          <a:gd name="adj" fmla="val 50000"/>
                        </a:avLst>
                      </a:prstGeom>
                      <a:solidFill>
                        <a:srgbClr val="FFFFFF">
                          <a:alpha val="1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2813">
                          <a:buFontTx/>
                          <a:buNone/>
                        </a:pPr>
                        <a:endParaRPr lang="zh-CN" altLang="en-US">
                          <a:solidFill>
                            <a:srgbClr val="F2F2F2"/>
                          </a:solidFill>
                          <a:latin typeface="Calibri" pitchFamily="34" charset="0"/>
                          <a:ea typeface="微软雅黑" pitchFamily="34" charset="-122"/>
                        </a:endParaRPr>
                      </a:p>
                    </p:txBody>
                  </p:sp>
                </p:grpSp>
              </p:grpSp>
            </p:grpSp>
          </p:grpSp>
        </p:grpSp>
      </p:grpSp>
    </p:spTree>
    <p:extLst>
      <p:ext uri="{BB962C8B-B14F-4D97-AF65-F5344CB8AC3E}">
        <p14:creationId xmlns:p14="http://schemas.microsoft.com/office/powerpoint/2010/main" val="5314056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600"/>
                            </p:stCondLst>
                            <p:childTnLst>
                              <p:par>
                                <p:cTn id="16" presetID="2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par>
                          <p:cTn id="19" fill="hold">
                            <p:stCondLst>
                              <p:cond delay="11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1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60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p:tgtEl>
                                          <p:spTgt spid="19"/>
                                        </p:tgtEl>
                                        <p:attrNameLst>
                                          <p:attrName>ppt_y</p:attrName>
                                        </p:attrNameLst>
                                      </p:cBhvr>
                                      <p:tavLst>
                                        <p:tav tm="0">
                                          <p:val>
                                            <p:strVal val="#ppt_y+#ppt_h*1.125000"/>
                                          </p:val>
                                        </p:tav>
                                        <p:tav tm="100000">
                                          <p:val>
                                            <p:strVal val="#ppt_y"/>
                                          </p:val>
                                        </p:tav>
                                      </p:tavLst>
                                    </p:anim>
                                    <p:animEffect transition="in" filter="wipe(up)">
                                      <p:cBhvr>
                                        <p:cTn id="33" dur="750"/>
                                        <p:tgtEl>
                                          <p:spTgt spid="19"/>
                                        </p:tgtEl>
                                      </p:cBhvr>
                                    </p:animEffect>
                                  </p:childTnLst>
                                </p:cTn>
                              </p:par>
                            </p:childTnLst>
                          </p:cTn>
                        </p:par>
                        <p:par>
                          <p:cTn id="34" fill="hold">
                            <p:stCondLst>
                              <p:cond delay="3650"/>
                            </p:stCondLst>
                            <p:childTnLst>
                              <p:par>
                                <p:cTn id="35" presetID="10"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6" presetClass="emph" presetSubtype="0" fill="hold" nodeType="withEffect">
                                  <p:stCondLst>
                                    <p:cond delay="0"/>
                                  </p:stCondLst>
                                  <p:childTnLst>
                                    <p:animScale>
                                      <p:cBhvr>
                                        <p:cTn id="39" dur="750" fill="hold"/>
                                        <p:tgtEl>
                                          <p:spTgt spid="32"/>
                                        </p:tgtEl>
                                      </p:cBhvr>
                                      <p:by x="500000" y="500000"/>
                                    </p:animScale>
                                  </p:childTnLst>
                                </p:cTn>
                              </p:par>
                              <p:par>
                                <p:cTn id="40" presetID="6" presetClass="emph" presetSubtype="0" autoRev="1" fill="hold" nodeType="withEffect">
                                  <p:stCondLst>
                                    <p:cond delay="0"/>
                                  </p:stCondLst>
                                  <p:childTnLst>
                                    <p:animScale>
                                      <p:cBhvr>
                                        <p:cTn id="41" dur="1250" fill="hold"/>
                                        <p:tgtEl>
                                          <p:spTgt spid="32"/>
                                        </p:tgtEl>
                                      </p:cBhvr>
                                      <p:by x="500000" y="500000"/>
                                    </p:animScale>
                                  </p:childTnLst>
                                </p:cTn>
                              </p:par>
                              <p:par>
                                <p:cTn id="42" presetID="10" presetClass="exit" presetSubtype="0" fill="hold" nodeType="withEffect">
                                  <p:stCondLst>
                                    <p:cond delay="0"/>
                                  </p:stCondLst>
                                  <p:childTnLst>
                                    <p:animEffect transition="out" filter="fade">
                                      <p:cBhvr>
                                        <p:cTn id="43" dur="2000"/>
                                        <p:tgtEl>
                                          <p:spTgt spid="32"/>
                                        </p:tgtEl>
                                      </p:cBhvr>
                                    </p:animEffect>
                                    <p:set>
                                      <p:cBhvr>
                                        <p:cTn id="44" dur="1" fill="hold">
                                          <p:stCondLst>
                                            <p:cond delay="1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2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24.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ags/tag2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27.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3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rgbClr val="000000"/>
    </a:dk1>
    <a:lt1>
      <a:srgbClr val="FFFFFF"/>
    </a:lt1>
    <a:dk2>
      <a:srgbClr val="C1111B"/>
    </a:dk2>
    <a:lt2>
      <a:srgbClr val="C1111B"/>
    </a:lt2>
    <a:accent1>
      <a:srgbClr val="C1111B"/>
    </a:accent1>
    <a:accent2>
      <a:srgbClr val="C1111B"/>
    </a:accent2>
    <a:accent3>
      <a:srgbClr val="C1111B"/>
    </a:accent3>
    <a:accent4>
      <a:srgbClr val="C1111B"/>
    </a:accent4>
    <a:accent5>
      <a:srgbClr val="C1111B"/>
    </a:accent5>
    <a:accent6>
      <a:srgbClr val="C1111B"/>
    </a:accent6>
    <a:hlink>
      <a:srgbClr val="C1111B"/>
    </a:hlink>
    <a:folHlink>
      <a:srgbClr val="C1111B"/>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主题">
    <a:dk1>
      <a:srgbClr val="000000"/>
    </a:dk1>
    <a:lt1>
      <a:srgbClr val="FFFFFF"/>
    </a:lt1>
    <a:dk2>
      <a:srgbClr val="C1111B"/>
    </a:dk2>
    <a:lt2>
      <a:srgbClr val="C1111B"/>
    </a:lt2>
    <a:accent1>
      <a:srgbClr val="C1111B"/>
    </a:accent1>
    <a:accent2>
      <a:srgbClr val="C1111B"/>
    </a:accent2>
    <a:accent3>
      <a:srgbClr val="C1111B"/>
    </a:accent3>
    <a:accent4>
      <a:srgbClr val="C1111B"/>
    </a:accent4>
    <a:accent5>
      <a:srgbClr val="C1111B"/>
    </a:accent5>
    <a:accent6>
      <a:srgbClr val="C1111B"/>
    </a:accent6>
    <a:hlink>
      <a:srgbClr val="C1111B"/>
    </a:hlink>
    <a:folHlink>
      <a:srgbClr val="C1111B"/>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178</TotalTime>
  <Words>2459</Words>
  <Application>Microsoft Office PowerPoint</Application>
  <PresentationFormat>宽屏</PresentationFormat>
  <Paragraphs>329</Paragraphs>
  <Slides>34</Slides>
  <Notes>34</Notes>
  <HiddenSlides>0</HiddenSlides>
  <MMClips>1</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34</vt:i4>
      </vt:variant>
    </vt:vector>
  </HeadingPairs>
  <TitlesOfParts>
    <vt:vector size="55" baseType="lpstr">
      <vt:lpstr>Avant GardeBook</vt:lpstr>
      <vt:lpstr>DIN-BoldItalic</vt:lpstr>
      <vt:lpstr>Lato Light</vt:lpstr>
      <vt:lpstr>Lato Regular</vt:lpstr>
      <vt:lpstr>Raleway Light</vt:lpstr>
      <vt:lpstr>等线</vt:lpstr>
      <vt:lpstr>等线 Light</vt:lpstr>
      <vt:lpstr>方正超粗黑简体</vt:lpstr>
      <vt:lpstr>方正兰亭粗黑_GBK</vt:lpstr>
      <vt:lpstr>方正兰亭黑_GBK</vt:lpstr>
      <vt:lpstr>华文黑体</vt:lpstr>
      <vt:lpstr>宋体</vt:lpstr>
      <vt:lpstr>微软雅黑</vt:lpstr>
      <vt:lpstr>Arial</vt:lpstr>
      <vt:lpstr>Calibri</vt:lpstr>
      <vt:lpstr>Century Gothic</vt:lpstr>
      <vt:lpstr>Haettenschweiler</vt:lpstr>
      <vt:lpstr>Impact</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何永霞</dc:creator>
  <cp:lastModifiedBy>faith123</cp:lastModifiedBy>
  <cp:revision>28</cp:revision>
  <dcterms:created xsi:type="dcterms:W3CDTF">2017-12-20T10:10:22Z</dcterms:created>
  <dcterms:modified xsi:type="dcterms:W3CDTF">2018-11-29T03:26:11Z</dcterms:modified>
</cp:coreProperties>
</file>