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261" r:id="rId2"/>
    <p:sldId id="259" r:id="rId3"/>
    <p:sldId id="262" r:id="rId4"/>
    <p:sldId id="263" r:id="rId5"/>
    <p:sldId id="270" r:id="rId6"/>
    <p:sldId id="265" r:id="rId7"/>
    <p:sldId id="282" r:id="rId8"/>
    <p:sldId id="267" r:id="rId9"/>
    <p:sldId id="264" r:id="rId10"/>
    <p:sldId id="268" r:id="rId11"/>
    <p:sldId id="275" r:id="rId12"/>
    <p:sldId id="276" r:id="rId13"/>
    <p:sldId id="277" r:id="rId14"/>
    <p:sldId id="273" r:id="rId15"/>
    <p:sldId id="272" r:id="rId16"/>
    <p:sldId id="269" r:id="rId17"/>
    <p:sldId id="281" r:id="rId18"/>
    <p:sldId id="271" r:id="rId19"/>
    <p:sldId id="278" r:id="rId20"/>
    <p:sldId id="279" r:id="rId21"/>
    <p:sldId id="280" r:id="rId22"/>
    <p:sldId id="283" r:id="rId23"/>
    <p:sldId id="284" r:id="rId24"/>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261"/>
    <a:srgbClr val="0352EA"/>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0" d="100"/>
          <a:sy n="90" d="100"/>
        </p:scale>
        <p:origin x="906" y="78"/>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2018/10/19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435365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281217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2353927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3553864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310759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249350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972670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95246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210151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957945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2524296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3115082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808233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0881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354885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4273241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1969772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757295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587525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1919057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15923572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3477930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2543753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3199731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3531411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矩形 2"/>
          <p:cNvSpPr/>
          <p:nvPr userDrawn="1"/>
        </p:nvSpPr>
        <p:spPr>
          <a:xfrm>
            <a:off x="0" y="5867553"/>
            <a:ext cx="6096000" cy="923330"/>
          </a:xfrm>
          <a:prstGeom prst="rect">
            <a:avLst/>
          </a:prstGeom>
        </p:spPr>
        <p:txBody>
          <a:bodyPr>
            <a:spAutoFit/>
          </a:bodyPr>
          <a:lstStyle/>
          <a:p>
            <a:r>
              <a:rPr lang="zh-CN" altLang="en-US" sz="1800" dirty="0">
                <a:solidFill>
                  <a:schemeClr val="bg1">
                    <a:lumMod val="85000"/>
                  </a:schemeClr>
                </a:solidFill>
                <a:latin typeface="微软雅黑" panose="020B0503020204020204" pitchFamily="34" charset="-122"/>
                <a:ea typeface="微软雅黑" panose="020B0503020204020204" pitchFamily="34" charset="-122"/>
              </a:rPr>
              <a:t>不得将觅知网的</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模板、</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dirty="0">
              <a:solidFill>
                <a:schemeClr val="bg1">
                  <a:lumMod val="85000"/>
                </a:scheme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1.xml"/><Relationship Id="rId18" Type="http://schemas.openxmlformats.org/officeDocument/2006/relationships/tags" Target="../tags/tag16.xml"/><Relationship Id="rId26" Type="http://schemas.openxmlformats.org/officeDocument/2006/relationships/image" Target="../media/image4.png"/><Relationship Id="rId39" Type="http://schemas.openxmlformats.org/officeDocument/2006/relationships/image" Target="../media/image14.png"/><Relationship Id="rId21" Type="http://schemas.openxmlformats.org/officeDocument/2006/relationships/tags" Target="../tags/tag19.xml"/><Relationship Id="rId34" Type="http://schemas.openxmlformats.org/officeDocument/2006/relationships/image" Target="../media/image9.png"/><Relationship Id="rId42" Type="http://schemas.openxmlformats.org/officeDocument/2006/relationships/image" Target="../media/image17.png"/><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4.xml"/><Relationship Id="rId20" Type="http://schemas.openxmlformats.org/officeDocument/2006/relationships/tags" Target="../tags/tag18.xml"/><Relationship Id="rId29" Type="http://schemas.openxmlformats.org/officeDocument/2006/relationships/image" Target="../media/image6.png"/><Relationship Id="rId41" Type="http://schemas.openxmlformats.org/officeDocument/2006/relationships/image" Target="../media/image16.png"/><Relationship Id="rId1" Type="http://schemas.openxmlformats.org/officeDocument/2006/relationships/themeOverride" Target="../theme/themeOverride1.xml"/><Relationship Id="rId6" Type="http://schemas.openxmlformats.org/officeDocument/2006/relationships/tags" Target="../tags/tag6.xml"/><Relationship Id="rId11" Type="http://schemas.microsoft.com/office/2007/relationships/media" Target="../media/media1.mp3"/><Relationship Id="rId24" Type="http://schemas.openxmlformats.org/officeDocument/2006/relationships/image" Target="../media/image2.png"/><Relationship Id="rId32" Type="http://schemas.openxmlformats.org/officeDocument/2006/relationships/image" Target="../media/image8.png"/><Relationship Id="rId37" Type="http://schemas.openxmlformats.org/officeDocument/2006/relationships/image" Target="../media/image12.png"/><Relationship Id="rId40" Type="http://schemas.openxmlformats.org/officeDocument/2006/relationships/image" Target="../media/image15.png"/><Relationship Id="rId5" Type="http://schemas.openxmlformats.org/officeDocument/2006/relationships/tags" Target="../tags/tag5.xml"/><Relationship Id="rId15" Type="http://schemas.openxmlformats.org/officeDocument/2006/relationships/tags" Target="../tags/tag13.xml"/><Relationship Id="rId23" Type="http://schemas.openxmlformats.org/officeDocument/2006/relationships/notesSlide" Target="../notesSlides/notesSlide1.xml"/><Relationship Id="rId28" Type="http://schemas.openxmlformats.org/officeDocument/2006/relationships/image" Target="../media/image5.png"/><Relationship Id="rId36" Type="http://schemas.openxmlformats.org/officeDocument/2006/relationships/image" Target="../media/image11.png"/><Relationship Id="rId10" Type="http://schemas.openxmlformats.org/officeDocument/2006/relationships/tags" Target="../tags/tag10.xml"/><Relationship Id="rId19" Type="http://schemas.openxmlformats.org/officeDocument/2006/relationships/tags" Target="../tags/tag17.xml"/><Relationship Id="rId31" Type="http://schemas.microsoft.com/office/2007/relationships/hdphoto" Target="../media/hdphoto2.wdp"/><Relationship Id="rId44" Type="http://schemas.openxmlformats.org/officeDocument/2006/relationships/image" Target="../media/image19.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2.xml"/><Relationship Id="rId22" Type="http://schemas.openxmlformats.org/officeDocument/2006/relationships/slideLayout" Target="../slideLayouts/slideLayout2.xml"/><Relationship Id="rId27" Type="http://schemas.microsoft.com/office/2007/relationships/hdphoto" Target="../media/hdphoto1.wdp"/><Relationship Id="rId30" Type="http://schemas.openxmlformats.org/officeDocument/2006/relationships/image" Target="../media/image7.png"/><Relationship Id="rId35" Type="http://schemas.openxmlformats.org/officeDocument/2006/relationships/image" Target="../media/image10.png"/><Relationship Id="rId43" Type="http://schemas.openxmlformats.org/officeDocument/2006/relationships/image" Target="../media/image18.png"/><Relationship Id="rId8" Type="http://schemas.openxmlformats.org/officeDocument/2006/relationships/tags" Target="../tags/tag8.xml"/><Relationship Id="rId3" Type="http://schemas.openxmlformats.org/officeDocument/2006/relationships/tags" Target="../tags/tag3.xml"/><Relationship Id="rId12" Type="http://schemas.openxmlformats.org/officeDocument/2006/relationships/audio" Target="../media/media1.mp3"/><Relationship Id="rId17" Type="http://schemas.openxmlformats.org/officeDocument/2006/relationships/tags" Target="../tags/tag15.xml"/><Relationship Id="rId25" Type="http://schemas.openxmlformats.org/officeDocument/2006/relationships/image" Target="../media/image3.png"/><Relationship Id="rId33" Type="http://schemas.microsoft.com/office/2007/relationships/hdphoto" Target="../media/hdphoto3.wdp"/><Relationship Id="rId38"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3.png"/><Relationship Id="rId18" Type="http://schemas.openxmlformats.org/officeDocument/2006/relationships/image" Target="../media/image4.png"/><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image" Target="../media/image22.png"/><Relationship Id="rId17" Type="http://schemas.openxmlformats.org/officeDocument/2006/relationships/image" Target="../media/image3.png"/><Relationship Id="rId2" Type="http://schemas.openxmlformats.org/officeDocument/2006/relationships/tags" Target="../tags/tag20.xml"/><Relationship Id="rId16" Type="http://schemas.openxmlformats.org/officeDocument/2006/relationships/image" Target="../media/image26.png"/><Relationship Id="rId1" Type="http://schemas.openxmlformats.org/officeDocument/2006/relationships/themeOverride" Target="../theme/themeOverride2.xml"/><Relationship Id="rId6" Type="http://schemas.openxmlformats.org/officeDocument/2006/relationships/tags" Target="../tags/tag24.xml"/><Relationship Id="rId11" Type="http://schemas.openxmlformats.org/officeDocument/2006/relationships/image" Target="../media/image21.png"/><Relationship Id="rId5" Type="http://schemas.openxmlformats.org/officeDocument/2006/relationships/tags" Target="../tags/tag23.xml"/><Relationship Id="rId15" Type="http://schemas.openxmlformats.org/officeDocument/2006/relationships/image" Target="../media/image25.png"/><Relationship Id="rId10" Type="http://schemas.openxmlformats.org/officeDocument/2006/relationships/image" Target="../media/image20.png"/><Relationship Id="rId19" Type="http://schemas.microsoft.com/office/2007/relationships/hdphoto" Target="../media/hdphoto1.wdp"/><Relationship Id="rId4" Type="http://schemas.openxmlformats.org/officeDocument/2006/relationships/tags" Target="../tags/tag22.xml"/><Relationship Id="rId9" Type="http://schemas.openxmlformats.org/officeDocument/2006/relationships/notesSlide" Target="../notesSlides/notesSlide2.xml"/><Relationship Id="rId14"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tags" Target="../tags/tag27.xml"/><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tags" Target="../tags/tag26.xml"/><Relationship Id="rId16" Type="http://schemas.openxmlformats.org/officeDocument/2006/relationships/image" Target="../media/image29.png"/><Relationship Id="rId1" Type="http://schemas.openxmlformats.org/officeDocument/2006/relationships/themeOverride" Target="../theme/themeOverride3.xml"/><Relationship Id="rId6" Type="http://schemas.openxmlformats.org/officeDocument/2006/relationships/notesSlide" Target="../notesSlides/notesSlide3.xml"/><Relationship Id="rId11" Type="http://schemas.openxmlformats.org/officeDocument/2006/relationships/image" Target="../media/image14.png"/><Relationship Id="rId5" Type="http://schemas.openxmlformats.org/officeDocument/2006/relationships/slideLayout" Target="../slideLayouts/slideLayout2.xml"/><Relationship Id="rId15" Type="http://schemas.openxmlformats.org/officeDocument/2006/relationships/image" Target="../media/image28.png"/><Relationship Id="rId10" Type="http://schemas.openxmlformats.org/officeDocument/2006/relationships/image" Target="../media/image13.png"/><Relationship Id="rId4" Type="http://schemas.openxmlformats.org/officeDocument/2006/relationships/tags" Target="../tags/tag28.xml"/><Relationship Id="rId9" Type="http://schemas.openxmlformats.org/officeDocument/2006/relationships/image" Target="../media/image12.png"/><Relationship Id="rId14"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4.xml"/><Relationship Id="rId7"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8.png"/><Relationship Id="rId3" Type="http://schemas.openxmlformats.org/officeDocument/2006/relationships/tags" Target="../tags/tag31.xml"/><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notesSlide" Target="../notesSlides/notesSlide5.xml"/><Relationship Id="rId15" Type="http://schemas.openxmlformats.org/officeDocument/2006/relationships/image" Target="../media/image29.png"/><Relationship Id="rId10" Type="http://schemas.openxmlformats.org/officeDocument/2006/relationships/image" Target="../media/image14.png"/><Relationship Id="rId4" Type="http://schemas.openxmlformats.org/officeDocument/2006/relationships/slideLayout" Target="../slideLayouts/slideLayout2.xml"/><Relationship Id="rId9" Type="http://schemas.openxmlformats.org/officeDocument/2006/relationships/image" Target="../media/image13.png"/><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5.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7.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1.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2.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2.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2.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8.png"/><Relationship Id="rId3" Type="http://schemas.openxmlformats.org/officeDocument/2006/relationships/tags" Target="../tags/tag34.xml"/><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notesSlide" Target="../notesSlides/notesSlide13.xml"/><Relationship Id="rId15" Type="http://schemas.openxmlformats.org/officeDocument/2006/relationships/image" Target="../media/image29.png"/><Relationship Id="rId10" Type="http://schemas.openxmlformats.org/officeDocument/2006/relationships/image" Target="../media/image14.png"/><Relationship Id="rId4" Type="http://schemas.openxmlformats.org/officeDocument/2006/relationships/slideLayout" Target="../slideLayouts/slideLayout2.xml"/><Relationship Id="rId9" Type="http://schemas.openxmlformats.org/officeDocument/2006/relationships/image" Target="../media/image13.png"/><Relationship Id="rId1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46.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1.png"/><Relationship Id="rId7"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51.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8.png"/><Relationship Id="rId3" Type="http://schemas.openxmlformats.org/officeDocument/2006/relationships/tags" Target="../tags/tag37.xml"/><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notesSlide" Target="../notesSlides/notesSlide19.xml"/><Relationship Id="rId15" Type="http://schemas.openxmlformats.org/officeDocument/2006/relationships/image" Target="../media/image29.png"/><Relationship Id="rId10" Type="http://schemas.openxmlformats.org/officeDocument/2006/relationships/image" Target="../media/image14.png"/><Relationship Id="rId4" Type="http://schemas.openxmlformats.org/officeDocument/2006/relationships/slideLayout" Target="../slideLayouts/slideLayout2.xml"/><Relationship Id="rId9" Type="http://schemas.openxmlformats.org/officeDocument/2006/relationships/image" Target="../media/image13.png"/><Relationship Id="rId14"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1.png"/><Relationship Id="rId7"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32.png"/><Relationship Id="rId9"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58.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59.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3" Type="http://schemas.openxmlformats.org/officeDocument/2006/relationships/tags" Target="../tags/tag48.xml"/><Relationship Id="rId18" Type="http://schemas.openxmlformats.org/officeDocument/2006/relationships/tags" Target="../tags/tag53.xml"/><Relationship Id="rId26" Type="http://schemas.microsoft.com/office/2007/relationships/hdphoto" Target="../media/hdphoto1.wdp"/><Relationship Id="rId39" Type="http://schemas.openxmlformats.org/officeDocument/2006/relationships/image" Target="../media/image15.png"/><Relationship Id="rId21" Type="http://schemas.openxmlformats.org/officeDocument/2006/relationships/slideLayout" Target="../slideLayouts/slideLayout2.xml"/><Relationship Id="rId34" Type="http://schemas.openxmlformats.org/officeDocument/2006/relationships/image" Target="../media/image10.png"/><Relationship Id="rId42" Type="http://schemas.openxmlformats.org/officeDocument/2006/relationships/image" Target="../media/image18.png"/><Relationship Id="rId7" Type="http://schemas.openxmlformats.org/officeDocument/2006/relationships/tags" Target="../tags/tag44.xml"/><Relationship Id="rId2" Type="http://schemas.openxmlformats.org/officeDocument/2006/relationships/tags" Target="../tags/tag39.xml"/><Relationship Id="rId16" Type="http://schemas.openxmlformats.org/officeDocument/2006/relationships/tags" Target="../tags/tag51.xml"/><Relationship Id="rId20" Type="http://schemas.openxmlformats.org/officeDocument/2006/relationships/tags" Target="../tags/tag55.xml"/><Relationship Id="rId29" Type="http://schemas.openxmlformats.org/officeDocument/2006/relationships/image" Target="../media/image7.png"/><Relationship Id="rId41" Type="http://schemas.openxmlformats.org/officeDocument/2006/relationships/image" Target="../media/image17.png"/><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audio" Target="../media/media1.mp3"/><Relationship Id="rId24" Type="http://schemas.openxmlformats.org/officeDocument/2006/relationships/image" Target="../media/image3.png"/><Relationship Id="rId32" Type="http://schemas.microsoft.com/office/2007/relationships/hdphoto" Target="../media/hdphoto3.wdp"/><Relationship Id="rId37" Type="http://schemas.openxmlformats.org/officeDocument/2006/relationships/image" Target="../media/image13.png"/><Relationship Id="rId40" Type="http://schemas.openxmlformats.org/officeDocument/2006/relationships/image" Target="../media/image16.png"/><Relationship Id="rId5" Type="http://schemas.openxmlformats.org/officeDocument/2006/relationships/tags" Target="../tags/tag42.xml"/><Relationship Id="rId15" Type="http://schemas.openxmlformats.org/officeDocument/2006/relationships/tags" Target="../tags/tag50.xml"/><Relationship Id="rId23" Type="http://schemas.openxmlformats.org/officeDocument/2006/relationships/image" Target="../media/image2.png"/><Relationship Id="rId28" Type="http://schemas.openxmlformats.org/officeDocument/2006/relationships/image" Target="../media/image6.png"/><Relationship Id="rId36" Type="http://schemas.openxmlformats.org/officeDocument/2006/relationships/image" Target="../media/image12.png"/><Relationship Id="rId10" Type="http://schemas.microsoft.com/office/2007/relationships/media" Target="../media/media1.mp3"/><Relationship Id="rId19" Type="http://schemas.openxmlformats.org/officeDocument/2006/relationships/tags" Target="../tags/tag54.xml"/><Relationship Id="rId31" Type="http://schemas.openxmlformats.org/officeDocument/2006/relationships/image" Target="../media/image8.png"/><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49.xml"/><Relationship Id="rId22" Type="http://schemas.openxmlformats.org/officeDocument/2006/relationships/notesSlide" Target="../notesSlides/notesSlide23.xml"/><Relationship Id="rId27" Type="http://schemas.openxmlformats.org/officeDocument/2006/relationships/image" Target="../media/image5.png"/><Relationship Id="rId30" Type="http://schemas.microsoft.com/office/2007/relationships/hdphoto" Target="../media/hdphoto2.wdp"/><Relationship Id="rId35" Type="http://schemas.openxmlformats.org/officeDocument/2006/relationships/image" Target="../media/image11.png"/><Relationship Id="rId43" Type="http://schemas.openxmlformats.org/officeDocument/2006/relationships/image" Target="../media/image19.png"/><Relationship Id="rId8" Type="http://schemas.openxmlformats.org/officeDocument/2006/relationships/tags" Target="../tags/tag45.xml"/><Relationship Id="rId3" Type="http://schemas.openxmlformats.org/officeDocument/2006/relationships/tags" Target="../tags/tag40.xml"/><Relationship Id="rId12" Type="http://schemas.openxmlformats.org/officeDocument/2006/relationships/tags" Target="../tags/tag47.xml"/><Relationship Id="rId17" Type="http://schemas.openxmlformats.org/officeDocument/2006/relationships/tags" Target="../tags/tag52.xml"/><Relationship Id="rId25" Type="http://schemas.openxmlformats.org/officeDocument/2006/relationships/image" Target="../media/image4.png"/><Relationship Id="rId33" Type="http://schemas.openxmlformats.org/officeDocument/2006/relationships/image" Target="../media/image9.png"/><Relationship Id="rId38"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705941" y="-1608371"/>
            <a:ext cx="6870787" cy="6785436"/>
          </a:xfrm>
          <a:prstGeom prst="rect">
            <a:avLst/>
          </a:prstGeom>
        </p:spPr>
      </p:pic>
      <p:pic>
        <p:nvPicPr>
          <p:cNvPr id="7" name="PA_图片 6"/>
          <p:cNvPicPr>
            <a:picLocks noChangeAspect="1"/>
          </p:cNvPicPr>
          <p:nvPr>
            <p:custDataLst>
              <p:tags r:id="rId2"/>
            </p:custDataLst>
          </p:nvPr>
        </p:nvPicPr>
        <p:blipFill>
          <a:blip r:embed="rId25" cstate="email">
            <a:extLst>
              <a:ext uri="{28A0092B-C50C-407E-A947-70E740481C1C}">
                <a14:useLocalDpi xmlns:a14="http://schemas.microsoft.com/office/drawing/2010/main"/>
              </a:ext>
            </a:extLst>
          </a:blip>
          <a:stretch>
            <a:fillRect/>
          </a:stretch>
        </p:blipFill>
        <p:spPr>
          <a:xfrm>
            <a:off x="3442077" y="2698477"/>
            <a:ext cx="795215" cy="939480"/>
          </a:xfrm>
          <a:prstGeom prst="rect">
            <a:avLst/>
          </a:prstGeom>
        </p:spPr>
      </p:pic>
      <p:pic>
        <p:nvPicPr>
          <p:cNvPr id="8" name="PA_图片 7"/>
          <p:cNvPicPr>
            <a:picLocks noChangeAspect="1"/>
          </p:cNvPicPr>
          <p:nvPr>
            <p:custDataLst>
              <p:tags r:id="rId3"/>
            </p:custDataLst>
          </p:nvPr>
        </p:nvPicPr>
        <p:blipFill>
          <a:blip r:embed="rId26" cstate="email">
            <a:extLst>
              <a:ext uri="{BEBA8EAE-BF5A-486C-A8C5-ECC9F3942E4B}">
                <a14:imgProps xmlns:a14="http://schemas.microsoft.com/office/drawing/2010/main">
                  <a14:imgLayer r:embed="rId27">
                    <a14:imgEffect>
                      <a14:artisticCrisscrossEtching/>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115054" y="1509296"/>
            <a:ext cx="2923977" cy="3015004"/>
          </a:xfrm>
          <a:prstGeom prst="rect">
            <a:avLst/>
          </a:prstGeom>
          <a:effectLst>
            <a:reflection blurRad="6350" stA="52000" endA="300" endPos="35000" dir="5400000" sy="-100000" algn="bl" rotWithShape="0"/>
          </a:effectLst>
        </p:spPr>
      </p:pic>
      <p:pic>
        <p:nvPicPr>
          <p:cNvPr id="16" name="PA_图片 15"/>
          <p:cNvPicPr>
            <a:picLocks noChangeAspect="1"/>
          </p:cNvPicPr>
          <p:nvPr>
            <p:custDataLst>
              <p:tags r:id="rId4"/>
            </p:custDataLst>
          </p:nvPr>
        </p:nvPicPr>
        <p:blipFill>
          <a:blip r:embed="rId28" cstate="email">
            <a:extLst>
              <a:ext uri="{28A0092B-C50C-407E-A947-70E740481C1C}">
                <a14:useLocalDpi xmlns:a14="http://schemas.microsoft.com/office/drawing/2010/main"/>
              </a:ext>
            </a:extLst>
          </a:blip>
          <a:stretch>
            <a:fillRect/>
          </a:stretch>
        </p:blipFill>
        <p:spPr>
          <a:xfrm>
            <a:off x="1417812" y="3882250"/>
            <a:ext cx="939716" cy="1085001"/>
          </a:xfrm>
          <a:prstGeom prst="rect">
            <a:avLst/>
          </a:prstGeom>
        </p:spPr>
      </p:pic>
      <p:pic>
        <p:nvPicPr>
          <p:cNvPr id="17" name="PA_图片 16"/>
          <p:cNvPicPr>
            <a:picLocks noChangeAspect="1"/>
          </p:cNvPicPr>
          <p:nvPr>
            <p:custDataLst>
              <p:tags r:id="rId5"/>
            </p:custDataLst>
          </p:nvPr>
        </p:nvPicPr>
        <p:blipFill>
          <a:blip r:embed="rId29" cstate="email">
            <a:extLst>
              <a:ext uri="{28A0092B-C50C-407E-A947-70E740481C1C}">
                <a14:useLocalDpi xmlns:a14="http://schemas.microsoft.com/office/drawing/2010/main"/>
              </a:ext>
            </a:extLst>
          </a:blip>
          <a:stretch>
            <a:fillRect/>
          </a:stretch>
        </p:blipFill>
        <p:spPr>
          <a:xfrm>
            <a:off x="7983622" y="1824301"/>
            <a:ext cx="973968" cy="946913"/>
          </a:xfrm>
          <a:prstGeom prst="rect">
            <a:avLst/>
          </a:prstGeom>
        </p:spPr>
      </p:pic>
      <p:grpSp>
        <p:nvGrpSpPr>
          <p:cNvPr id="3" name="PA_组合 2"/>
          <p:cNvGrpSpPr/>
          <p:nvPr>
            <p:custDataLst>
              <p:tags r:id="rId6"/>
            </p:custDataLst>
          </p:nvPr>
        </p:nvGrpSpPr>
        <p:grpSpPr>
          <a:xfrm>
            <a:off x="701893" y="851044"/>
            <a:ext cx="2160714" cy="3013645"/>
            <a:chOff x="701893" y="851044"/>
            <a:chExt cx="2160714" cy="3013645"/>
          </a:xfrm>
        </p:grpSpPr>
        <p:pic>
          <p:nvPicPr>
            <p:cNvPr id="13" name="PA_图片 12"/>
            <p:cNvPicPr>
              <a:picLocks noChangeAspect="1"/>
            </p:cNvPicPr>
            <p:nvPr>
              <p:custDataLst>
                <p:tags r:id="rId20"/>
              </p:custDataLst>
            </p:nvPr>
          </p:nvPicPr>
          <p:blipFill>
            <a:blip r:embed="rId30" cstate="email">
              <a:extLst>
                <a:ext uri="{BEBA8EAE-BF5A-486C-A8C5-ECC9F3942E4B}">
                  <a14:imgProps xmlns:a14="http://schemas.microsoft.com/office/drawing/2010/main">
                    <a14:imgLayer r:embed="rId31">
                      <a14:imgEffect>
                        <a14:artisticLineDrawing/>
                      </a14:imgEffect>
                    </a14:imgLayer>
                  </a14:imgProps>
                </a:ext>
                <a:ext uri="{28A0092B-C50C-407E-A947-70E740481C1C}">
                  <a14:useLocalDpi xmlns:a14="http://schemas.microsoft.com/office/drawing/2010/main"/>
                </a:ext>
              </a:extLst>
            </a:blip>
            <a:stretch>
              <a:fillRect/>
            </a:stretch>
          </p:blipFill>
          <p:spPr>
            <a:xfrm>
              <a:off x="1005283" y="851044"/>
              <a:ext cx="1857324" cy="2205057"/>
            </a:xfrm>
            <a:prstGeom prst="rect">
              <a:avLst/>
            </a:prstGeom>
          </p:spPr>
        </p:pic>
        <p:pic>
          <p:nvPicPr>
            <p:cNvPr id="18" name="PA_图片 17"/>
            <p:cNvPicPr>
              <a:picLocks noChangeAspect="1"/>
            </p:cNvPicPr>
            <p:nvPr>
              <p:custDataLst>
                <p:tags r:id="rId21"/>
              </p:custDataLst>
            </p:nvPr>
          </p:nvPicPr>
          <p:blipFill>
            <a:blip r:embed="rId32" cstate="email">
              <a:extLst>
                <a:ext uri="{BEBA8EAE-BF5A-486C-A8C5-ECC9F3942E4B}">
                  <a14:imgProps xmlns:a14="http://schemas.microsoft.com/office/drawing/2010/main">
                    <a14:imgLayer r:embed="rId33">
                      <a14:imgEffect>
                        <a14:artisticGlowDiffused/>
                      </a14:imgEffect>
                    </a14:imgLayer>
                  </a14:imgProps>
                </a:ext>
                <a:ext uri="{28A0092B-C50C-407E-A947-70E740481C1C}">
                  <a14:useLocalDpi xmlns:a14="http://schemas.microsoft.com/office/drawing/2010/main"/>
                </a:ext>
              </a:extLst>
            </a:blip>
            <a:stretch>
              <a:fillRect/>
            </a:stretch>
          </p:blipFill>
          <p:spPr>
            <a:xfrm>
              <a:off x="701893" y="2722637"/>
              <a:ext cx="1177583" cy="1142052"/>
            </a:xfrm>
            <a:prstGeom prst="rect">
              <a:avLst/>
            </a:prstGeom>
          </p:spPr>
        </p:pic>
      </p:grpSp>
      <p:pic>
        <p:nvPicPr>
          <p:cNvPr id="20" name="PA_图片 19"/>
          <p:cNvPicPr>
            <a:picLocks noChangeAspect="1"/>
          </p:cNvPicPr>
          <p:nvPr>
            <p:custDataLst>
              <p:tags r:id="rId7"/>
            </p:custDataLst>
          </p:nvPr>
        </p:nvPicPr>
        <p:blipFill>
          <a:blip r:embed="rId34" cstate="email">
            <a:extLst>
              <a:ext uri="{28A0092B-C50C-407E-A947-70E740481C1C}">
                <a14:useLocalDpi xmlns:a14="http://schemas.microsoft.com/office/drawing/2010/main"/>
              </a:ext>
            </a:extLst>
          </a:blip>
          <a:stretch>
            <a:fillRect/>
          </a:stretch>
        </p:blipFill>
        <p:spPr>
          <a:xfrm>
            <a:off x="3591499" y="657770"/>
            <a:ext cx="4678081" cy="3246912"/>
          </a:xfrm>
          <a:prstGeom prst="rect">
            <a:avLst/>
          </a:prstGeom>
        </p:spPr>
      </p:pic>
      <p:grpSp>
        <p:nvGrpSpPr>
          <p:cNvPr id="2" name="PA_组合 1"/>
          <p:cNvGrpSpPr/>
          <p:nvPr>
            <p:custDataLst>
              <p:tags r:id="rId8"/>
            </p:custDataLst>
          </p:nvPr>
        </p:nvGrpSpPr>
        <p:grpSpPr>
          <a:xfrm>
            <a:off x="0" y="2882464"/>
            <a:ext cx="12384018" cy="4930950"/>
            <a:chOff x="0" y="2882464"/>
            <a:chExt cx="12384018" cy="4930950"/>
          </a:xfrm>
        </p:grpSpPr>
        <p:pic>
          <p:nvPicPr>
            <p:cNvPr id="10" name="PA_图片 9"/>
            <p:cNvPicPr>
              <a:picLocks noChangeAspect="1"/>
            </p:cNvPicPr>
            <p:nvPr>
              <p:custDataLst>
                <p:tags r:id="rId13"/>
              </p:custDataLst>
            </p:nvPr>
          </p:nvPicPr>
          <p:blipFill>
            <a:blip r:embed="rId35" cstate="email">
              <a:extLst>
                <a:ext uri="{28A0092B-C50C-407E-A947-70E740481C1C}">
                  <a14:useLocalDpi xmlns:a14="http://schemas.microsoft.com/office/drawing/2010/main"/>
                </a:ext>
              </a:extLst>
            </a:blip>
            <a:stretch>
              <a:fillRect/>
            </a:stretch>
          </p:blipFill>
          <p:spPr>
            <a:xfrm>
              <a:off x="0" y="2882464"/>
              <a:ext cx="502823" cy="3975536"/>
            </a:xfrm>
            <a:prstGeom prst="rect">
              <a:avLst/>
            </a:prstGeom>
          </p:spPr>
        </p:pic>
        <p:pic>
          <p:nvPicPr>
            <p:cNvPr id="11" name="PA_图片 10"/>
            <p:cNvPicPr>
              <a:picLocks noChangeAspect="1"/>
            </p:cNvPicPr>
            <p:nvPr>
              <p:custDataLst>
                <p:tags r:id="rId14"/>
              </p:custDataLst>
            </p:nvPr>
          </p:nvPicPr>
          <p:blipFill>
            <a:blip r:embed="rId36" cstate="email">
              <a:extLst>
                <a:ext uri="{28A0092B-C50C-407E-A947-70E740481C1C}">
                  <a14:useLocalDpi xmlns:a14="http://schemas.microsoft.com/office/drawing/2010/main"/>
                </a:ext>
              </a:extLst>
            </a:blip>
            <a:stretch>
              <a:fillRect/>
            </a:stretch>
          </p:blipFill>
          <p:spPr>
            <a:xfrm rot="2831062">
              <a:off x="6874753" y="4764867"/>
              <a:ext cx="949108" cy="2659847"/>
            </a:xfrm>
            <a:prstGeom prst="rect">
              <a:avLst/>
            </a:prstGeom>
          </p:spPr>
        </p:pic>
        <p:pic>
          <p:nvPicPr>
            <p:cNvPr id="12" name="PA_图片 11"/>
            <p:cNvPicPr>
              <a:picLocks noChangeAspect="1"/>
            </p:cNvPicPr>
            <p:nvPr>
              <p:custDataLst>
                <p:tags r:id="rId15"/>
              </p:custDataLst>
            </p:nvPr>
          </p:nvPicPr>
          <p:blipFill>
            <a:blip r:embed="rId37" cstate="email">
              <a:extLst>
                <a:ext uri="{28A0092B-C50C-407E-A947-70E740481C1C}">
                  <a14:useLocalDpi xmlns:a14="http://schemas.microsoft.com/office/drawing/2010/main"/>
                </a:ext>
              </a:extLst>
            </a:blip>
            <a:stretch>
              <a:fillRect/>
            </a:stretch>
          </p:blipFill>
          <p:spPr>
            <a:xfrm>
              <a:off x="11100585" y="3677476"/>
              <a:ext cx="1283433" cy="3180524"/>
            </a:xfrm>
            <a:prstGeom prst="rect">
              <a:avLst/>
            </a:prstGeom>
          </p:spPr>
        </p:pic>
        <p:pic>
          <p:nvPicPr>
            <p:cNvPr id="14" name="PA_图片 13"/>
            <p:cNvPicPr>
              <a:picLocks noChangeAspect="1"/>
            </p:cNvPicPr>
            <p:nvPr>
              <p:custDataLst>
                <p:tags r:id="rId16"/>
              </p:custDataLst>
            </p:nvPr>
          </p:nvPicPr>
          <p:blipFill>
            <a:blip r:embed="rId38" cstate="email">
              <a:extLst>
                <a:ext uri="{28A0092B-C50C-407E-A947-70E740481C1C}">
                  <a14:useLocalDpi xmlns:a14="http://schemas.microsoft.com/office/drawing/2010/main"/>
                </a:ext>
              </a:extLst>
            </a:blip>
            <a:stretch>
              <a:fillRect/>
            </a:stretch>
          </p:blipFill>
          <p:spPr>
            <a:xfrm>
              <a:off x="5946" y="3616163"/>
              <a:ext cx="1856743" cy="3257342"/>
            </a:xfrm>
            <a:prstGeom prst="rect">
              <a:avLst/>
            </a:prstGeom>
          </p:spPr>
        </p:pic>
        <p:pic>
          <p:nvPicPr>
            <p:cNvPr id="15" name="PA_图片 14"/>
            <p:cNvPicPr>
              <a:picLocks noChangeAspect="1"/>
            </p:cNvPicPr>
            <p:nvPr>
              <p:custDataLst>
                <p:tags r:id="rId17"/>
              </p:custDataLst>
            </p:nvPr>
          </p:nvPicPr>
          <p:blipFill>
            <a:blip r:embed="rId39" cstate="email">
              <a:extLst>
                <a:ext uri="{28A0092B-C50C-407E-A947-70E740481C1C}">
                  <a14:useLocalDpi xmlns:a14="http://schemas.microsoft.com/office/drawing/2010/main"/>
                </a:ext>
              </a:extLst>
            </a:blip>
            <a:stretch>
              <a:fillRect/>
            </a:stretch>
          </p:blipFill>
          <p:spPr>
            <a:xfrm>
              <a:off x="3885351" y="4482130"/>
              <a:ext cx="2497091" cy="3331284"/>
            </a:xfrm>
            <a:prstGeom prst="rect">
              <a:avLst/>
            </a:prstGeom>
          </p:spPr>
        </p:pic>
        <p:pic>
          <p:nvPicPr>
            <p:cNvPr id="19" name="PA_图片 18"/>
            <p:cNvPicPr>
              <a:picLocks noChangeAspect="1"/>
            </p:cNvPicPr>
            <p:nvPr>
              <p:custDataLst>
                <p:tags r:id="rId18"/>
              </p:custDataLst>
            </p:nvPr>
          </p:nvPicPr>
          <p:blipFill>
            <a:blip r:embed="rId40" cstate="email">
              <a:extLst>
                <a:ext uri="{28A0092B-C50C-407E-A947-70E740481C1C}">
                  <a14:useLocalDpi xmlns:a14="http://schemas.microsoft.com/office/drawing/2010/main"/>
                </a:ext>
              </a:extLst>
            </a:blip>
            <a:stretch>
              <a:fillRect/>
            </a:stretch>
          </p:blipFill>
          <p:spPr>
            <a:xfrm>
              <a:off x="8094699" y="4478121"/>
              <a:ext cx="3023496" cy="2395384"/>
            </a:xfrm>
            <a:prstGeom prst="rect">
              <a:avLst/>
            </a:prstGeom>
          </p:spPr>
        </p:pic>
        <p:pic>
          <p:nvPicPr>
            <p:cNvPr id="21" name="PA_图片 20"/>
            <p:cNvPicPr>
              <a:picLocks noChangeAspect="1"/>
            </p:cNvPicPr>
            <p:nvPr>
              <p:custDataLst>
                <p:tags r:id="rId19"/>
              </p:custDataLst>
            </p:nvPr>
          </p:nvPicPr>
          <p:blipFill>
            <a:blip r:embed="rId41" cstate="email">
              <a:extLst>
                <a:ext uri="{28A0092B-C50C-407E-A947-70E740481C1C}">
                  <a14:useLocalDpi xmlns:a14="http://schemas.microsoft.com/office/drawing/2010/main"/>
                </a:ext>
              </a:extLst>
            </a:blip>
            <a:stretch>
              <a:fillRect/>
            </a:stretch>
          </p:blipFill>
          <p:spPr>
            <a:xfrm>
              <a:off x="1326927" y="4783289"/>
              <a:ext cx="2459189" cy="2516762"/>
            </a:xfrm>
            <a:prstGeom prst="rect">
              <a:avLst/>
            </a:prstGeom>
          </p:spPr>
        </p:pic>
      </p:grpSp>
      <p:pic>
        <p:nvPicPr>
          <p:cNvPr id="22" name="PA_图片 21"/>
          <p:cNvPicPr>
            <a:picLocks noChangeAspect="1"/>
          </p:cNvPicPr>
          <p:nvPr>
            <p:custDataLst>
              <p:tags r:id="rId9"/>
            </p:custDataLst>
          </p:nvPr>
        </p:nvPicPr>
        <p:blipFill>
          <a:blip r:embed="rId42" cstate="email">
            <a:extLst>
              <a:ext uri="{28A0092B-C50C-407E-A947-70E740481C1C}">
                <a14:useLocalDpi xmlns:a14="http://schemas.microsoft.com/office/drawing/2010/main"/>
              </a:ext>
            </a:extLst>
          </a:blip>
          <a:stretch>
            <a:fillRect/>
          </a:stretch>
        </p:blipFill>
        <p:spPr>
          <a:xfrm>
            <a:off x="5146990" y="580050"/>
            <a:ext cx="539055" cy="522790"/>
          </a:xfrm>
          <a:prstGeom prst="rect">
            <a:avLst/>
          </a:prstGeom>
        </p:spPr>
      </p:pic>
      <p:pic>
        <p:nvPicPr>
          <p:cNvPr id="23" name="PA_图片 22"/>
          <p:cNvPicPr>
            <a:picLocks noChangeAspect="1"/>
          </p:cNvPicPr>
          <p:nvPr>
            <p:custDataLst>
              <p:tags r:id="rId10"/>
            </p:custDataLst>
          </p:nvPr>
        </p:nvPicPr>
        <p:blipFill>
          <a:blip r:embed="rId43" cstate="email">
            <a:extLst>
              <a:ext uri="{28A0092B-C50C-407E-A947-70E740481C1C}">
                <a14:useLocalDpi xmlns:a14="http://schemas.microsoft.com/office/drawing/2010/main"/>
              </a:ext>
            </a:extLst>
          </a:blip>
          <a:stretch>
            <a:fillRect/>
          </a:stretch>
        </p:blipFill>
        <p:spPr>
          <a:xfrm>
            <a:off x="7873524" y="3055497"/>
            <a:ext cx="523819" cy="508208"/>
          </a:xfrm>
          <a:prstGeom prst="rect">
            <a:avLst/>
          </a:prstGeom>
        </p:spPr>
      </p:pic>
      <p:pic>
        <p:nvPicPr>
          <p:cNvPr id="5" name="磯村由纪子 - 風の住む街">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44"/>
          <a:stretch>
            <a:fillRect/>
          </a:stretch>
        </p:blipFill>
        <p:spPr>
          <a:xfrm>
            <a:off x="-1470603" y="-575533"/>
            <a:ext cx="609600" cy="609600"/>
          </a:xfrm>
          <a:prstGeom prst="rect">
            <a:avLst/>
          </a:prstGeom>
        </p:spPr>
      </p:pic>
      <p:sp>
        <p:nvSpPr>
          <p:cNvPr id="24" name="文本框 23"/>
          <p:cNvSpPr txBox="1"/>
          <p:nvPr/>
        </p:nvSpPr>
        <p:spPr>
          <a:xfrm>
            <a:off x="4216305" y="3962517"/>
            <a:ext cx="3767317" cy="830997"/>
          </a:xfrm>
          <a:prstGeom prst="rect">
            <a:avLst/>
          </a:prstGeom>
          <a:noFill/>
        </p:spPr>
        <p:txBody>
          <a:bodyPr wrap="square" rtlCol="0">
            <a:spAutoFit/>
          </a:bodyPr>
          <a:lstStyle/>
          <a:p>
            <a:pPr algn="ctr"/>
            <a:r>
              <a:rPr lang="zh-CN" altLang="en-US" sz="2400" dirty="0">
                <a:solidFill>
                  <a:srgbClr val="262261"/>
                </a:solidFill>
                <a:latin typeface="方正胖头鱼简体" panose="03000509000000000000" pitchFamily="65" charset="-122"/>
                <a:ea typeface="方正胖头鱼简体" panose="03000509000000000000" pitchFamily="65" charset="-122"/>
              </a:rPr>
              <a:t>幼儿园感恩节策划</a:t>
            </a:r>
            <a:r>
              <a:rPr lang="zh-CN" altLang="en-US" sz="2400" dirty="0" smtClean="0">
                <a:solidFill>
                  <a:srgbClr val="262261"/>
                </a:solidFill>
                <a:latin typeface="方正胖头鱼简体" panose="03000509000000000000" pitchFamily="65" charset="-122"/>
                <a:ea typeface="方正胖头鱼简体" panose="03000509000000000000" pitchFamily="65" charset="-122"/>
              </a:rPr>
              <a:t>方案</a:t>
            </a:r>
            <a:r>
              <a:rPr lang="en-US" altLang="zh-CN" sz="2400" dirty="0" smtClean="0">
                <a:solidFill>
                  <a:srgbClr val="262261"/>
                </a:solidFill>
                <a:latin typeface="方正胖头鱼简体" panose="03000509000000000000" pitchFamily="65" charset="-122"/>
                <a:ea typeface="方正胖头鱼简体" panose="03000509000000000000" pitchFamily="65" charset="-122"/>
              </a:rPr>
              <a:t>PPT</a:t>
            </a:r>
            <a:r>
              <a:rPr lang="zh-CN" altLang="en-US" sz="2400" dirty="0" smtClean="0">
                <a:solidFill>
                  <a:srgbClr val="262261"/>
                </a:solidFill>
                <a:latin typeface="方正胖头鱼简体" panose="03000509000000000000" pitchFamily="65" charset="-122"/>
                <a:ea typeface="方正胖头鱼简体" panose="03000509000000000000" pitchFamily="65" charset="-122"/>
              </a:rPr>
              <a:t>模板</a:t>
            </a:r>
            <a:endParaRPr lang="zh-CN" altLang="en-US" sz="2400" dirty="0">
              <a:solidFill>
                <a:srgbClr val="262261"/>
              </a:solidFill>
              <a:latin typeface="方正胖头鱼简体" panose="03000509000000000000" pitchFamily="65" charset="-122"/>
              <a:ea typeface="方正胖头鱼简体" panose="03000509000000000000" pitchFamily="65" charset="-122"/>
            </a:endParaRPr>
          </a:p>
        </p:txBody>
      </p:sp>
    </p:spTree>
  </p:cSld>
  <p:clrMapOvr>
    <a:masterClrMapping/>
  </p:clrMapOvr>
  <p:transition spd="slow" advTm="600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par>
                                <p:cTn id="18" presetID="2" presetClass="entr" presetSubtype="8"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anim calcmode="lin" valueType="num">
                                      <p:cBhvr>
                                        <p:cTn id="25" dur="750" fill="hold"/>
                                        <p:tgtEl>
                                          <p:spTgt spid="8"/>
                                        </p:tgtEl>
                                        <p:attrNameLst>
                                          <p:attrName>ppt_x</p:attrName>
                                        </p:attrNameLst>
                                      </p:cBhvr>
                                      <p:tavLst>
                                        <p:tav tm="0">
                                          <p:val>
                                            <p:strVal val="#ppt_x"/>
                                          </p:val>
                                        </p:tav>
                                        <p:tav tm="100000">
                                          <p:val>
                                            <p:strVal val="#ppt_x"/>
                                          </p:val>
                                        </p:tav>
                                      </p:tavLst>
                                    </p:anim>
                                    <p:anim calcmode="lin" valueType="num">
                                      <p:cBhvr>
                                        <p:cTn id="26" dur="75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2" presetClass="entr" presetSubtype="1"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750" fill="hold"/>
                                        <p:tgtEl>
                                          <p:spTgt spid="9"/>
                                        </p:tgtEl>
                                        <p:attrNameLst>
                                          <p:attrName>ppt_x</p:attrName>
                                        </p:attrNameLst>
                                      </p:cBhvr>
                                      <p:tavLst>
                                        <p:tav tm="0">
                                          <p:val>
                                            <p:strVal val="#ppt_x"/>
                                          </p:val>
                                        </p:tav>
                                        <p:tav tm="100000">
                                          <p:val>
                                            <p:strVal val="#ppt_x"/>
                                          </p:val>
                                        </p:tav>
                                      </p:tavLst>
                                    </p:anim>
                                    <p:anim calcmode="lin" valueType="num">
                                      <p:cBhvr additive="base">
                                        <p:cTn id="31" dur="750" fill="hold"/>
                                        <p:tgtEl>
                                          <p:spTgt spid="9"/>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0" fill="hold"/>
                                        <p:tgtEl>
                                          <p:spTgt spid="20"/>
                                        </p:tgtEl>
                                        <p:attrNameLst>
                                          <p:attrName>ppt_w</p:attrName>
                                        </p:attrNameLst>
                                      </p:cBhvr>
                                      <p:tavLst>
                                        <p:tav tm="0">
                                          <p:val>
                                            <p:fltVal val="0"/>
                                          </p:val>
                                        </p:tav>
                                        <p:tav tm="100000">
                                          <p:val>
                                            <p:strVal val="#ppt_w"/>
                                          </p:val>
                                        </p:tav>
                                      </p:tavLst>
                                    </p:anim>
                                    <p:anim calcmode="lin" valueType="num">
                                      <p:cBhvr>
                                        <p:cTn id="36" dur="1000" fill="hold"/>
                                        <p:tgtEl>
                                          <p:spTgt spid="20"/>
                                        </p:tgtEl>
                                        <p:attrNameLst>
                                          <p:attrName>ppt_h</p:attrName>
                                        </p:attrNameLst>
                                      </p:cBhvr>
                                      <p:tavLst>
                                        <p:tav tm="0">
                                          <p:val>
                                            <p:fltVal val="0"/>
                                          </p:val>
                                        </p:tav>
                                        <p:tav tm="100000">
                                          <p:val>
                                            <p:strVal val="#ppt_h"/>
                                          </p:val>
                                        </p:tav>
                                      </p:tavLst>
                                    </p:anim>
                                    <p:animEffect transition="in" filter="fade">
                                      <p:cBhvr>
                                        <p:cTn id="37" dur="1000"/>
                                        <p:tgtEl>
                                          <p:spTgt spid="20"/>
                                        </p:tgtEl>
                                      </p:cBhvr>
                                    </p:animEffect>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53" presetClass="entr" presetSubtype="16" fill="hold" nodeType="withEffect">
                                  <p:stCondLst>
                                    <p:cond delay="5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1000" fill="hold"/>
                                        <p:tgtEl>
                                          <p:spTgt spid="22"/>
                                        </p:tgtEl>
                                        <p:attrNameLst>
                                          <p:attrName>ppt_w</p:attrName>
                                        </p:attrNameLst>
                                      </p:cBhvr>
                                      <p:tavLst>
                                        <p:tav tm="0">
                                          <p:val>
                                            <p:fltVal val="0"/>
                                          </p:val>
                                        </p:tav>
                                        <p:tav tm="100000">
                                          <p:val>
                                            <p:strVal val="#ppt_w"/>
                                          </p:val>
                                        </p:tav>
                                      </p:tavLst>
                                    </p:anim>
                                    <p:anim calcmode="lin" valueType="num">
                                      <p:cBhvr>
                                        <p:cTn id="47" dur="1000" fill="hold"/>
                                        <p:tgtEl>
                                          <p:spTgt spid="22"/>
                                        </p:tgtEl>
                                        <p:attrNameLst>
                                          <p:attrName>ppt_h</p:attrName>
                                        </p:attrNameLst>
                                      </p:cBhvr>
                                      <p:tavLst>
                                        <p:tav tm="0">
                                          <p:val>
                                            <p:fltVal val="0"/>
                                          </p:val>
                                        </p:tav>
                                        <p:tav tm="100000">
                                          <p:val>
                                            <p:strVal val="#ppt_h"/>
                                          </p:val>
                                        </p:tav>
                                      </p:tavLst>
                                    </p:anim>
                                    <p:animEffect transition="in" filter="fade">
                                      <p:cBhvr>
                                        <p:cTn id="48" dur="1000"/>
                                        <p:tgtEl>
                                          <p:spTgt spid="22"/>
                                        </p:tgtEl>
                                      </p:cBhvr>
                                    </p:animEffect>
                                  </p:childTnLst>
                                </p:cTn>
                              </p:par>
                              <p:par>
                                <p:cTn id="49" presetID="53" presetClass="entr" presetSubtype="16" fill="hold" nodeType="withEffect">
                                  <p:stCondLst>
                                    <p:cond delay="500"/>
                                  </p:stCondLst>
                                  <p:childTnLst>
                                    <p:set>
                                      <p:cBhvr>
                                        <p:cTn id="50" dur="1" fill="hold">
                                          <p:stCondLst>
                                            <p:cond delay="0"/>
                                          </p:stCondLst>
                                        </p:cTn>
                                        <p:tgtEl>
                                          <p:spTgt spid="17"/>
                                        </p:tgtEl>
                                        <p:attrNameLst>
                                          <p:attrName>style.visibility</p:attrName>
                                        </p:attrNameLst>
                                      </p:cBhvr>
                                      <p:to>
                                        <p:strVal val="visible"/>
                                      </p:to>
                                    </p:set>
                                    <p:anim calcmode="lin" valueType="num">
                                      <p:cBhvr>
                                        <p:cTn id="51" dur="1000" fill="hold"/>
                                        <p:tgtEl>
                                          <p:spTgt spid="17"/>
                                        </p:tgtEl>
                                        <p:attrNameLst>
                                          <p:attrName>ppt_w</p:attrName>
                                        </p:attrNameLst>
                                      </p:cBhvr>
                                      <p:tavLst>
                                        <p:tav tm="0">
                                          <p:val>
                                            <p:fltVal val="0"/>
                                          </p:val>
                                        </p:tav>
                                        <p:tav tm="100000">
                                          <p:val>
                                            <p:strVal val="#ppt_w"/>
                                          </p:val>
                                        </p:tav>
                                      </p:tavLst>
                                    </p:anim>
                                    <p:anim calcmode="lin" valueType="num">
                                      <p:cBhvr>
                                        <p:cTn id="52" dur="1000" fill="hold"/>
                                        <p:tgtEl>
                                          <p:spTgt spid="17"/>
                                        </p:tgtEl>
                                        <p:attrNameLst>
                                          <p:attrName>ppt_h</p:attrName>
                                        </p:attrNameLst>
                                      </p:cBhvr>
                                      <p:tavLst>
                                        <p:tav tm="0">
                                          <p:val>
                                            <p:fltVal val="0"/>
                                          </p:val>
                                        </p:tav>
                                        <p:tav tm="100000">
                                          <p:val>
                                            <p:strVal val="#ppt_h"/>
                                          </p:val>
                                        </p:tav>
                                      </p:tavLst>
                                    </p:anim>
                                    <p:animEffect transition="in" filter="fade">
                                      <p:cBhvr>
                                        <p:cTn id="53" dur="1000"/>
                                        <p:tgtEl>
                                          <p:spTgt spid="17"/>
                                        </p:tgtEl>
                                      </p:cBhvr>
                                    </p:animEffect>
                                  </p:childTnLst>
                                </p:cTn>
                              </p:par>
                              <p:par>
                                <p:cTn id="54" presetID="53" presetClass="entr" presetSubtype="16" fill="hold" nodeType="withEffect">
                                  <p:stCondLst>
                                    <p:cond delay="500"/>
                                  </p:stCondLst>
                                  <p:childTnLst>
                                    <p:set>
                                      <p:cBhvr>
                                        <p:cTn id="55" dur="1" fill="hold">
                                          <p:stCondLst>
                                            <p:cond delay="0"/>
                                          </p:stCondLst>
                                        </p:cTn>
                                        <p:tgtEl>
                                          <p:spTgt spid="23"/>
                                        </p:tgtEl>
                                        <p:attrNameLst>
                                          <p:attrName>style.visibility</p:attrName>
                                        </p:attrNameLst>
                                      </p:cBhvr>
                                      <p:to>
                                        <p:strVal val="visible"/>
                                      </p:to>
                                    </p:set>
                                    <p:anim calcmode="lin" valueType="num">
                                      <p:cBhvr>
                                        <p:cTn id="56" dur="1000" fill="hold"/>
                                        <p:tgtEl>
                                          <p:spTgt spid="23"/>
                                        </p:tgtEl>
                                        <p:attrNameLst>
                                          <p:attrName>ppt_w</p:attrName>
                                        </p:attrNameLst>
                                      </p:cBhvr>
                                      <p:tavLst>
                                        <p:tav tm="0">
                                          <p:val>
                                            <p:fltVal val="0"/>
                                          </p:val>
                                        </p:tav>
                                        <p:tav tm="100000">
                                          <p:val>
                                            <p:strVal val="#ppt_w"/>
                                          </p:val>
                                        </p:tav>
                                      </p:tavLst>
                                    </p:anim>
                                    <p:anim calcmode="lin" valueType="num">
                                      <p:cBhvr>
                                        <p:cTn id="57" dur="1000" fill="hold"/>
                                        <p:tgtEl>
                                          <p:spTgt spid="23"/>
                                        </p:tgtEl>
                                        <p:attrNameLst>
                                          <p:attrName>ppt_h</p:attrName>
                                        </p:attrNameLst>
                                      </p:cBhvr>
                                      <p:tavLst>
                                        <p:tav tm="0">
                                          <p:val>
                                            <p:fltVal val="0"/>
                                          </p:val>
                                        </p:tav>
                                        <p:tav tm="100000">
                                          <p:val>
                                            <p:strVal val="#ppt_h"/>
                                          </p:val>
                                        </p:tav>
                                      </p:tavLst>
                                    </p:anim>
                                    <p:animEffect transition="in" filter="fade">
                                      <p:cBhvr>
                                        <p:cTn id="58" dur="1000"/>
                                        <p:tgtEl>
                                          <p:spTgt spid="23"/>
                                        </p:tgtEl>
                                      </p:cBhvr>
                                    </p:animEffect>
                                  </p:childTnLst>
                                </p:cTn>
                              </p:par>
                            </p:childTnLst>
                          </p:cTn>
                        </p:par>
                        <p:par>
                          <p:cTn id="59" fill="hold">
                            <p:stCondLst>
                              <p:cond delay="4000"/>
                            </p:stCondLst>
                            <p:childTnLst>
                              <p:par>
                                <p:cTn id="60" presetID="42" presetClass="entr" presetSubtype="0" fill="hold" grpId="0" nodeType="afterEffect">
                                  <p:stCondLst>
                                    <p:cond delay="0"/>
                                  </p:stCondLst>
                                  <p:iterate type="lt">
                                    <p:tmPct val="11111"/>
                                  </p:iterate>
                                  <p:childTnLst>
                                    <p:set>
                                      <p:cBhvr>
                                        <p:cTn id="61" dur="1" fill="hold">
                                          <p:stCondLst>
                                            <p:cond delay="0"/>
                                          </p:stCondLst>
                                        </p:cTn>
                                        <p:tgtEl>
                                          <p:spTgt spid="24"/>
                                        </p:tgtEl>
                                        <p:attrNameLst>
                                          <p:attrName>style.visibility</p:attrName>
                                        </p:attrNameLst>
                                      </p:cBhvr>
                                      <p:to>
                                        <p:strVal val="visible"/>
                                      </p:to>
                                    </p:set>
                                    <p:animEffect transition="in" filter="fade">
                                      <p:cBhvr>
                                        <p:cTn id="62" dur="750"/>
                                        <p:tgtEl>
                                          <p:spTgt spid="24"/>
                                        </p:tgtEl>
                                      </p:cBhvr>
                                    </p:animEffect>
                                    <p:anim calcmode="lin" valueType="num">
                                      <p:cBhvr>
                                        <p:cTn id="63" dur="750" fill="hold"/>
                                        <p:tgtEl>
                                          <p:spTgt spid="24"/>
                                        </p:tgtEl>
                                        <p:attrNameLst>
                                          <p:attrName>ppt_x</p:attrName>
                                        </p:attrNameLst>
                                      </p:cBhvr>
                                      <p:tavLst>
                                        <p:tav tm="0">
                                          <p:val>
                                            <p:strVal val="#ppt_x"/>
                                          </p:val>
                                        </p:tav>
                                        <p:tav tm="100000">
                                          <p:val>
                                            <p:strVal val="#ppt_x"/>
                                          </p:val>
                                        </p:tav>
                                      </p:tavLst>
                                    </p:anim>
                                    <p:anim calcmode="lin" valueType="num">
                                      <p:cBhvr>
                                        <p:cTn id="64"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5" repeatCount="indefinite" fill="hold" display="0">
                  <p:stCondLst>
                    <p:cond delay="indefinite"/>
                  </p:stCondLst>
                  <p:endCondLst>
                    <p:cond evt="onStopAudio" delay="0">
                      <p:tgtEl>
                        <p:sldTgt/>
                      </p:tgtEl>
                    </p:cond>
                  </p:endCondLst>
                </p:cTn>
                <p:tgtEl>
                  <p:spTgt spid="5"/>
                </p:tgtEl>
              </p:cMediaNode>
            </p:audio>
          </p:childTnLst>
        </p:cTn>
      </p:par>
    </p:tnLst>
    <p:bldLst>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a:xfrm>
            <a:off x="1499818" y="676568"/>
            <a:ext cx="3715191" cy="3576676"/>
          </a:xfrm>
          <a:prstGeom prst="ellipse">
            <a:avLst/>
          </a:prstGeom>
          <a:solidFill>
            <a:schemeClr val="bg1">
              <a:alpha val="58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7999543" flipV="1">
            <a:off x="5744138" y="955852"/>
            <a:ext cx="726042" cy="838292"/>
          </a:xfrm>
          <a:prstGeom prst="rect">
            <a:avLst/>
          </a:prstGeom>
        </p:spPr>
      </p:pic>
      <p:pic>
        <p:nvPicPr>
          <p:cNvPr id="29" name="图片 28"/>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7999543" flipV="1">
            <a:off x="5744138" y="2020294"/>
            <a:ext cx="726042" cy="838292"/>
          </a:xfrm>
          <a:prstGeom prst="rect">
            <a:avLst/>
          </a:prstGeom>
        </p:spPr>
      </p:pic>
      <p:pic>
        <p:nvPicPr>
          <p:cNvPr id="30" name="图片 29"/>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7999543" flipV="1">
            <a:off x="5737892" y="3084736"/>
            <a:ext cx="726042" cy="838292"/>
          </a:xfrm>
          <a:prstGeom prst="rect">
            <a:avLst/>
          </a:prstGeom>
        </p:spPr>
      </p:pic>
      <p:pic>
        <p:nvPicPr>
          <p:cNvPr id="31" name="图片 3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7999543" flipV="1">
            <a:off x="5737892" y="4149179"/>
            <a:ext cx="726042" cy="838292"/>
          </a:xfrm>
          <a:prstGeom prst="rect">
            <a:avLst/>
          </a:prstGeom>
        </p:spPr>
      </p:pic>
      <p:sp>
        <p:nvSpPr>
          <p:cNvPr id="32" name="文本框 31"/>
          <p:cNvSpPr txBox="1"/>
          <p:nvPr/>
        </p:nvSpPr>
        <p:spPr>
          <a:xfrm>
            <a:off x="6787439" y="1105229"/>
            <a:ext cx="2612571" cy="646331"/>
          </a:xfrm>
          <a:prstGeom prst="rect">
            <a:avLst/>
          </a:prstGeom>
          <a:noFill/>
        </p:spPr>
        <p:txBody>
          <a:bodyPr wrap="square" rtlCol="0">
            <a:spAutoFit/>
          </a:bodyPr>
          <a:lstStyle/>
          <a:p>
            <a:r>
              <a:rPr lang="zh-CN" altLang="en-US" sz="3600" dirty="0">
                <a:solidFill>
                  <a:srgbClr val="262261"/>
                </a:solidFill>
                <a:latin typeface="方正胖头鱼简体" panose="03000509000000000000" pitchFamily="65" charset="-122"/>
                <a:ea typeface="方正胖头鱼简体" panose="03000509000000000000" pitchFamily="65" charset="-122"/>
              </a:rPr>
              <a:t>活动意义</a:t>
            </a:r>
          </a:p>
        </p:txBody>
      </p:sp>
      <p:sp>
        <p:nvSpPr>
          <p:cNvPr id="33" name="文本框 32"/>
          <p:cNvSpPr txBox="1"/>
          <p:nvPr/>
        </p:nvSpPr>
        <p:spPr>
          <a:xfrm>
            <a:off x="6787439" y="2149455"/>
            <a:ext cx="2612571" cy="646331"/>
          </a:xfrm>
          <a:prstGeom prst="rect">
            <a:avLst/>
          </a:prstGeom>
          <a:noFill/>
        </p:spPr>
        <p:txBody>
          <a:bodyPr wrap="square" rtlCol="0">
            <a:spAutoFit/>
          </a:bodyPr>
          <a:lstStyle/>
          <a:p>
            <a:r>
              <a:rPr lang="zh-CN" altLang="en-US" sz="3600" dirty="0">
                <a:solidFill>
                  <a:schemeClr val="accent3"/>
                </a:solidFill>
                <a:latin typeface="方正胖头鱼简体" panose="03000509000000000000" pitchFamily="65" charset="-122"/>
                <a:ea typeface="方正胖头鱼简体" panose="03000509000000000000" pitchFamily="65" charset="-122"/>
              </a:rPr>
              <a:t>活动概况</a:t>
            </a:r>
          </a:p>
        </p:txBody>
      </p:sp>
      <p:sp>
        <p:nvSpPr>
          <p:cNvPr id="34" name="文本框 33"/>
          <p:cNvSpPr txBox="1"/>
          <p:nvPr/>
        </p:nvSpPr>
        <p:spPr>
          <a:xfrm>
            <a:off x="6787439" y="3193681"/>
            <a:ext cx="2612571" cy="646331"/>
          </a:xfrm>
          <a:prstGeom prst="rect">
            <a:avLst/>
          </a:prstGeom>
          <a:noFill/>
        </p:spPr>
        <p:txBody>
          <a:bodyPr wrap="square" rtlCol="0">
            <a:spAutoFit/>
          </a:bodyPr>
          <a:lstStyle/>
          <a:p>
            <a:r>
              <a:rPr lang="zh-CN" altLang="en-US" sz="3600" dirty="0">
                <a:solidFill>
                  <a:srgbClr val="262261"/>
                </a:solidFill>
                <a:latin typeface="方正胖头鱼简体" panose="03000509000000000000" pitchFamily="65" charset="-122"/>
                <a:ea typeface="方正胖头鱼简体" panose="03000509000000000000" pitchFamily="65" charset="-122"/>
              </a:rPr>
              <a:t>活动筹备</a:t>
            </a:r>
          </a:p>
        </p:txBody>
      </p:sp>
      <p:sp>
        <p:nvSpPr>
          <p:cNvPr id="35" name="文本框 34"/>
          <p:cNvSpPr txBox="1"/>
          <p:nvPr/>
        </p:nvSpPr>
        <p:spPr>
          <a:xfrm>
            <a:off x="6787439" y="4237907"/>
            <a:ext cx="2612571" cy="646331"/>
          </a:xfrm>
          <a:prstGeom prst="rect">
            <a:avLst/>
          </a:prstGeom>
          <a:noFill/>
        </p:spPr>
        <p:txBody>
          <a:bodyPr wrap="square" rtlCol="0">
            <a:spAutoFit/>
          </a:bodyPr>
          <a:lstStyle/>
          <a:p>
            <a:r>
              <a:rPr lang="zh-CN" altLang="en-US" sz="3600" dirty="0">
                <a:solidFill>
                  <a:schemeClr val="accent3"/>
                </a:solidFill>
                <a:latin typeface="方正胖头鱼简体" panose="03000509000000000000" pitchFamily="65" charset="-122"/>
                <a:ea typeface="方正胖头鱼简体" panose="03000509000000000000" pitchFamily="65" charset="-122"/>
              </a:rPr>
              <a:t>活动实施</a:t>
            </a:r>
          </a:p>
        </p:txBody>
      </p:sp>
      <p:sp>
        <p:nvSpPr>
          <p:cNvPr id="37" name="文本框 36"/>
          <p:cNvSpPr txBox="1"/>
          <p:nvPr/>
        </p:nvSpPr>
        <p:spPr>
          <a:xfrm>
            <a:off x="103703" y="1728237"/>
            <a:ext cx="4830680" cy="1815882"/>
          </a:xfrm>
          <a:prstGeom prst="rect">
            <a:avLst/>
          </a:prstGeom>
          <a:noFill/>
        </p:spPr>
        <p:txBody>
          <a:bodyPr wrap="square" rtlCol="0">
            <a:spAutoFit/>
          </a:bodyPr>
          <a:lstStyle/>
          <a:p>
            <a:pPr algn="r"/>
            <a:r>
              <a:rPr lang="zh-CN" altLang="en-US" sz="7200" dirty="0">
                <a:solidFill>
                  <a:srgbClr val="262261"/>
                </a:solidFill>
                <a:latin typeface="方正胖头鱼简体" panose="03000509000000000000" pitchFamily="65" charset="-122"/>
                <a:ea typeface="方正胖头鱼简体" panose="03000509000000000000" pitchFamily="65" charset="-122"/>
              </a:rPr>
              <a:t>目录</a:t>
            </a:r>
          </a:p>
          <a:p>
            <a:pPr algn="r"/>
            <a:r>
              <a:rPr lang="en-US" altLang="zh-CN" sz="4000" dirty="0">
                <a:solidFill>
                  <a:srgbClr val="262261"/>
                </a:solidFill>
                <a:latin typeface="方正胖头鱼简体" panose="03000509000000000000" pitchFamily="65" charset="-122"/>
                <a:ea typeface="方正胖头鱼简体" panose="03000509000000000000" pitchFamily="65" charset="-122"/>
              </a:rPr>
              <a:t>CONTENTS</a:t>
            </a:r>
            <a:endParaRPr lang="zh-CN" altLang="en-US" sz="4000" dirty="0">
              <a:solidFill>
                <a:srgbClr val="262261"/>
              </a:solidFill>
              <a:latin typeface="方正胖头鱼简体" panose="03000509000000000000" pitchFamily="65" charset="-122"/>
              <a:ea typeface="方正胖头鱼简体" panose="03000509000000000000" pitchFamily="65" charset="-122"/>
            </a:endParaRPr>
          </a:p>
        </p:txBody>
      </p:sp>
      <p:grpSp>
        <p:nvGrpSpPr>
          <p:cNvPr id="4" name="组合 3"/>
          <p:cNvGrpSpPr/>
          <p:nvPr/>
        </p:nvGrpSpPr>
        <p:grpSpPr>
          <a:xfrm>
            <a:off x="-1725097" y="2326860"/>
            <a:ext cx="5689739" cy="4879480"/>
            <a:chOff x="-1725097" y="2326860"/>
            <a:chExt cx="5689739" cy="4879480"/>
          </a:xfrm>
        </p:grpSpPr>
        <p:pic>
          <p:nvPicPr>
            <p:cNvPr id="38" name="图片 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725097" y="2326860"/>
              <a:ext cx="3657600" cy="4879480"/>
            </a:xfrm>
            <a:prstGeom prst="rect">
              <a:avLst/>
            </a:prstGeom>
          </p:spPr>
        </p:pic>
        <p:pic>
          <p:nvPicPr>
            <p:cNvPr id="40" name="图片 39"/>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flipH="1">
              <a:off x="1205945" y="4791335"/>
              <a:ext cx="2758697" cy="2185595"/>
            </a:xfrm>
            <a:prstGeom prst="rect">
              <a:avLst/>
            </a:prstGeom>
          </p:spPr>
        </p:pic>
      </p:grpSp>
      <p:pic>
        <p:nvPicPr>
          <p:cNvPr id="16" name="PA_图片 16"/>
          <p:cNvPicPr>
            <a:picLocks noChangeAspect="1"/>
          </p:cNvPicPr>
          <p:nvPr>
            <p:custDataLst>
              <p:tags r:id="rId2"/>
            </p:custDataLst>
          </p:nvPr>
        </p:nvPicPr>
        <p:blipFill>
          <a:blip r:embed="rId13" cstate="email">
            <a:extLst>
              <a:ext uri="{28A0092B-C50C-407E-A947-70E740481C1C}">
                <a14:useLocalDpi xmlns:a14="http://schemas.microsoft.com/office/drawing/2010/main"/>
              </a:ext>
            </a:extLst>
          </a:blip>
          <a:stretch>
            <a:fillRect/>
          </a:stretch>
        </p:blipFill>
        <p:spPr>
          <a:xfrm>
            <a:off x="188183" y="110469"/>
            <a:ext cx="1611086" cy="1566333"/>
          </a:xfrm>
          <a:prstGeom prst="rect">
            <a:avLst/>
          </a:prstGeom>
        </p:spPr>
      </p:pic>
      <p:pic>
        <p:nvPicPr>
          <p:cNvPr id="17" name="PA_图片 16"/>
          <p:cNvPicPr>
            <a:picLocks noChangeAspect="1"/>
          </p:cNvPicPr>
          <p:nvPr>
            <p:custDataLst>
              <p:tags r:id="rId3"/>
            </p:custDataLst>
          </p:nvPr>
        </p:nvPicPr>
        <p:blipFill>
          <a:blip r:embed="rId14" cstate="email">
            <a:extLst>
              <a:ext uri="{28A0092B-C50C-407E-A947-70E740481C1C}">
                <a14:useLocalDpi xmlns:a14="http://schemas.microsoft.com/office/drawing/2010/main"/>
              </a:ext>
            </a:extLst>
          </a:blip>
          <a:stretch>
            <a:fillRect/>
          </a:stretch>
        </p:blipFill>
        <p:spPr>
          <a:xfrm>
            <a:off x="4180525" y="6280795"/>
            <a:ext cx="1002801" cy="529176"/>
          </a:xfrm>
          <a:prstGeom prst="rect">
            <a:avLst/>
          </a:prstGeom>
        </p:spPr>
      </p:pic>
      <p:pic>
        <p:nvPicPr>
          <p:cNvPr id="18" name="PA_图片 16"/>
          <p:cNvPicPr>
            <a:picLocks noChangeAspect="1"/>
          </p:cNvPicPr>
          <p:nvPr>
            <p:custDataLst>
              <p:tags r:id="rId4"/>
            </p:custDataLst>
          </p:nvPr>
        </p:nvPicPr>
        <p:blipFill>
          <a:blip r:embed="rId15" cstate="email">
            <a:extLst>
              <a:ext uri="{28A0092B-C50C-407E-A947-70E740481C1C}">
                <a14:useLocalDpi xmlns:a14="http://schemas.microsoft.com/office/drawing/2010/main"/>
              </a:ext>
            </a:extLst>
          </a:blip>
          <a:stretch>
            <a:fillRect/>
          </a:stretch>
        </p:blipFill>
        <p:spPr>
          <a:xfrm rot="1395768">
            <a:off x="2455097" y="4639144"/>
            <a:ext cx="701344" cy="407483"/>
          </a:xfrm>
          <a:prstGeom prst="rect">
            <a:avLst/>
          </a:prstGeom>
        </p:spPr>
      </p:pic>
      <p:pic>
        <p:nvPicPr>
          <p:cNvPr id="19" name="PA_图片 16"/>
          <p:cNvPicPr>
            <a:picLocks noChangeAspect="1"/>
          </p:cNvPicPr>
          <p:nvPr>
            <p:custDataLst>
              <p:tags r:id="rId5"/>
            </p:custDataLst>
          </p:nvPr>
        </p:nvPicPr>
        <p:blipFill>
          <a:blip r:embed="rId16" cstate="email">
            <a:extLst>
              <a:ext uri="{28A0092B-C50C-407E-A947-70E740481C1C}">
                <a14:useLocalDpi xmlns:a14="http://schemas.microsoft.com/office/drawing/2010/main"/>
              </a:ext>
            </a:extLst>
          </a:blip>
          <a:stretch>
            <a:fillRect/>
          </a:stretch>
        </p:blipFill>
        <p:spPr>
          <a:xfrm>
            <a:off x="603721" y="1913183"/>
            <a:ext cx="623480" cy="606161"/>
          </a:xfrm>
          <a:prstGeom prst="rect">
            <a:avLst/>
          </a:prstGeom>
        </p:spPr>
      </p:pic>
      <p:pic>
        <p:nvPicPr>
          <p:cNvPr id="20" name="PA_图片 6"/>
          <p:cNvPicPr>
            <a:picLocks noChangeAspect="1"/>
          </p:cNvPicPr>
          <p:nvPr>
            <p:custDataLst>
              <p:tags r:id="rId6"/>
            </p:custDataLst>
          </p:nvPr>
        </p:nvPicPr>
        <p:blipFill>
          <a:blip r:embed="rId17" cstate="email">
            <a:extLst>
              <a:ext uri="{28A0092B-C50C-407E-A947-70E740481C1C}">
                <a14:useLocalDpi xmlns:a14="http://schemas.microsoft.com/office/drawing/2010/main"/>
              </a:ext>
            </a:extLst>
          </a:blip>
          <a:stretch>
            <a:fillRect/>
          </a:stretch>
        </p:blipFill>
        <p:spPr>
          <a:xfrm>
            <a:off x="1932503" y="1913183"/>
            <a:ext cx="795215" cy="939480"/>
          </a:xfrm>
          <a:prstGeom prst="rect">
            <a:avLst/>
          </a:prstGeom>
        </p:spPr>
      </p:pic>
      <p:pic>
        <p:nvPicPr>
          <p:cNvPr id="21" name="PA_图片 7"/>
          <p:cNvPicPr>
            <a:picLocks noChangeAspect="1"/>
          </p:cNvPicPr>
          <p:nvPr>
            <p:custDataLst>
              <p:tags r:id="rId7"/>
            </p:custDataLst>
          </p:nvPr>
        </p:nvPicPr>
        <p:blipFill>
          <a:blip r:embed="rId18" cstate="email">
            <a:extLst>
              <a:ext uri="{BEBA8EAE-BF5A-486C-A8C5-ECC9F3942E4B}">
                <a14:imgProps xmlns:a14="http://schemas.microsoft.com/office/drawing/2010/main">
                  <a14:imgLayer r:embed="rId19">
                    <a14:imgEffect>
                      <a14:artisticCrisscrossEtching/>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268023" y="3530379"/>
            <a:ext cx="2923977" cy="3015004"/>
          </a:xfrm>
          <a:prstGeom prst="rect">
            <a:avLst/>
          </a:prstGeom>
          <a:effectLst>
            <a:reflection blurRad="6350" stA="52000" endA="300" endPos="35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spd="slow" p14:dur="1500" advTm="9300">
        <p:random/>
      </p:transition>
    </mc:Choice>
    <mc:Fallback xmlns="">
      <p:transition spd="slow" advTm="93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Effect transition="in" filter="fade">
                                      <p:cBhvr>
                                        <p:cTn id="20" dur="500"/>
                                        <p:tgtEl>
                                          <p:spTgt spid="22"/>
                                        </p:tgtEl>
                                      </p:cBhvr>
                                    </p:animEffect>
                                  </p:childTnLst>
                                </p:cTn>
                              </p:par>
                            </p:childTnLst>
                          </p:cTn>
                        </p:par>
                        <p:par>
                          <p:cTn id="21" fill="hold">
                            <p:stCondLst>
                              <p:cond delay="1500"/>
                            </p:stCondLst>
                            <p:childTnLst>
                              <p:par>
                                <p:cTn id="22" presetID="2" presetClass="entr" presetSubtype="9"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stCondLst>
                                    <p:cond delay="25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0-#ppt_h/2"/>
                                          </p:val>
                                        </p:tav>
                                        <p:tav tm="100000">
                                          <p:val>
                                            <p:strVal val="#ppt_y"/>
                                          </p:val>
                                        </p:tav>
                                      </p:tavLst>
                                    </p:anim>
                                  </p:childTnLst>
                                </p:cTn>
                              </p:par>
                              <p:par>
                                <p:cTn id="30" presetID="2" presetClass="entr" presetSubtype="9" fill="hold"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nodeType="withEffect">
                                  <p:stCondLst>
                                    <p:cond delay="7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42" presetClass="entr" presetSubtype="0" fill="hold" nodeType="withEffect">
                                  <p:stCondLst>
                                    <p:cond delay="75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750"/>
                                        <p:tgtEl>
                                          <p:spTgt spid="20"/>
                                        </p:tgtEl>
                                      </p:cBhvr>
                                    </p:animEffect>
                                    <p:anim calcmode="lin" valueType="num">
                                      <p:cBhvr>
                                        <p:cTn id="41" dur="750" fill="hold"/>
                                        <p:tgtEl>
                                          <p:spTgt spid="20"/>
                                        </p:tgtEl>
                                        <p:attrNameLst>
                                          <p:attrName>ppt_x</p:attrName>
                                        </p:attrNameLst>
                                      </p:cBhvr>
                                      <p:tavLst>
                                        <p:tav tm="0">
                                          <p:val>
                                            <p:strVal val="#ppt_x"/>
                                          </p:val>
                                        </p:tav>
                                        <p:tav tm="100000">
                                          <p:val>
                                            <p:strVal val="#ppt_x"/>
                                          </p:val>
                                        </p:tav>
                                      </p:tavLst>
                                    </p:anim>
                                    <p:anim calcmode="lin" valueType="num">
                                      <p:cBhvr>
                                        <p:cTn id="42" dur="750" fill="hold"/>
                                        <p:tgtEl>
                                          <p:spTgt spid="20"/>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38" presetClass="entr" presetSubtype="0" accel="50000" fill="hold" grpId="0" nodeType="afterEffect">
                                  <p:stCondLst>
                                    <p:cond delay="0"/>
                                  </p:stCondLst>
                                  <p:iterate type="lt">
                                    <p:tmPct val="14074"/>
                                  </p:iterate>
                                  <p:childTnLst>
                                    <p:set>
                                      <p:cBhvr>
                                        <p:cTn id="45" dur="1" fill="hold">
                                          <p:stCondLst>
                                            <p:cond delay="0"/>
                                          </p:stCondLst>
                                        </p:cTn>
                                        <p:tgtEl>
                                          <p:spTgt spid="37"/>
                                        </p:tgtEl>
                                        <p:attrNameLst>
                                          <p:attrName>style.visibility</p:attrName>
                                        </p:attrNameLst>
                                      </p:cBhvr>
                                      <p:to>
                                        <p:strVal val="visible"/>
                                      </p:to>
                                    </p:set>
                                    <p:set>
                                      <p:cBhvr>
                                        <p:cTn id="46" dur="227" fill="hold">
                                          <p:stCondLst>
                                            <p:cond delay="0"/>
                                          </p:stCondLst>
                                        </p:cTn>
                                        <p:tgtEl>
                                          <p:spTgt spid="37"/>
                                        </p:tgtEl>
                                        <p:attrNameLst>
                                          <p:attrName>style.rotation</p:attrName>
                                        </p:attrNameLst>
                                      </p:cBhvr>
                                      <p:to>
                                        <p:strVal val="-45.0"/>
                                      </p:to>
                                    </p:set>
                                    <p:anim calcmode="lin" valueType="num">
                                      <p:cBhvr>
                                        <p:cTn id="47" dur="227" fill="hold">
                                          <p:stCondLst>
                                            <p:cond delay="227"/>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48" dur="227"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49" dur="78" decel="50000" autoRev="1" fill="hold">
                                          <p:stCondLst>
                                            <p:cond delay="227"/>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50" dur="68" fill="hold">
                                          <p:stCondLst>
                                            <p:cond delay="432"/>
                                          </p:stCondLst>
                                        </p:cTn>
                                        <p:tgtEl>
                                          <p:spTgt spid="37"/>
                                        </p:tgtEl>
                                        <p:attrNameLst>
                                          <p:attrName>ppt_y</p:attrName>
                                        </p:attrNameLst>
                                      </p:cBhvr>
                                      <p:tavLst>
                                        <p:tav tm="0">
                                          <p:val>
                                            <p:strVal val="#ppt_y-(0.354*#ppt_w-0.172*#ppt_h)"/>
                                          </p:val>
                                        </p:tav>
                                        <p:tav tm="100000">
                                          <p:val>
                                            <p:strVal val="#ppt_y"/>
                                          </p:val>
                                        </p:tav>
                                      </p:tavLst>
                                    </p:anim>
                                  </p:childTnLst>
                                </p:cTn>
                              </p:par>
                            </p:childTnLst>
                          </p:cTn>
                        </p:par>
                        <p:par>
                          <p:cTn id="51" fill="hold">
                            <p:stCondLst>
                              <p:cond delay="3133"/>
                            </p:stCondLst>
                            <p:childTnLst>
                              <p:par>
                                <p:cTn id="52" presetID="37" presetClass="entr" presetSubtype="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anim calcmode="lin" valueType="num">
                                      <p:cBhvr>
                                        <p:cTn id="55" dur="500" fill="hold"/>
                                        <p:tgtEl>
                                          <p:spTgt spid="28"/>
                                        </p:tgtEl>
                                        <p:attrNameLst>
                                          <p:attrName>ppt_x</p:attrName>
                                        </p:attrNameLst>
                                      </p:cBhvr>
                                      <p:tavLst>
                                        <p:tav tm="0">
                                          <p:val>
                                            <p:strVal val="#ppt_x"/>
                                          </p:val>
                                        </p:tav>
                                        <p:tav tm="100000">
                                          <p:val>
                                            <p:strVal val="#ppt_x"/>
                                          </p:val>
                                        </p:tav>
                                      </p:tavLst>
                                    </p:anim>
                                    <p:anim calcmode="lin" valueType="num">
                                      <p:cBhvr>
                                        <p:cTn id="56" dur="450" decel="100000" fill="hold"/>
                                        <p:tgtEl>
                                          <p:spTgt spid="28"/>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childTnLst>
                          </p:cTn>
                        </p:par>
                        <p:par>
                          <p:cTn id="58" fill="hold">
                            <p:stCondLst>
                              <p:cond delay="3633"/>
                            </p:stCondLst>
                            <p:childTnLst>
                              <p:par>
                                <p:cTn id="59" presetID="2" presetClass="entr" presetSubtype="2" fill="hold" grpId="0" nodeType="afterEffect">
                                  <p:stCondLst>
                                    <p:cond delay="0"/>
                                  </p:stCondLst>
                                  <p:iterate type="lt">
                                    <p:tmPct val="10000"/>
                                  </p:iterate>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1+#ppt_w/2"/>
                                          </p:val>
                                        </p:tav>
                                        <p:tav tm="100000">
                                          <p:val>
                                            <p:strVal val="#ppt_x"/>
                                          </p:val>
                                        </p:tav>
                                      </p:tavLst>
                                    </p:anim>
                                    <p:anim calcmode="lin" valueType="num">
                                      <p:cBhvr additive="base">
                                        <p:cTn id="62" dur="500" fill="hold"/>
                                        <p:tgtEl>
                                          <p:spTgt spid="32"/>
                                        </p:tgtEl>
                                        <p:attrNameLst>
                                          <p:attrName>ppt_y</p:attrName>
                                        </p:attrNameLst>
                                      </p:cBhvr>
                                      <p:tavLst>
                                        <p:tav tm="0">
                                          <p:val>
                                            <p:strVal val="#ppt_y"/>
                                          </p:val>
                                        </p:tav>
                                        <p:tav tm="100000">
                                          <p:val>
                                            <p:strVal val="#ppt_y"/>
                                          </p:val>
                                        </p:tav>
                                      </p:tavLst>
                                    </p:anim>
                                  </p:childTnLst>
                                </p:cTn>
                              </p:par>
                            </p:childTnLst>
                          </p:cTn>
                        </p:par>
                        <p:par>
                          <p:cTn id="63" fill="hold">
                            <p:stCondLst>
                              <p:cond delay="4283"/>
                            </p:stCondLst>
                            <p:childTnLst>
                              <p:par>
                                <p:cTn id="64" presetID="37" presetClass="entr" presetSubtype="0" fill="hold"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anim calcmode="lin" valueType="num">
                                      <p:cBhvr>
                                        <p:cTn id="67" dur="500" fill="hold"/>
                                        <p:tgtEl>
                                          <p:spTgt spid="29"/>
                                        </p:tgtEl>
                                        <p:attrNameLst>
                                          <p:attrName>ppt_x</p:attrName>
                                        </p:attrNameLst>
                                      </p:cBhvr>
                                      <p:tavLst>
                                        <p:tav tm="0">
                                          <p:val>
                                            <p:strVal val="#ppt_x"/>
                                          </p:val>
                                        </p:tav>
                                        <p:tav tm="100000">
                                          <p:val>
                                            <p:strVal val="#ppt_x"/>
                                          </p:val>
                                        </p:tav>
                                      </p:tavLst>
                                    </p:anim>
                                    <p:anim calcmode="lin" valueType="num">
                                      <p:cBhvr>
                                        <p:cTn id="68" dur="450" decel="100000" fill="hold"/>
                                        <p:tgtEl>
                                          <p:spTgt spid="29"/>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70" fill="hold">
                            <p:stCondLst>
                              <p:cond delay="4783"/>
                            </p:stCondLst>
                            <p:childTnLst>
                              <p:par>
                                <p:cTn id="71" presetID="2" presetClass="entr" presetSubtype="2" fill="hold" grpId="0" nodeType="afterEffect">
                                  <p:stCondLst>
                                    <p:cond delay="0"/>
                                  </p:stCondLst>
                                  <p:iterate type="lt">
                                    <p:tmPct val="10000"/>
                                  </p:iterate>
                                  <p:childTnLst>
                                    <p:set>
                                      <p:cBhvr>
                                        <p:cTn id="72" dur="1" fill="hold">
                                          <p:stCondLst>
                                            <p:cond delay="0"/>
                                          </p:stCondLst>
                                        </p:cTn>
                                        <p:tgtEl>
                                          <p:spTgt spid="33"/>
                                        </p:tgtEl>
                                        <p:attrNameLst>
                                          <p:attrName>style.visibility</p:attrName>
                                        </p:attrNameLst>
                                      </p:cBhvr>
                                      <p:to>
                                        <p:strVal val="visible"/>
                                      </p:to>
                                    </p:set>
                                    <p:anim calcmode="lin" valueType="num">
                                      <p:cBhvr additive="base">
                                        <p:cTn id="73" dur="500" fill="hold"/>
                                        <p:tgtEl>
                                          <p:spTgt spid="33"/>
                                        </p:tgtEl>
                                        <p:attrNameLst>
                                          <p:attrName>ppt_x</p:attrName>
                                        </p:attrNameLst>
                                      </p:cBhvr>
                                      <p:tavLst>
                                        <p:tav tm="0">
                                          <p:val>
                                            <p:strVal val="1+#ppt_w/2"/>
                                          </p:val>
                                        </p:tav>
                                        <p:tav tm="100000">
                                          <p:val>
                                            <p:strVal val="#ppt_x"/>
                                          </p:val>
                                        </p:tav>
                                      </p:tavLst>
                                    </p:anim>
                                    <p:anim calcmode="lin" valueType="num">
                                      <p:cBhvr additive="base">
                                        <p:cTn id="74" dur="500" fill="hold"/>
                                        <p:tgtEl>
                                          <p:spTgt spid="33"/>
                                        </p:tgtEl>
                                        <p:attrNameLst>
                                          <p:attrName>ppt_y</p:attrName>
                                        </p:attrNameLst>
                                      </p:cBhvr>
                                      <p:tavLst>
                                        <p:tav tm="0">
                                          <p:val>
                                            <p:strVal val="#ppt_y"/>
                                          </p:val>
                                        </p:tav>
                                        <p:tav tm="100000">
                                          <p:val>
                                            <p:strVal val="#ppt_y"/>
                                          </p:val>
                                        </p:tav>
                                      </p:tavLst>
                                    </p:anim>
                                  </p:childTnLst>
                                </p:cTn>
                              </p:par>
                            </p:childTnLst>
                          </p:cTn>
                        </p:par>
                        <p:par>
                          <p:cTn id="75" fill="hold">
                            <p:stCondLst>
                              <p:cond delay="5433"/>
                            </p:stCondLst>
                            <p:childTnLst>
                              <p:par>
                                <p:cTn id="76" presetID="37" presetClass="entr" presetSubtype="0" fill="hold"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anim calcmode="lin" valueType="num">
                                      <p:cBhvr>
                                        <p:cTn id="79" dur="500" fill="hold"/>
                                        <p:tgtEl>
                                          <p:spTgt spid="30"/>
                                        </p:tgtEl>
                                        <p:attrNameLst>
                                          <p:attrName>ppt_x</p:attrName>
                                        </p:attrNameLst>
                                      </p:cBhvr>
                                      <p:tavLst>
                                        <p:tav tm="0">
                                          <p:val>
                                            <p:strVal val="#ppt_x"/>
                                          </p:val>
                                        </p:tav>
                                        <p:tav tm="100000">
                                          <p:val>
                                            <p:strVal val="#ppt_x"/>
                                          </p:val>
                                        </p:tav>
                                      </p:tavLst>
                                    </p:anim>
                                    <p:anim calcmode="lin" valueType="num">
                                      <p:cBhvr>
                                        <p:cTn id="80" dur="450" decel="100000" fill="hold"/>
                                        <p:tgtEl>
                                          <p:spTgt spid="30"/>
                                        </p:tgtEl>
                                        <p:attrNameLst>
                                          <p:attrName>ppt_y</p:attrName>
                                        </p:attrNameLst>
                                      </p:cBhvr>
                                      <p:tavLst>
                                        <p:tav tm="0">
                                          <p:val>
                                            <p:strVal val="#ppt_y+1"/>
                                          </p:val>
                                        </p:tav>
                                        <p:tav tm="100000">
                                          <p:val>
                                            <p:strVal val="#ppt_y-.03"/>
                                          </p:val>
                                        </p:tav>
                                      </p:tavLst>
                                    </p:anim>
                                    <p:anim calcmode="lin" valueType="num">
                                      <p:cBhvr>
                                        <p:cTn id="81"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childTnLst>
                          </p:cTn>
                        </p:par>
                        <p:par>
                          <p:cTn id="82" fill="hold">
                            <p:stCondLst>
                              <p:cond delay="5933"/>
                            </p:stCondLst>
                            <p:childTnLst>
                              <p:par>
                                <p:cTn id="83" presetID="2" presetClass="entr" presetSubtype="2" fill="hold" grpId="0" nodeType="afterEffect">
                                  <p:stCondLst>
                                    <p:cond delay="0"/>
                                  </p:stCondLst>
                                  <p:iterate type="lt">
                                    <p:tmPct val="10000"/>
                                  </p:iterate>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500" fill="hold"/>
                                        <p:tgtEl>
                                          <p:spTgt spid="34"/>
                                        </p:tgtEl>
                                        <p:attrNameLst>
                                          <p:attrName>ppt_x</p:attrName>
                                        </p:attrNameLst>
                                      </p:cBhvr>
                                      <p:tavLst>
                                        <p:tav tm="0">
                                          <p:val>
                                            <p:strVal val="1+#ppt_w/2"/>
                                          </p:val>
                                        </p:tav>
                                        <p:tav tm="100000">
                                          <p:val>
                                            <p:strVal val="#ppt_x"/>
                                          </p:val>
                                        </p:tav>
                                      </p:tavLst>
                                    </p:anim>
                                    <p:anim calcmode="lin" valueType="num">
                                      <p:cBhvr additive="base">
                                        <p:cTn id="86" dur="500" fill="hold"/>
                                        <p:tgtEl>
                                          <p:spTgt spid="34"/>
                                        </p:tgtEl>
                                        <p:attrNameLst>
                                          <p:attrName>ppt_y</p:attrName>
                                        </p:attrNameLst>
                                      </p:cBhvr>
                                      <p:tavLst>
                                        <p:tav tm="0">
                                          <p:val>
                                            <p:strVal val="#ppt_y"/>
                                          </p:val>
                                        </p:tav>
                                        <p:tav tm="100000">
                                          <p:val>
                                            <p:strVal val="#ppt_y"/>
                                          </p:val>
                                        </p:tav>
                                      </p:tavLst>
                                    </p:anim>
                                  </p:childTnLst>
                                </p:cTn>
                              </p:par>
                            </p:childTnLst>
                          </p:cTn>
                        </p:par>
                        <p:par>
                          <p:cTn id="87" fill="hold">
                            <p:stCondLst>
                              <p:cond delay="6583"/>
                            </p:stCondLst>
                            <p:childTnLst>
                              <p:par>
                                <p:cTn id="88" presetID="37" presetClass="entr" presetSubtype="0"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500"/>
                                        <p:tgtEl>
                                          <p:spTgt spid="31"/>
                                        </p:tgtEl>
                                      </p:cBhvr>
                                    </p:animEffect>
                                    <p:anim calcmode="lin" valueType="num">
                                      <p:cBhvr>
                                        <p:cTn id="91" dur="500" fill="hold"/>
                                        <p:tgtEl>
                                          <p:spTgt spid="31"/>
                                        </p:tgtEl>
                                        <p:attrNameLst>
                                          <p:attrName>ppt_x</p:attrName>
                                        </p:attrNameLst>
                                      </p:cBhvr>
                                      <p:tavLst>
                                        <p:tav tm="0">
                                          <p:val>
                                            <p:strVal val="#ppt_x"/>
                                          </p:val>
                                        </p:tav>
                                        <p:tav tm="100000">
                                          <p:val>
                                            <p:strVal val="#ppt_x"/>
                                          </p:val>
                                        </p:tav>
                                      </p:tavLst>
                                    </p:anim>
                                    <p:anim calcmode="lin" valueType="num">
                                      <p:cBhvr>
                                        <p:cTn id="92" dur="450" decel="100000" fill="hold"/>
                                        <p:tgtEl>
                                          <p:spTgt spid="31"/>
                                        </p:tgtEl>
                                        <p:attrNameLst>
                                          <p:attrName>ppt_y</p:attrName>
                                        </p:attrNameLst>
                                      </p:cBhvr>
                                      <p:tavLst>
                                        <p:tav tm="0">
                                          <p:val>
                                            <p:strVal val="#ppt_y+1"/>
                                          </p:val>
                                        </p:tav>
                                        <p:tav tm="100000">
                                          <p:val>
                                            <p:strVal val="#ppt_y-.03"/>
                                          </p:val>
                                        </p:tav>
                                      </p:tavLst>
                                    </p:anim>
                                    <p:anim calcmode="lin" valueType="num">
                                      <p:cBhvr>
                                        <p:cTn id="93"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94" fill="hold">
                            <p:stCondLst>
                              <p:cond delay="7083"/>
                            </p:stCondLst>
                            <p:childTnLst>
                              <p:par>
                                <p:cTn id="95" presetID="2" presetClass="entr" presetSubtype="2" fill="hold" grpId="0" nodeType="afterEffect">
                                  <p:stCondLst>
                                    <p:cond delay="0"/>
                                  </p:stCondLst>
                                  <p:iterate type="lt">
                                    <p:tmPct val="14467"/>
                                  </p:iterate>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2" grpId="0"/>
      <p:bldP spid="33" grpId="0"/>
      <p:bldP spid="34" grpId="0"/>
      <p:bldP spid="35"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椭圆 6"/>
          <p:cNvSpPr/>
          <p:nvPr>
            <p:custDataLst>
              <p:tags r:id="rId2"/>
            </p:custDataLst>
          </p:nvPr>
        </p:nvSpPr>
        <p:spPr>
          <a:xfrm>
            <a:off x="3598100" y="43824"/>
            <a:ext cx="4995801" cy="4928436"/>
          </a:xfrm>
          <a:prstGeom prst="ellipse">
            <a:avLst/>
          </a:prstGeom>
          <a:solidFill>
            <a:schemeClr val="bg1">
              <a:alpha val="58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p:cNvGrpSpPr/>
          <p:nvPr/>
        </p:nvGrpSpPr>
        <p:grpSpPr>
          <a:xfrm>
            <a:off x="0" y="2882464"/>
            <a:ext cx="12384018" cy="4877968"/>
            <a:chOff x="0" y="2882464"/>
            <a:chExt cx="12384018" cy="4877968"/>
          </a:xfrm>
        </p:grpSpPr>
        <p:pic>
          <p:nvPicPr>
            <p:cNvPr id="10" name="图片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2882464"/>
              <a:ext cx="502823" cy="3975536"/>
            </a:xfrm>
            <a:prstGeom prst="rect">
              <a:avLst/>
            </a:prstGeom>
          </p:spPr>
        </p:pic>
        <p:pic>
          <p:nvPicPr>
            <p:cNvPr id="11" name="图片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831062">
              <a:off x="6874753" y="4764867"/>
              <a:ext cx="949108" cy="2659847"/>
            </a:xfrm>
            <a:prstGeom prst="rect">
              <a:avLst/>
            </a:prstGeom>
          </p:spPr>
        </p:pic>
        <p:pic>
          <p:nvPicPr>
            <p:cNvPr id="12" name="图片 1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100585" y="3677476"/>
              <a:ext cx="1283433" cy="3180524"/>
            </a:xfrm>
            <a:prstGeom prst="rect">
              <a:avLst/>
            </a:prstGeom>
          </p:spPr>
        </p:pic>
        <p:pic>
          <p:nvPicPr>
            <p:cNvPr id="14" name="图片 1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946" y="3616163"/>
              <a:ext cx="1856743" cy="3257342"/>
            </a:xfrm>
            <a:prstGeom prst="rect">
              <a:avLst/>
            </a:prstGeom>
          </p:spPr>
        </p:pic>
        <p:pic>
          <p:nvPicPr>
            <p:cNvPr id="15" name="图片 1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906166" y="4429148"/>
              <a:ext cx="2497091" cy="3331284"/>
            </a:xfrm>
            <a:prstGeom prst="rect">
              <a:avLst/>
            </a:prstGeom>
          </p:spPr>
        </p:pic>
        <p:pic>
          <p:nvPicPr>
            <p:cNvPr id="19" name="图片 18"/>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094699" y="4478121"/>
              <a:ext cx="3023496" cy="2395384"/>
            </a:xfrm>
            <a:prstGeom prst="rect">
              <a:avLst/>
            </a:prstGeom>
          </p:spPr>
        </p:pic>
        <p:pic>
          <p:nvPicPr>
            <p:cNvPr id="21" name="图片 20"/>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160442" y="4695726"/>
              <a:ext cx="2459189" cy="2516762"/>
            </a:xfrm>
            <a:prstGeom prst="rect">
              <a:avLst/>
            </a:prstGeom>
          </p:spPr>
        </p:pic>
      </p:grpSp>
      <p:sp>
        <p:nvSpPr>
          <p:cNvPr id="13" name="文本框 12"/>
          <p:cNvSpPr txBox="1"/>
          <p:nvPr/>
        </p:nvSpPr>
        <p:spPr>
          <a:xfrm>
            <a:off x="4295402" y="2282299"/>
            <a:ext cx="5374437" cy="1200329"/>
          </a:xfrm>
          <a:prstGeom prst="rect">
            <a:avLst/>
          </a:prstGeom>
          <a:noFill/>
        </p:spPr>
        <p:txBody>
          <a:bodyPr wrap="square" rtlCol="0">
            <a:spAutoFit/>
          </a:bodyPr>
          <a:lstStyle/>
          <a:p>
            <a:r>
              <a:rPr lang="zh-CN" altLang="en-US" sz="7200" dirty="0">
                <a:ln w="38100">
                  <a:noFill/>
                </a:ln>
                <a:solidFill>
                  <a:srgbClr val="262261"/>
                </a:solidFill>
                <a:latin typeface="方正胖头鱼简体" panose="03000509000000000000" pitchFamily="65" charset="-122"/>
                <a:ea typeface="方正胖头鱼简体" panose="03000509000000000000" pitchFamily="65" charset="-122"/>
              </a:rPr>
              <a:t>活动意义</a:t>
            </a:r>
          </a:p>
        </p:txBody>
      </p:sp>
      <p:pic>
        <p:nvPicPr>
          <p:cNvPr id="17" name="PA_图片 16"/>
          <p:cNvPicPr>
            <a:picLocks noChangeAspect="1"/>
          </p:cNvPicPr>
          <p:nvPr>
            <p:custDataLst>
              <p:tags r:id="rId3"/>
            </p:custDataLst>
          </p:nvPr>
        </p:nvPicPr>
        <p:blipFill>
          <a:blip r:embed="rId14" cstate="email">
            <a:extLst>
              <a:ext uri="{28A0092B-C50C-407E-A947-70E740481C1C}">
                <a14:useLocalDpi xmlns:a14="http://schemas.microsoft.com/office/drawing/2010/main"/>
              </a:ext>
            </a:extLst>
          </a:blip>
          <a:stretch>
            <a:fillRect/>
          </a:stretch>
        </p:blipFill>
        <p:spPr>
          <a:xfrm>
            <a:off x="4782999" y="2806409"/>
            <a:ext cx="460612" cy="447818"/>
          </a:xfrm>
          <a:prstGeom prst="rect">
            <a:avLst/>
          </a:prstGeom>
        </p:spPr>
      </p:pic>
      <p:grpSp>
        <p:nvGrpSpPr>
          <p:cNvPr id="9" name="组合 8"/>
          <p:cNvGrpSpPr/>
          <p:nvPr/>
        </p:nvGrpSpPr>
        <p:grpSpPr>
          <a:xfrm>
            <a:off x="5243028" y="602872"/>
            <a:ext cx="1616387" cy="1477167"/>
            <a:chOff x="5243028" y="602872"/>
            <a:chExt cx="1616387" cy="1477167"/>
          </a:xfrm>
        </p:grpSpPr>
        <p:pic>
          <p:nvPicPr>
            <p:cNvPr id="20" name="图片 19"/>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456316" y="602872"/>
              <a:ext cx="1279369" cy="1477167"/>
            </a:xfrm>
            <a:prstGeom prst="rect">
              <a:avLst/>
            </a:prstGeom>
          </p:spPr>
        </p:pic>
        <p:sp>
          <p:nvSpPr>
            <p:cNvPr id="8" name="文本框 7"/>
            <p:cNvSpPr txBox="1"/>
            <p:nvPr/>
          </p:nvSpPr>
          <p:spPr>
            <a:xfrm>
              <a:off x="5243028" y="929658"/>
              <a:ext cx="1616387" cy="830997"/>
            </a:xfrm>
            <a:prstGeom prst="rect">
              <a:avLst/>
            </a:prstGeom>
            <a:noFill/>
          </p:spPr>
          <p:txBody>
            <a:bodyPr wrap="square" rtlCol="0">
              <a:spAutoFit/>
            </a:bodyPr>
            <a:lstStyle/>
            <a:p>
              <a:pPr algn="ctr"/>
              <a:r>
                <a:rPr lang="en-US" altLang="zh-CN" sz="4800" dirty="0">
                  <a:solidFill>
                    <a:srgbClr val="262261"/>
                  </a:solidFill>
                  <a:latin typeface="Arial Black" panose="020B0A04020102020204" pitchFamily="34" charset="0"/>
                </a:rPr>
                <a:t>01</a:t>
              </a:r>
              <a:endParaRPr lang="zh-CN" altLang="en-US" sz="4800" dirty="0">
                <a:solidFill>
                  <a:srgbClr val="262261"/>
                </a:solidFill>
                <a:latin typeface="Arial Black" panose="020B0A04020102020204" pitchFamily="34" charset="0"/>
              </a:endParaRPr>
            </a:p>
          </p:txBody>
        </p:sp>
      </p:grpSp>
      <p:pic>
        <p:nvPicPr>
          <p:cNvPr id="16" name="PA_图片 16"/>
          <p:cNvPicPr>
            <a:picLocks noChangeAspect="1"/>
          </p:cNvPicPr>
          <p:nvPr>
            <p:custDataLst>
              <p:tags r:id="rId4"/>
            </p:custDataLst>
          </p:nvPr>
        </p:nvPicPr>
        <p:blipFill>
          <a:blip r:embed="rId16" cstate="email">
            <a:extLst>
              <a:ext uri="{28A0092B-C50C-407E-A947-70E740481C1C}">
                <a14:useLocalDpi xmlns:a14="http://schemas.microsoft.com/office/drawing/2010/main"/>
              </a:ext>
            </a:extLst>
          </a:blip>
          <a:stretch>
            <a:fillRect/>
          </a:stretch>
        </p:blipFill>
        <p:spPr>
          <a:xfrm>
            <a:off x="7425507" y="2401274"/>
            <a:ext cx="324033" cy="3150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ppt_w</p:attrName>
                                        </p:attrNameLst>
                                      </p:cBhvr>
                                      <p:tavLst>
                                        <p:tav tm="0">
                                          <p:val>
                                            <p:fltVal val="0"/>
                                          </p:val>
                                        </p:tav>
                                        <p:tav tm="100000">
                                          <p:val>
                                            <p:strVal val="#ppt_w"/>
                                          </p:val>
                                        </p:tav>
                                      </p:tavLst>
                                    </p:anim>
                                    <p:anim calcmode="lin" valueType="num">
                                      <p:cBhvr>
                                        <p:cTn id="14" dur="750" fill="hold"/>
                                        <p:tgtEl>
                                          <p:spTgt spid="7"/>
                                        </p:tgtEl>
                                        <p:attrNameLst>
                                          <p:attrName>ppt_h</p:attrName>
                                        </p:attrNameLst>
                                      </p:cBhvr>
                                      <p:tavLst>
                                        <p:tav tm="0">
                                          <p:val>
                                            <p:fltVal val="0"/>
                                          </p:val>
                                        </p:tav>
                                        <p:tav tm="100000">
                                          <p:val>
                                            <p:strVal val="#ppt_h"/>
                                          </p:val>
                                        </p:tav>
                                      </p:tavLst>
                                    </p:anim>
                                    <p:anim calcmode="lin" valueType="num">
                                      <p:cBhvr>
                                        <p:cTn id="15" dur="750" fill="hold"/>
                                        <p:tgtEl>
                                          <p:spTgt spid="7"/>
                                        </p:tgtEl>
                                        <p:attrNameLst>
                                          <p:attrName>style.rotation</p:attrName>
                                        </p:attrNameLst>
                                      </p:cBhvr>
                                      <p:tavLst>
                                        <p:tav tm="0">
                                          <p:val>
                                            <p:fltVal val="90"/>
                                          </p:val>
                                        </p:tav>
                                        <p:tav tm="100000">
                                          <p:val>
                                            <p:fltVal val="0"/>
                                          </p:val>
                                        </p:tav>
                                      </p:tavLst>
                                    </p:anim>
                                    <p:animEffect transition="in" filter="fade">
                                      <p:cBhvr>
                                        <p:cTn id="16" dur="750"/>
                                        <p:tgtEl>
                                          <p:spTgt spid="7"/>
                                        </p:tgtEl>
                                      </p:cBhvr>
                                    </p:animEffect>
                                  </p:childTnLst>
                                </p:cTn>
                              </p:par>
                            </p:childTnLst>
                          </p:cTn>
                        </p:par>
                        <p:par>
                          <p:cTn id="17" fill="hold">
                            <p:stCondLst>
                              <p:cond delay="2000"/>
                            </p:stCondLst>
                            <p:childTnLst>
                              <p:par>
                                <p:cTn id="18" presetID="26"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217">
                                          <p:stCondLst>
                                            <p:cond delay="0"/>
                                          </p:stCondLst>
                                        </p:cTn>
                                        <p:tgtEl>
                                          <p:spTgt spid="9"/>
                                        </p:tgtEl>
                                      </p:cBhvr>
                                    </p:animEffect>
                                    <p:anim calcmode="lin" valueType="num">
                                      <p:cBhvr>
                                        <p:cTn id="21" dur="683"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2" dur="249"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3" dur="249" tmFilter="0, 0; 0.125,0.2665; 0.25,0.4; 0.375,0.465; 0.5,0.5;  0.625,0.535; 0.75,0.6; 0.875,0.7335; 1,1">
                                          <p:stCondLst>
                                            <p:cond delay="249"/>
                                          </p:stCondLst>
                                        </p:cTn>
                                        <p:tgtEl>
                                          <p:spTgt spid="9"/>
                                        </p:tgtEl>
                                        <p:attrNameLst>
                                          <p:attrName>ppt_y</p:attrName>
                                        </p:attrNameLst>
                                      </p:cBhvr>
                                      <p:tavLst>
                                        <p:tav tm="0" fmla="#ppt_y-sin(pi*$)/9">
                                          <p:val>
                                            <p:fltVal val="0"/>
                                          </p:val>
                                        </p:tav>
                                        <p:tav tm="100000">
                                          <p:val>
                                            <p:fltVal val="1"/>
                                          </p:val>
                                        </p:tav>
                                      </p:tavLst>
                                    </p:anim>
                                    <p:anim calcmode="lin" valueType="num">
                                      <p:cBhvr>
                                        <p:cTn id="24" dur="124" tmFilter="0, 0; 0.125,0.2665; 0.25,0.4; 0.375,0.465; 0.5,0.5;  0.625,0.535; 0.75,0.6; 0.875,0.7335; 1,1">
                                          <p:stCondLst>
                                            <p:cond delay="497"/>
                                          </p:stCondLst>
                                        </p:cTn>
                                        <p:tgtEl>
                                          <p:spTgt spid="9"/>
                                        </p:tgtEl>
                                        <p:attrNameLst>
                                          <p:attrName>ppt_y</p:attrName>
                                        </p:attrNameLst>
                                      </p:cBhvr>
                                      <p:tavLst>
                                        <p:tav tm="0" fmla="#ppt_y-sin(pi*$)/27">
                                          <p:val>
                                            <p:fltVal val="0"/>
                                          </p:val>
                                        </p:tav>
                                        <p:tav tm="100000">
                                          <p:val>
                                            <p:fltVal val="1"/>
                                          </p:val>
                                        </p:tav>
                                      </p:tavLst>
                                    </p:anim>
                                    <p:anim calcmode="lin" valueType="num">
                                      <p:cBhvr>
                                        <p:cTn id="25" dur="62" tmFilter="0, 0; 0.125,0.2665; 0.25,0.4; 0.375,0.465; 0.5,0.5;  0.625,0.535; 0.75,0.6; 0.875,0.7335; 1,1">
                                          <p:stCondLst>
                                            <p:cond delay="621"/>
                                          </p:stCondLst>
                                        </p:cTn>
                                        <p:tgtEl>
                                          <p:spTgt spid="9"/>
                                        </p:tgtEl>
                                        <p:attrNameLst>
                                          <p:attrName>ppt_y</p:attrName>
                                        </p:attrNameLst>
                                      </p:cBhvr>
                                      <p:tavLst>
                                        <p:tav tm="0" fmla="#ppt_y-sin(pi*$)/81">
                                          <p:val>
                                            <p:fltVal val="0"/>
                                          </p:val>
                                        </p:tav>
                                        <p:tav tm="100000">
                                          <p:val>
                                            <p:fltVal val="1"/>
                                          </p:val>
                                        </p:tav>
                                      </p:tavLst>
                                    </p:anim>
                                    <p:animScale>
                                      <p:cBhvr>
                                        <p:cTn id="26" dur="10">
                                          <p:stCondLst>
                                            <p:cond delay="244"/>
                                          </p:stCondLst>
                                        </p:cTn>
                                        <p:tgtEl>
                                          <p:spTgt spid="9"/>
                                        </p:tgtEl>
                                      </p:cBhvr>
                                      <p:to x="100000" y="60000"/>
                                    </p:animScale>
                                    <p:animScale>
                                      <p:cBhvr>
                                        <p:cTn id="27" dur="62" decel="50000">
                                          <p:stCondLst>
                                            <p:cond delay="254"/>
                                          </p:stCondLst>
                                        </p:cTn>
                                        <p:tgtEl>
                                          <p:spTgt spid="9"/>
                                        </p:tgtEl>
                                      </p:cBhvr>
                                      <p:to x="100000" y="100000"/>
                                    </p:animScale>
                                    <p:animScale>
                                      <p:cBhvr>
                                        <p:cTn id="28" dur="10">
                                          <p:stCondLst>
                                            <p:cond delay="492"/>
                                          </p:stCondLst>
                                        </p:cTn>
                                        <p:tgtEl>
                                          <p:spTgt spid="9"/>
                                        </p:tgtEl>
                                      </p:cBhvr>
                                      <p:to x="100000" y="80000"/>
                                    </p:animScale>
                                    <p:animScale>
                                      <p:cBhvr>
                                        <p:cTn id="29" dur="62" decel="50000">
                                          <p:stCondLst>
                                            <p:cond delay="502"/>
                                          </p:stCondLst>
                                        </p:cTn>
                                        <p:tgtEl>
                                          <p:spTgt spid="9"/>
                                        </p:tgtEl>
                                      </p:cBhvr>
                                      <p:to x="100000" y="100000"/>
                                    </p:animScale>
                                    <p:animScale>
                                      <p:cBhvr>
                                        <p:cTn id="30" dur="10">
                                          <p:stCondLst>
                                            <p:cond delay="616"/>
                                          </p:stCondLst>
                                        </p:cTn>
                                        <p:tgtEl>
                                          <p:spTgt spid="9"/>
                                        </p:tgtEl>
                                      </p:cBhvr>
                                      <p:to x="100000" y="90000"/>
                                    </p:animScale>
                                    <p:animScale>
                                      <p:cBhvr>
                                        <p:cTn id="31" dur="62" decel="50000">
                                          <p:stCondLst>
                                            <p:cond delay="625"/>
                                          </p:stCondLst>
                                        </p:cTn>
                                        <p:tgtEl>
                                          <p:spTgt spid="9"/>
                                        </p:tgtEl>
                                      </p:cBhvr>
                                      <p:to x="100000" y="100000"/>
                                    </p:animScale>
                                    <p:animScale>
                                      <p:cBhvr>
                                        <p:cTn id="32" dur="10">
                                          <p:stCondLst>
                                            <p:cond delay="678"/>
                                          </p:stCondLst>
                                        </p:cTn>
                                        <p:tgtEl>
                                          <p:spTgt spid="9"/>
                                        </p:tgtEl>
                                      </p:cBhvr>
                                      <p:to x="100000" y="95000"/>
                                    </p:animScale>
                                    <p:animScale>
                                      <p:cBhvr>
                                        <p:cTn id="33" dur="62" decel="50000">
                                          <p:stCondLst>
                                            <p:cond delay="688"/>
                                          </p:stCondLst>
                                        </p:cTn>
                                        <p:tgtEl>
                                          <p:spTgt spid="9"/>
                                        </p:tgtEl>
                                      </p:cBhvr>
                                      <p:to x="100000" y="100000"/>
                                    </p:animScale>
                                  </p:childTnLst>
                                </p:cTn>
                              </p:par>
                            </p:childTnLst>
                          </p:cTn>
                        </p:par>
                        <p:par>
                          <p:cTn id="34" fill="hold">
                            <p:stCondLst>
                              <p:cond delay="3000"/>
                            </p:stCondLst>
                            <p:childTnLst>
                              <p:par>
                                <p:cTn id="35" presetID="42"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799"/>
                            </p:stCondLst>
                            <p:childTnLst>
                              <p:par>
                                <p:cTn id="41" presetID="53"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750" fill="hold"/>
                                        <p:tgtEl>
                                          <p:spTgt spid="17"/>
                                        </p:tgtEl>
                                        <p:attrNameLst>
                                          <p:attrName>ppt_w</p:attrName>
                                        </p:attrNameLst>
                                      </p:cBhvr>
                                      <p:tavLst>
                                        <p:tav tm="0">
                                          <p:val>
                                            <p:fltVal val="0"/>
                                          </p:val>
                                        </p:tav>
                                        <p:tav tm="100000">
                                          <p:val>
                                            <p:strVal val="#ppt_w"/>
                                          </p:val>
                                        </p:tav>
                                      </p:tavLst>
                                    </p:anim>
                                    <p:anim calcmode="lin" valueType="num">
                                      <p:cBhvr>
                                        <p:cTn id="44" dur="750" fill="hold"/>
                                        <p:tgtEl>
                                          <p:spTgt spid="17"/>
                                        </p:tgtEl>
                                        <p:attrNameLst>
                                          <p:attrName>ppt_h</p:attrName>
                                        </p:attrNameLst>
                                      </p:cBhvr>
                                      <p:tavLst>
                                        <p:tav tm="0">
                                          <p:val>
                                            <p:fltVal val="0"/>
                                          </p:val>
                                        </p:tav>
                                        <p:tav tm="100000">
                                          <p:val>
                                            <p:strVal val="#ppt_h"/>
                                          </p:val>
                                        </p:tav>
                                      </p:tavLst>
                                    </p:anim>
                                    <p:animEffect transition="in" filter="fade">
                                      <p:cBhvr>
                                        <p:cTn id="45" dur="750"/>
                                        <p:tgtEl>
                                          <p:spTgt spid="17"/>
                                        </p:tgtEl>
                                      </p:cBhvr>
                                    </p:animEffect>
                                  </p:childTnLst>
                                </p:cTn>
                              </p:par>
                              <p:par>
                                <p:cTn id="46" presetID="53" presetClass="entr" presetSubtype="16" fill="hold" nodeType="withEffect">
                                  <p:stCondLst>
                                    <p:cond delay="250"/>
                                  </p:stCondLst>
                                  <p:childTnLst>
                                    <p:set>
                                      <p:cBhvr>
                                        <p:cTn id="47" dur="1" fill="hold">
                                          <p:stCondLst>
                                            <p:cond delay="0"/>
                                          </p:stCondLst>
                                        </p:cTn>
                                        <p:tgtEl>
                                          <p:spTgt spid="16"/>
                                        </p:tgtEl>
                                        <p:attrNameLst>
                                          <p:attrName>style.visibility</p:attrName>
                                        </p:attrNameLst>
                                      </p:cBhvr>
                                      <p:to>
                                        <p:strVal val="visible"/>
                                      </p:to>
                                    </p:set>
                                    <p:anim calcmode="lin" valueType="num">
                                      <p:cBhvr>
                                        <p:cTn id="48" dur="750" fill="hold"/>
                                        <p:tgtEl>
                                          <p:spTgt spid="16"/>
                                        </p:tgtEl>
                                        <p:attrNameLst>
                                          <p:attrName>ppt_w</p:attrName>
                                        </p:attrNameLst>
                                      </p:cBhvr>
                                      <p:tavLst>
                                        <p:tav tm="0">
                                          <p:val>
                                            <p:fltVal val="0"/>
                                          </p:val>
                                        </p:tav>
                                        <p:tav tm="100000">
                                          <p:val>
                                            <p:strVal val="#ppt_w"/>
                                          </p:val>
                                        </p:tav>
                                      </p:tavLst>
                                    </p:anim>
                                    <p:anim calcmode="lin" valueType="num">
                                      <p:cBhvr>
                                        <p:cTn id="49" dur="750" fill="hold"/>
                                        <p:tgtEl>
                                          <p:spTgt spid="16"/>
                                        </p:tgtEl>
                                        <p:attrNameLst>
                                          <p:attrName>ppt_h</p:attrName>
                                        </p:attrNameLst>
                                      </p:cBhvr>
                                      <p:tavLst>
                                        <p:tav tm="0">
                                          <p:val>
                                            <p:fltVal val="0"/>
                                          </p:val>
                                        </p:tav>
                                        <p:tav tm="100000">
                                          <p:val>
                                            <p:strVal val="#ppt_h"/>
                                          </p:val>
                                        </p:tav>
                                      </p:tavLst>
                                    </p:anim>
                                    <p:animEffect transition="in" filter="fade">
                                      <p:cBhvr>
                                        <p:cTn id="50"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4"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grpSp>
        <p:nvGrpSpPr>
          <p:cNvPr id="12" name="组合 11"/>
          <p:cNvGrpSpPr/>
          <p:nvPr/>
        </p:nvGrpSpPr>
        <p:grpSpPr>
          <a:xfrm>
            <a:off x="622301" y="1924358"/>
            <a:ext cx="10824644" cy="3669396"/>
            <a:chOff x="3165021" y="1924358"/>
            <a:chExt cx="7248979" cy="3391886"/>
          </a:xfrm>
        </p:grpSpPr>
        <p:sp>
          <p:nvSpPr>
            <p:cNvPr id="23" name="矩形 22"/>
            <p:cNvSpPr/>
            <p:nvPr/>
          </p:nvSpPr>
          <p:spPr>
            <a:xfrm>
              <a:off x="3165021" y="1924358"/>
              <a:ext cx="7248979" cy="3391886"/>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247226" y="2043767"/>
              <a:ext cx="7087387" cy="3153068"/>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4683369" y="190500"/>
            <a:ext cx="2825262" cy="769441"/>
          </a:xfrm>
          <a:prstGeom prst="rect">
            <a:avLst/>
          </a:prstGeom>
          <a:noFill/>
        </p:spPr>
        <p:txBody>
          <a:bodyPr wrap="square" rtlCol="0">
            <a:spAutoFit/>
          </a:bodyPr>
          <a:lstStyle>
            <a:defPPr>
              <a:defRPr lang="en-US"/>
            </a:defPPr>
            <a:lvl1pPr algn="ctr">
              <a:defRPr sz="4400">
                <a:ln w="19050">
                  <a:solidFill>
                    <a:schemeClr val="bg1"/>
                  </a:solidFill>
                </a:ln>
                <a:solidFill>
                  <a:srgbClr val="262261"/>
                </a:solidFill>
                <a:latin typeface="方正胖头鱼简体" panose="03000509000000000000" pitchFamily="65" charset="-122"/>
                <a:ea typeface="方正胖头鱼简体" panose="03000509000000000000" pitchFamily="65" charset="-122"/>
              </a:defRPr>
            </a:lvl1pPr>
          </a:lstStyle>
          <a:p>
            <a:r>
              <a:rPr lang="zh-CN" altLang="en-US" dirty="0"/>
              <a:t>活动意义</a:t>
            </a:r>
          </a:p>
        </p:txBody>
      </p:sp>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2" name="组合 1"/>
          <p:cNvGrpSpPr/>
          <p:nvPr/>
        </p:nvGrpSpPr>
        <p:grpSpPr>
          <a:xfrm>
            <a:off x="3182448" y="394944"/>
            <a:ext cx="5827104" cy="1001325"/>
            <a:chOff x="3145603" y="445744"/>
            <a:chExt cx="5827104" cy="1001325"/>
          </a:xfrm>
        </p:grpSpPr>
        <p:pic>
          <p:nvPicPr>
            <p:cNvPr id="15" name="图片 1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17" name="图片 1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sp>
        <p:nvSpPr>
          <p:cNvPr id="4" name="矩形 3"/>
          <p:cNvSpPr/>
          <p:nvPr/>
        </p:nvSpPr>
        <p:spPr>
          <a:xfrm>
            <a:off x="4126127" y="1871193"/>
            <a:ext cx="6507404" cy="3508653"/>
          </a:xfrm>
          <a:prstGeom prst="rect">
            <a:avLst/>
          </a:prstGeom>
        </p:spPr>
        <p:txBody>
          <a:bodyPr wrap="square">
            <a:spAutoFit/>
          </a:bodyPr>
          <a:lstStyle/>
          <a:p>
            <a:pPr algn="just">
              <a:lnSpc>
                <a:spcPct val="150000"/>
              </a:lnSpc>
            </a:pPr>
            <a:r>
              <a:rPr lang="zh-CN" altLang="en-US" sz="4800" b="1" dirty="0">
                <a:solidFill>
                  <a:schemeClr val="accent3"/>
                </a:solidFill>
                <a:latin typeface="方正流行体简体" panose="03000509000000000000" pitchFamily="65" charset="-122"/>
                <a:ea typeface="方正流行体简体" panose="03000509000000000000" pitchFamily="65" charset="-122"/>
              </a:rPr>
              <a:t>感恩</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 现在的许多人没有一颗感恩的心，面对他人的帮助，甚至连一声“谢谢”也不会说，这不能不说是社会文明的一种悲哀。为了唤起那已被一层层习惯与世故压在灵魂最深处的善良本性与感恩之心，我们组织生活部借西方“感恩节”的机会，在校园内开展“心存感恩，永不言弃”的感恩节系列活动。</a:t>
            </a:r>
          </a:p>
        </p:txBody>
      </p:sp>
      <p:pic>
        <p:nvPicPr>
          <p:cNvPr id="7" name="图片 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62160" y="2300286"/>
            <a:ext cx="2752373" cy="280941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outVertical)">
                                      <p:cBhvr>
                                        <p:cTn id="22" dur="500"/>
                                        <p:tgtEl>
                                          <p:spTgt spid="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outVertical)">
                                      <p:cBhvr>
                                        <p:cTn id="31" dur="500"/>
                                        <p:tgtEl>
                                          <p:spTgt spid="12"/>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2500"/>
                            </p:stCondLst>
                            <p:childTnLst>
                              <p:par>
                                <p:cTn id="39" presetID="22" presetClass="entr" presetSubtype="4" fill="hold" grpId="0" nodeType="afterEffect">
                                  <p:stCondLst>
                                    <p:cond delay="0"/>
                                  </p:stCondLst>
                                  <p:iterate type="lt">
                                    <p:tmPct val="1288"/>
                                  </p:iterate>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椭圆 6"/>
          <p:cNvSpPr/>
          <p:nvPr>
            <p:custDataLst>
              <p:tags r:id="rId1"/>
            </p:custDataLst>
          </p:nvPr>
        </p:nvSpPr>
        <p:spPr>
          <a:xfrm>
            <a:off x="3598100" y="43824"/>
            <a:ext cx="4995801" cy="4928436"/>
          </a:xfrm>
          <a:prstGeom prst="ellipse">
            <a:avLst/>
          </a:prstGeom>
          <a:solidFill>
            <a:schemeClr val="bg1">
              <a:alpha val="58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p:cNvGrpSpPr/>
          <p:nvPr/>
        </p:nvGrpSpPr>
        <p:grpSpPr>
          <a:xfrm>
            <a:off x="0" y="2882464"/>
            <a:ext cx="12384018" cy="4877968"/>
            <a:chOff x="0" y="2882464"/>
            <a:chExt cx="12384018" cy="4877968"/>
          </a:xfrm>
        </p:grpSpPr>
        <p:pic>
          <p:nvPicPr>
            <p:cNvPr id="10" name="图片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2882464"/>
              <a:ext cx="502823" cy="3975536"/>
            </a:xfrm>
            <a:prstGeom prst="rect">
              <a:avLst/>
            </a:prstGeom>
          </p:spPr>
        </p:pic>
        <p:pic>
          <p:nvPicPr>
            <p:cNvPr id="11" name="图片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831062">
              <a:off x="6874753" y="4764867"/>
              <a:ext cx="949108" cy="2659847"/>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100585" y="3677476"/>
              <a:ext cx="1283433" cy="3180524"/>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946" y="3616163"/>
              <a:ext cx="1856743" cy="3257342"/>
            </a:xfrm>
            <a:prstGeom prst="rect">
              <a:avLst/>
            </a:prstGeom>
          </p:spPr>
        </p:pic>
        <p:pic>
          <p:nvPicPr>
            <p:cNvPr id="15" name="图片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06166" y="4429148"/>
              <a:ext cx="2497091" cy="3331284"/>
            </a:xfrm>
            <a:prstGeom prst="rect">
              <a:avLst/>
            </a:prstGeom>
          </p:spPr>
        </p:pic>
        <p:pic>
          <p:nvPicPr>
            <p:cNvPr id="19" name="图片 18"/>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94699" y="4478121"/>
              <a:ext cx="3023496" cy="2395384"/>
            </a:xfrm>
            <a:prstGeom prst="rect">
              <a:avLst/>
            </a:prstGeom>
          </p:spPr>
        </p:pic>
        <p:pic>
          <p:nvPicPr>
            <p:cNvPr id="21" name="图片 20"/>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160442" y="4695726"/>
              <a:ext cx="2459189" cy="2516762"/>
            </a:xfrm>
            <a:prstGeom prst="rect">
              <a:avLst/>
            </a:prstGeom>
          </p:spPr>
        </p:pic>
      </p:grpSp>
      <p:sp>
        <p:nvSpPr>
          <p:cNvPr id="13" name="文本框 12"/>
          <p:cNvSpPr txBox="1"/>
          <p:nvPr/>
        </p:nvSpPr>
        <p:spPr>
          <a:xfrm>
            <a:off x="4295402" y="2282299"/>
            <a:ext cx="5374437" cy="1200329"/>
          </a:xfrm>
          <a:prstGeom prst="rect">
            <a:avLst/>
          </a:prstGeom>
          <a:noFill/>
        </p:spPr>
        <p:txBody>
          <a:bodyPr wrap="square" rtlCol="0">
            <a:spAutoFit/>
          </a:bodyPr>
          <a:lstStyle/>
          <a:p>
            <a:r>
              <a:rPr lang="zh-CN" altLang="en-US" sz="7200" dirty="0">
                <a:ln w="38100">
                  <a:noFill/>
                </a:ln>
                <a:solidFill>
                  <a:srgbClr val="262261"/>
                </a:solidFill>
                <a:latin typeface="方正胖头鱼简体" panose="03000509000000000000" pitchFamily="65" charset="-122"/>
                <a:ea typeface="方正胖头鱼简体" panose="03000509000000000000" pitchFamily="65" charset="-122"/>
              </a:rPr>
              <a:t>活动概况</a:t>
            </a:r>
            <a:r>
              <a:rPr lang="en-US" altLang="zh-CN" sz="7200" dirty="0">
                <a:ln w="38100">
                  <a:noFill/>
                </a:ln>
                <a:solidFill>
                  <a:srgbClr val="262261"/>
                </a:solidFill>
                <a:latin typeface="方正胖头鱼简体" panose="03000509000000000000" pitchFamily="65" charset="-122"/>
                <a:ea typeface="方正胖头鱼简体" panose="03000509000000000000" pitchFamily="65" charset="-122"/>
              </a:rPr>
              <a:t> </a:t>
            </a:r>
            <a:endParaRPr lang="zh-CN" altLang="en-US" sz="7200" dirty="0">
              <a:ln w="38100">
                <a:noFill/>
              </a:ln>
              <a:solidFill>
                <a:srgbClr val="262261"/>
              </a:solidFill>
              <a:latin typeface="方正胖头鱼简体" panose="03000509000000000000" pitchFamily="65" charset="-122"/>
              <a:ea typeface="方正胖头鱼简体" panose="03000509000000000000" pitchFamily="65" charset="-122"/>
            </a:endParaRPr>
          </a:p>
        </p:txBody>
      </p:sp>
      <p:grpSp>
        <p:nvGrpSpPr>
          <p:cNvPr id="9" name="组合 8"/>
          <p:cNvGrpSpPr/>
          <p:nvPr/>
        </p:nvGrpSpPr>
        <p:grpSpPr>
          <a:xfrm>
            <a:off x="5243028" y="602872"/>
            <a:ext cx="1616387" cy="1477167"/>
            <a:chOff x="5243028" y="602872"/>
            <a:chExt cx="1616387" cy="1477167"/>
          </a:xfrm>
        </p:grpSpPr>
        <p:pic>
          <p:nvPicPr>
            <p:cNvPr id="20" name="图片 19"/>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456316" y="602872"/>
              <a:ext cx="1279369" cy="1477167"/>
            </a:xfrm>
            <a:prstGeom prst="rect">
              <a:avLst/>
            </a:prstGeom>
          </p:spPr>
        </p:pic>
        <p:sp>
          <p:nvSpPr>
            <p:cNvPr id="8" name="文本框 7"/>
            <p:cNvSpPr txBox="1"/>
            <p:nvPr/>
          </p:nvSpPr>
          <p:spPr>
            <a:xfrm>
              <a:off x="5243028" y="929658"/>
              <a:ext cx="1616387" cy="830997"/>
            </a:xfrm>
            <a:prstGeom prst="rect">
              <a:avLst/>
            </a:prstGeom>
            <a:noFill/>
          </p:spPr>
          <p:txBody>
            <a:bodyPr wrap="square" rtlCol="0">
              <a:spAutoFit/>
            </a:bodyPr>
            <a:lstStyle/>
            <a:p>
              <a:pPr algn="ctr"/>
              <a:r>
                <a:rPr lang="en-US" altLang="zh-CN" sz="4800" dirty="0">
                  <a:solidFill>
                    <a:srgbClr val="262261"/>
                  </a:solidFill>
                  <a:latin typeface="Arial Black" panose="020B0A04020102020204" pitchFamily="34" charset="0"/>
                </a:rPr>
                <a:t>02</a:t>
              </a:r>
              <a:endParaRPr lang="zh-CN" altLang="en-US" sz="4800" dirty="0">
                <a:solidFill>
                  <a:srgbClr val="262261"/>
                </a:solidFill>
                <a:latin typeface="Arial Black" panose="020B0A04020102020204" pitchFamily="34" charset="0"/>
              </a:endParaRPr>
            </a:p>
          </p:txBody>
        </p:sp>
      </p:grpSp>
      <p:pic>
        <p:nvPicPr>
          <p:cNvPr id="16" name="PA_图片 16"/>
          <p:cNvPicPr>
            <a:picLocks noChangeAspect="1"/>
          </p:cNvPicPr>
          <p:nvPr>
            <p:custDataLst>
              <p:tags r:id="rId2"/>
            </p:custDataLst>
          </p:nvPr>
        </p:nvPicPr>
        <p:blipFill>
          <a:blip r:embed="rId14" cstate="email">
            <a:extLst>
              <a:ext uri="{28A0092B-C50C-407E-A947-70E740481C1C}">
                <a14:useLocalDpi xmlns:a14="http://schemas.microsoft.com/office/drawing/2010/main"/>
              </a:ext>
            </a:extLst>
          </a:blip>
          <a:stretch>
            <a:fillRect/>
          </a:stretch>
        </p:blipFill>
        <p:spPr>
          <a:xfrm>
            <a:off x="4782999" y="2806409"/>
            <a:ext cx="460612" cy="447818"/>
          </a:xfrm>
          <a:prstGeom prst="rect">
            <a:avLst/>
          </a:prstGeom>
        </p:spPr>
      </p:pic>
      <p:pic>
        <p:nvPicPr>
          <p:cNvPr id="18" name="PA_图片 16"/>
          <p:cNvPicPr>
            <a:picLocks noChangeAspect="1"/>
          </p:cNvPicPr>
          <p:nvPr>
            <p:custDataLst>
              <p:tags r:id="rId3"/>
            </p:custDataLst>
          </p:nvPr>
        </p:nvPicPr>
        <p:blipFill>
          <a:blip r:embed="rId15" cstate="email">
            <a:extLst>
              <a:ext uri="{28A0092B-C50C-407E-A947-70E740481C1C}">
                <a14:useLocalDpi xmlns:a14="http://schemas.microsoft.com/office/drawing/2010/main"/>
              </a:ext>
            </a:extLst>
          </a:blip>
          <a:stretch>
            <a:fillRect/>
          </a:stretch>
        </p:blipFill>
        <p:spPr>
          <a:xfrm>
            <a:off x="7532187" y="2508042"/>
            <a:ext cx="324033" cy="3150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ppt_w</p:attrName>
                                        </p:attrNameLst>
                                      </p:cBhvr>
                                      <p:tavLst>
                                        <p:tav tm="0">
                                          <p:val>
                                            <p:fltVal val="0"/>
                                          </p:val>
                                        </p:tav>
                                        <p:tav tm="100000">
                                          <p:val>
                                            <p:strVal val="#ppt_w"/>
                                          </p:val>
                                        </p:tav>
                                      </p:tavLst>
                                    </p:anim>
                                    <p:anim calcmode="lin" valueType="num">
                                      <p:cBhvr>
                                        <p:cTn id="14" dur="750" fill="hold"/>
                                        <p:tgtEl>
                                          <p:spTgt spid="7"/>
                                        </p:tgtEl>
                                        <p:attrNameLst>
                                          <p:attrName>ppt_h</p:attrName>
                                        </p:attrNameLst>
                                      </p:cBhvr>
                                      <p:tavLst>
                                        <p:tav tm="0">
                                          <p:val>
                                            <p:fltVal val="0"/>
                                          </p:val>
                                        </p:tav>
                                        <p:tav tm="100000">
                                          <p:val>
                                            <p:strVal val="#ppt_h"/>
                                          </p:val>
                                        </p:tav>
                                      </p:tavLst>
                                    </p:anim>
                                    <p:anim calcmode="lin" valueType="num">
                                      <p:cBhvr>
                                        <p:cTn id="15" dur="750" fill="hold"/>
                                        <p:tgtEl>
                                          <p:spTgt spid="7"/>
                                        </p:tgtEl>
                                        <p:attrNameLst>
                                          <p:attrName>style.rotation</p:attrName>
                                        </p:attrNameLst>
                                      </p:cBhvr>
                                      <p:tavLst>
                                        <p:tav tm="0">
                                          <p:val>
                                            <p:fltVal val="90"/>
                                          </p:val>
                                        </p:tav>
                                        <p:tav tm="100000">
                                          <p:val>
                                            <p:fltVal val="0"/>
                                          </p:val>
                                        </p:tav>
                                      </p:tavLst>
                                    </p:anim>
                                    <p:animEffect transition="in" filter="fade">
                                      <p:cBhvr>
                                        <p:cTn id="16" dur="750"/>
                                        <p:tgtEl>
                                          <p:spTgt spid="7"/>
                                        </p:tgtEl>
                                      </p:cBhvr>
                                    </p:animEffect>
                                  </p:childTnLst>
                                </p:cTn>
                              </p:par>
                            </p:childTnLst>
                          </p:cTn>
                        </p:par>
                        <p:par>
                          <p:cTn id="17" fill="hold">
                            <p:stCondLst>
                              <p:cond delay="2000"/>
                            </p:stCondLst>
                            <p:childTnLst>
                              <p:par>
                                <p:cTn id="18" presetID="26"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217">
                                          <p:stCondLst>
                                            <p:cond delay="0"/>
                                          </p:stCondLst>
                                        </p:cTn>
                                        <p:tgtEl>
                                          <p:spTgt spid="9"/>
                                        </p:tgtEl>
                                      </p:cBhvr>
                                    </p:animEffect>
                                    <p:anim calcmode="lin" valueType="num">
                                      <p:cBhvr>
                                        <p:cTn id="21" dur="683"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2" dur="249"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3" dur="249" tmFilter="0, 0; 0.125,0.2665; 0.25,0.4; 0.375,0.465; 0.5,0.5;  0.625,0.535; 0.75,0.6; 0.875,0.7335; 1,1">
                                          <p:stCondLst>
                                            <p:cond delay="249"/>
                                          </p:stCondLst>
                                        </p:cTn>
                                        <p:tgtEl>
                                          <p:spTgt spid="9"/>
                                        </p:tgtEl>
                                        <p:attrNameLst>
                                          <p:attrName>ppt_y</p:attrName>
                                        </p:attrNameLst>
                                      </p:cBhvr>
                                      <p:tavLst>
                                        <p:tav tm="0" fmla="#ppt_y-sin(pi*$)/9">
                                          <p:val>
                                            <p:fltVal val="0"/>
                                          </p:val>
                                        </p:tav>
                                        <p:tav tm="100000">
                                          <p:val>
                                            <p:fltVal val="1"/>
                                          </p:val>
                                        </p:tav>
                                      </p:tavLst>
                                    </p:anim>
                                    <p:anim calcmode="lin" valueType="num">
                                      <p:cBhvr>
                                        <p:cTn id="24" dur="124" tmFilter="0, 0; 0.125,0.2665; 0.25,0.4; 0.375,0.465; 0.5,0.5;  0.625,0.535; 0.75,0.6; 0.875,0.7335; 1,1">
                                          <p:stCondLst>
                                            <p:cond delay="497"/>
                                          </p:stCondLst>
                                        </p:cTn>
                                        <p:tgtEl>
                                          <p:spTgt spid="9"/>
                                        </p:tgtEl>
                                        <p:attrNameLst>
                                          <p:attrName>ppt_y</p:attrName>
                                        </p:attrNameLst>
                                      </p:cBhvr>
                                      <p:tavLst>
                                        <p:tav tm="0" fmla="#ppt_y-sin(pi*$)/27">
                                          <p:val>
                                            <p:fltVal val="0"/>
                                          </p:val>
                                        </p:tav>
                                        <p:tav tm="100000">
                                          <p:val>
                                            <p:fltVal val="1"/>
                                          </p:val>
                                        </p:tav>
                                      </p:tavLst>
                                    </p:anim>
                                    <p:anim calcmode="lin" valueType="num">
                                      <p:cBhvr>
                                        <p:cTn id="25" dur="62" tmFilter="0, 0; 0.125,0.2665; 0.25,0.4; 0.375,0.465; 0.5,0.5;  0.625,0.535; 0.75,0.6; 0.875,0.7335; 1,1">
                                          <p:stCondLst>
                                            <p:cond delay="621"/>
                                          </p:stCondLst>
                                        </p:cTn>
                                        <p:tgtEl>
                                          <p:spTgt spid="9"/>
                                        </p:tgtEl>
                                        <p:attrNameLst>
                                          <p:attrName>ppt_y</p:attrName>
                                        </p:attrNameLst>
                                      </p:cBhvr>
                                      <p:tavLst>
                                        <p:tav tm="0" fmla="#ppt_y-sin(pi*$)/81">
                                          <p:val>
                                            <p:fltVal val="0"/>
                                          </p:val>
                                        </p:tav>
                                        <p:tav tm="100000">
                                          <p:val>
                                            <p:fltVal val="1"/>
                                          </p:val>
                                        </p:tav>
                                      </p:tavLst>
                                    </p:anim>
                                    <p:animScale>
                                      <p:cBhvr>
                                        <p:cTn id="26" dur="10">
                                          <p:stCondLst>
                                            <p:cond delay="244"/>
                                          </p:stCondLst>
                                        </p:cTn>
                                        <p:tgtEl>
                                          <p:spTgt spid="9"/>
                                        </p:tgtEl>
                                      </p:cBhvr>
                                      <p:to x="100000" y="60000"/>
                                    </p:animScale>
                                    <p:animScale>
                                      <p:cBhvr>
                                        <p:cTn id="27" dur="62" decel="50000">
                                          <p:stCondLst>
                                            <p:cond delay="254"/>
                                          </p:stCondLst>
                                        </p:cTn>
                                        <p:tgtEl>
                                          <p:spTgt spid="9"/>
                                        </p:tgtEl>
                                      </p:cBhvr>
                                      <p:to x="100000" y="100000"/>
                                    </p:animScale>
                                    <p:animScale>
                                      <p:cBhvr>
                                        <p:cTn id="28" dur="10">
                                          <p:stCondLst>
                                            <p:cond delay="492"/>
                                          </p:stCondLst>
                                        </p:cTn>
                                        <p:tgtEl>
                                          <p:spTgt spid="9"/>
                                        </p:tgtEl>
                                      </p:cBhvr>
                                      <p:to x="100000" y="80000"/>
                                    </p:animScale>
                                    <p:animScale>
                                      <p:cBhvr>
                                        <p:cTn id="29" dur="62" decel="50000">
                                          <p:stCondLst>
                                            <p:cond delay="502"/>
                                          </p:stCondLst>
                                        </p:cTn>
                                        <p:tgtEl>
                                          <p:spTgt spid="9"/>
                                        </p:tgtEl>
                                      </p:cBhvr>
                                      <p:to x="100000" y="100000"/>
                                    </p:animScale>
                                    <p:animScale>
                                      <p:cBhvr>
                                        <p:cTn id="30" dur="10">
                                          <p:stCondLst>
                                            <p:cond delay="616"/>
                                          </p:stCondLst>
                                        </p:cTn>
                                        <p:tgtEl>
                                          <p:spTgt spid="9"/>
                                        </p:tgtEl>
                                      </p:cBhvr>
                                      <p:to x="100000" y="90000"/>
                                    </p:animScale>
                                    <p:animScale>
                                      <p:cBhvr>
                                        <p:cTn id="31" dur="62" decel="50000">
                                          <p:stCondLst>
                                            <p:cond delay="625"/>
                                          </p:stCondLst>
                                        </p:cTn>
                                        <p:tgtEl>
                                          <p:spTgt spid="9"/>
                                        </p:tgtEl>
                                      </p:cBhvr>
                                      <p:to x="100000" y="100000"/>
                                    </p:animScale>
                                    <p:animScale>
                                      <p:cBhvr>
                                        <p:cTn id="32" dur="10">
                                          <p:stCondLst>
                                            <p:cond delay="678"/>
                                          </p:stCondLst>
                                        </p:cTn>
                                        <p:tgtEl>
                                          <p:spTgt spid="9"/>
                                        </p:tgtEl>
                                      </p:cBhvr>
                                      <p:to x="100000" y="95000"/>
                                    </p:animScale>
                                    <p:animScale>
                                      <p:cBhvr>
                                        <p:cTn id="33" dur="62" decel="50000">
                                          <p:stCondLst>
                                            <p:cond delay="688"/>
                                          </p:stCondLst>
                                        </p:cTn>
                                        <p:tgtEl>
                                          <p:spTgt spid="9"/>
                                        </p:tgtEl>
                                      </p:cBhvr>
                                      <p:to x="100000" y="100000"/>
                                    </p:animScale>
                                  </p:childTnLst>
                                </p:cTn>
                              </p:par>
                            </p:childTnLst>
                          </p:cTn>
                        </p:par>
                        <p:par>
                          <p:cTn id="34" fill="hold">
                            <p:stCondLst>
                              <p:cond delay="3000"/>
                            </p:stCondLst>
                            <p:childTnLst>
                              <p:par>
                                <p:cTn id="35" presetID="42"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750" fill="hold"/>
                                        <p:tgtEl>
                                          <p:spTgt spid="16"/>
                                        </p:tgtEl>
                                        <p:attrNameLst>
                                          <p:attrName>ppt_w</p:attrName>
                                        </p:attrNameLst>
                                      </p:cBhvr>
                                      <p:tavLst>
                                        <p:tav tm="0">
                                          <p:val>
                                            <p:fltVal val="0"/>
                                          </p:val>
                                        </p:tav>
                                        <p:tav tm="100000">
                                          <p:val>
                                            <p:strVal val="#ppt_w"/>
                                          </p:val>
                                        </p:tav>
                                      </p:tavLst>
                                    </p:anim>
                                    <p:anim calcmode="lin" valueType="num">
                                      <p:cBhvr>
                                        <p:cTn id="44" dur="750" fill="hold"/>
                                        <p:tgtEl>
                                          <p:spTgt spid="16"/>
                                        </p:tgtEl>
                                        <p:attrNameLst>
                                          <p:attrName>ppt_h</p:attrName>
                                        </p:attrNameLst>
                                      </p:cBhvr>
                                      <p:tavLst>
                                        <p:tav tm="0">
                                          <p:val>
                                            <p:fltVal val="0"/>
                                          </p:val>
                                        </p:tav>
                                        <p:tav tm="100000">
                                          <p:val>
                                            <p:strVal val="#ppt_h"/>
                                          </p:val>
                                        </p:tav>
                                      </p:tavLst>
                                    </p:anim>
                                    <p:animEffect transition="in" filter="fade">
                                      <p:cBhvr>
                                        <p:cTn id="45" dur="750"/>
                                        <p:tgtEl>
                                          <p:spTgt spid="16"/>
                                        </p:tgtEl>
                                      </p:cBhvr>
                                    </p:animEffect>
                                  </p:childTnLst>
                                </p:cTn>
                              </p:par>
                              <p:par>
                                <p:cTn id="46" presetID="53" presetClass="entr" presetSubtype="16" fill="hold" nodeType="withEffect">
                                  <p:stCondLst>
                                    <p:cond delay="250"/>
                                  </p:stCondLst>
                                  <p:childTnLst>
                                    <p:set>
                                      <p:cBhvr>
                                        <p:cTn id="47" dur="1" fill="hold">
                                          <p:stCondLst>
                                            <p:cond delay="0"/>
                                          </p:stCondLst>
                                        </p:cTn>
                                        <p:tgtEl>
                                          <p:spTgt spid="18"/>
                                        </p:tgtEl>
                                        <p:attrNameLst>
                                          <p:attrName>style.visibility</p:attrName>
                                        </p:attrNameLst>
                                      </p:cBhvr>
                                      <p:to>
                                        <p:strVal val="visible"/>
                                      </p:to>
                                    </p:set>
                                    <p:anim calcmode="lin" valueType="num">
                                      <p:cBhvr>
                                        <p:cTn id="48" dur="750" fill="hold"/>
                                        <p:tgtEl>
                                          <p:spTgt spid="18"/>
                                        </p:tgtEl>
                                        <p:attrNameLst>
                                          <p:attrName>ppt_w</p:attrName>
                                        </p:attrNameLst>
                                      </p:cBhvr>
                                      <p:tavLst>
                                        <p:tav tm="0">
                                          <p:val>
                                            <p:fltVal val="0"/>
                                          </p:val>
                                        </p:tav>
                                        <p:tav tm="100000">
                                          <p:val>
                                            <p:strVal val="#ppt_w"/>
                                          </p:val>
                                        </p:tav>
                                      </p:tavLst>
                                    </p:anim>
                                    <p:anim calcmode="lin" valueType="num">
                                      <p:cBhvr>
                                        <p:cTn id="49" dur="750" fill="hold"/>
                                        <p:tgtEl>
                                          <p:spTgt spid="18"/>
                                        </p:tgtEl>
                                        <p:attrNameLst>
                                          <p:attrName>ppt_h</p:attrName>
                                        </p:attrNameLst>
                                      </p:cBhvr>
                                      <p:tavLst>
                                        <p:tav tm="0">
                                          <p:val>
                                            <p:fltVal val="0"/>
                                          </p:val>
                                        </p:tav>
                                        <p:tav tm="100000">
                                          <p:val>
                                            <p:strVal val="#ppt_h"/>
                                          </p:val>
                                        </p:tav>
                                      </p:tavLst>
                                    </p:anim>
                                    <p:animEffect transition="in" filter="fade">
                                      <p:cBhvr>
                                        <p:cTn id="5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48696" y="1684244"/>
            <a:ext cx="5342022" cy="4429051"/>
          </a:xfrm>
          <a:prstGeom prst="rect">
            <a:avLst/>
          </a:prstGeom>
        </p:spPr>
      </p:pic>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sp>
        <p:nvSpPr>
          <p:cNvPr id="7" name="矩形 6"/>
          <p:cNvSpPr/>
          <p:nvPr/>
        </p:nvSpPr>
        <p:spPr>
          <a:xfrm>
            <a:off x="5702752" y="2882568"/>
            <a:ext cx="4115229" cy="1938992"/>
          </a:xfrm>
          <a:prstGeom prst="rect">
            <a:avLst/>
          </a:prstGeom>
        </p:spPr>
        <p:txBody>
          <a:bodyPr wrap="none">
            <a:spAutoFit/>
          </a:bodyPr>
          <a:lstStyle/>
          <a:p>
            <a:r>
              <a:rPr lang="zh-CN" altLang="en-US" sz="6000" dirty="0">
                <a:solidFill>
                  <a:schemeClr val="bg1"/>
                </a:solidFill>
                <a:latin typeface="方正胖头鱼简体" panose="03000509000000000000" pitchFamily="65" charset="-122"/>
                <a:ea typeface="方正胖头鱼简体" panose="03000509000000000000" pitchFamily="65" charset="-122"/>
              </a:rPr>
              <a:t>心存感恩，</a:t>
            </a:r>
            <a:endParaRPr lang="en-US" altLang="zh-CN" sz="6000" dirty="0">
              <a:solidFill>
                <a:schemeClr val="bg1"/>
              </a:solidFill>
              <a:latin typeface="方正胖头鱼简体" panose="03000509000000000000" pitchFamily="65" charset="-122"/>
              <a:ea typeface="方正胖头鱼简体" panose="03000509000000000000" pitchFamily="65" charset="-122"/>
            </a:endParaRPr>
          </a:p>
          <a:p>
            <a:r>
              <a:rPr lang="zh-CN" altLang="en-US" sz="6000" dirty="0">
                <a:solidFill>
                  <a:schemeClr val="bg1"/>
                </a:solidFill>
                <a:latin typeface="方正胖头鱼简体" panose="03000509000000000000" pitchFamily="65" charset="-122"/>
                <a:ea typeface="方正胖头鱼简体" panose="03000509000000000000" pitchFamily="65" charset="-122"/>
              </a:rPr>
              <a:t>    永不言弃</a:t>
            </a:r>
          </a:p>
        </p:txBody>
      </p:sp>
      <p:pic>
        <p:nvPicPr>
          <p:cNvPr id="22" name="图片 2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7110" y="1068963"/>
            <a:ext cx="5835838" cy="4429051"/>
          </a:xfrm>
          <a:prstGeom prst="rect">
            <a:avLst/>
          </a:prstGeom>
        </p:spPr>
      </p:pic>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pic>
        <p:nvPicPr>
          <p:cNvPr id="23" name="图片 22"/>
          <p:cNvPicPr>
            <a:picLocks noChangeAspect="1"/>
          </p:cNvPicPr>
          <p:nvPr/>
        </p:nvPicPr>
        <p:blipFill rotWithShape="1">
          <a:blip r:embed="rId7"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24" name="文本框 23"/>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活动主题</a:t>
            </a:r>
          </a:p>
        </p:txBody>
      </p:sp>
      <p:grpSp>
        <p:nvGrpSpPr>
          <p:cNvPr id="25" name="组合 24"/>
          <p:cNvGrpSpPr/>
          <p:nvPr/>
        </p:nvGrpSpPr>
        <p:grpSpPr>
          <a:xfrm>
            <a:off x="3182448" y="394944"/>
            <a:ext cx="5827104" cy="1001325"/>
            <a:chOff x="3145603" y="445744"/>
            <a:chExt cx="5827104" cy="1001325"/>
          </a:xfrm>
        </p:grpSpPr>
        <p:pic>
          <p:nvPicPr>
            <p:cNvPr id="26" name="图片 2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27" name="图片 2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ppt_x"/>
                                          </p:val>
                                        </p:tav>
                                        <p:tav tm="100000">
                                          <p:val>
                                            <p:strVal val="#ppt_x"/>
                                          </p:val>
                                        </p:tav>
                                      </p:tavLst>
                                    </p:anim>
                                    <p:anim calcmode="lin" valueType="num">
                                      <p:cBhvr additive="base">
                                        <p:cTn id="8" dur="750" fill="hold"/>
                                        <p:tgtEl>
                                          <p:spTgt spid="23"/>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outVertical)">
                                      <p:cBhvr>
                                        <p:cTn id="22" dur="500"/>
                                        <p:tgtEl>
                                          <p:spTgt spid="2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750" fill="hold"/>
                                        <p:tgtEl>
                                          <p:spTgt spid="22"/>
                                        </p:tgtEl>
                                        <p:attrNameLst>
                                          <p:attrName>ppt_w</p:attrName>
                                        </p:attrNameLst>
                                      </p:cBhvr>
                                      <p:tavLst>
                                        <p:tav tm="0">
                                          <p:val>
                                            <p:fltVal val="0"/>
                                          </p:val>
                                        </p:tav>
                                        <p:tav tm="100000">
                                          <p:val>
                                            <p:strVal val="#ppt_w"/>
                                          </p:val>
                                        </p:tav>
                                      </p:tavLst>
                                    </p:anim>
                                    <p:anim calcmode="lin" valueType="num">
                                      <p:cBhvr>
                                        <p:cTn id="32" dur="750" fill="hold"/>
                                        <p:tgtEl>
                                          <p:spTgt spid="22"/>
                                        </p:tgtEl>
                                        <p:attrNameLst>
                                          <p:attrName>ppt_h</p:attrName>
                                        </p:attrNameLst>
                                      </p:cBhvr>
                                      <p:tavLst>
                                        <p:tav tm="0">
                                          <p:val>
                                            <p:fltVal val="0"/>
                                          </p:val>
                                        </p:tav>
                                        <p:tav tm="100000">
                                          <p:val>
                                            <p:strVal val="#ppt_h"/>
                                          </p:val>
                                        </p:tav>
                                      </p:tavLst>
                                    </p:anim>
                                    <p:animEffect transition="in" filter="fade">
                                      <p:cBhvr>
                                        <p:cTn id="33" dur="750"/>
                                        <p:tgtEl>
                                          <p:spTgt spid="22"/>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iterate type="lt">
                                    <p:tmPct val="10000"/>
                                  </p:iterate>
                                  <p:childTnLst>
                                    <p:set>
                                      <p:cBhvr>
                                        <p:cTn id="40" dur="1" fill="hold">
                                          <p:stCondLst>
                                            <p:cond delay="0"/>
                                          </p:stCondLst>
                                        </p:cTn>
                                        <p:tgtEl>
                                          <p:spTgt spid="7"/>
                                        </p:tgtEl>
                                        <p:attrNameLst>
                                          <p:attrName>style.visibility</p:attrName>
                                        </p:attrNameLst>
                                      </p:cBhvr>
                                      <p:to>
                                        <p:strVal val="visible"/>
                                      </p:to>
                                    </p:set>
                                    <p:animEffect transition="in" filter="wipe(down)">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形状 11"/>
          <p:cNvSpPr/>
          <p:nvPr/>
        </p:nvSpPr>
        <p:spPr>
          <a:xfrm>
            <a:off x="-22679" y="2861106"/>
            <a:ext cx="12214679" cy="1741737"/>
          </a:xfrm>
          <a:custGeom>
            <a:avLst/>
            <a:gdLst>
              <a:gd name="connsiteX0" fmla="*/ 0 w 12119429"/>
              <a:gd name="connsiteY0" fmla="*/ 23 h 1741737"/>
              <a:gd name="connsiteX1" fmla="*/ 2380343 w 12119429"/>
              <a:gd name="connsiteY1" fmla="*/ 1741737 h 1741737"/>
              <a:gd name="connsiteX2" fmla="*/ 4746172 w 12119429"/>
              <a:gd name="connsiteY2" fmla="*/ 23 h 1741737"/>
              <a:gd name="connsiteX3" fmla="*/ 7547429 w 12119429"/>
              <a:gd name="connsiteY3" fmla="*/ 1698194 h 1741737"/>
              <a:gd name="connsiteX4" fmla="*/ 10421258 w 12119429"/>
              <a:gd name="connsiteY4" fmla="*/ 101623 h 1741737"/>
              <a:gd name="connsiteX5" fmla="*/ 12119429 w 12119429"/>
              <a:gd name="connsiteY5" fmla="*/ 1175680 h 1741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19429" h="1741737">
                <a:moveTo>
                  <a:pt x="0" y="23"/>
                </a:moveTo>
                <a:cubicBezTo>
                  <a:pt x="794657" y="870880"/>
                  <a:pt x="1589314" y="1741737"/>
                  <a:pt x="2380343" y="1741737"/>
                </a:cubicBezTo>
                <a:cubicBezTo>
                  <a:pt x="3171372" y="1741737"/>
                  <a:pt x="3884991" y="7280"/>
                  <a:pt x="4746172" y="23"/>
                </a:cubicBezTo>
                <a:cubicBezTo>
                  <a:pt x="5607353" y="-7234"/>
                  <a:pt x="6601581" y="1681261"/>
                  <a:pt x="7547429" y="1698194"/>
                </a:cubicBezTo>
                <a:cubicBezTo>
                  <a:pt x="8493277" y="1715127"/>
                  <a:pt x="9659258" y="188709"/>
                  <a:pt x="10421258" y="101623"/>
                </a:cubicBezTo>
                <a:cubicBezTo>
                  <a:pt x="11183258" y="14537"/>
                  <a:pt x="11651343" y="595108"/>
                  <a:pt x="12119429" y="1175680"/>
                </a:cubicBezTo>
              </a:path>
            </a:pathLst>
          </a:cu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9" name="组合 8"/>
          <p:cNvGrpSpPr/>
          <p:nvPr/>
        </p:nvGrpSpPr>
        <p:grpSpPr>
          <a:xfrm>
            <a:off x="1370100" y="3473061"/>
            <a:ext cx="1525579" cy="1532043"/>
            <a:chOff x="1830188" y="2457407"/>
            <a:chExt cx="1525579" cy="1532043"/>
          </a:xfrm>
        </p:grpSpPr>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30188" y="2457407"/>
              <a:ext cx="1525579" cy="1532043"/>
            </a:xfrm>
            <a:prstGeom prst="rect">
              <a:avLst/>
            </a:prstGeom>
          </p:spPr>
        </p:pic>
        <p:sp>
          <p:nvSpPr>
            <p:cNvPr id="26" name="文本框 25"/>
            <p:cNvSpPr txBox="1"/>
            <p:nvPr/>
          </p:nvSpPr>
          <p:spPr>
            <a:xfrm>
              <a:off x="1830188" y="3023995"/>
              <a:ext cx="1455108" cy="461665"/>
            </a:xfrm>
            <a:prstGeom prst="rect">
              <a:avLst/>
            </a:prstGeom>
            <a:noFill/>
          </p:spPr>
          <p:txBody>
            <a:bodyPr wrap="square" rtlCol="0">
              <a:spAutoFit/>
            </a:bodyPr>
            <a:lstStyle/>
            <a:p>
              <a:pPr algn="ctr"/>
              <a:r>
                <a:rPr lang="zh-CN" altLang="en-US" sz="2400" b="1" dirty="0">
                  <a:solidFill>
                    <a:schemeClr val="accent3"/>
                  </a:solidFill>
                </a:rPr>
                <a:t>第一项</a:t>
              </a:r>
            </a:p>
          </p:txBody>
        </p:sp>
      </p:grpSp>
      <p:grpSp>
        <p:nvGrpSpPr>
          <p:cNvPr id="29" name="组合 28"/>
          <p:cNvGrpSpPr/>
          <p:nvPr/>
        </p:nvGrpSpPr>
        <p:grpSpPr>
          <a:xfrm>
            <a:off x="4132968" y="2264328"/>
            <a:ext cx="1525579" cy="1532043"/>
            <a:chOff x="1830188" y="2457407"/>
            <a:chExt cx="1525579" cy="1532043"/>
          </a:xfrm>
        </p:grpSpPr>
        <p:pic>
          <p:nvPicPr>
            <p:cNvPr id="30" name="图片 2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30188" y="2457407"/>
              <a:ext cx="1525579" cy="1532043"/>
            </a:xfrm>
            <a:prstGeom prst="rect">
              <a:avLst/>
            </a:prstGeom>
          </p:spPr>
        </p:pic>
        <p:sp>
          <p:nvSpPr>
            <p:cNvPr id="31" name="文本框 30"/>
            <p:cNvSpPr txBox="1"/>
            <p:nvPr/>
          </p:nvSpPr>
          <p:spPr>
            <a:xfrm>
              <a:off x="1830188" y="3023995"/>
              <a:ext cx="1455108" cy="461665"/>
            </a:xfrm>
            <a:prstGeom prst="rect">
              <a:avLst/>
            </a:prstGeom>
            <a:noFill/>
          </p:spPr>
          <p:txBody>
            <a:bodyPr wrap="square" rtlCol="0">
              <a:spAutoFit/>
            </a:bodyPr>
            <a:lstStyle/>
            <a:p>
              <a:pPr algn="ctr"/>
              <a:r>
                <a:rPr lang="zh-CN" altLang="en-US" sz="2400" b="1" dirty="0">
                  <a:solidFill>
                    <a:schemeClr val="accent3"/>
                  </a:solidFill>
                </a:rPr>
                <a:t>第二项</a:t>
              </a:r>
            </a:p>
          </p:txBody>
        </p:sp>
      </p:grpSp>
      <p:grpSp>
        <p:nvGrpSpPr>
          <p:cNvPr id="32" name="组合 31"/>
          <p:cNvGrpSpPr/>
          <p:nvPr/>
        </p:nvGrpSpPr>
        <p:grpSpPr>
          <a:xfrm>
            <a:off x="6895836" y="3473061"/>
            <a:ext cx="1525579" cy="1532043"/>
            <a:chOff x="1830188" y="2457407"/>
            <a:chExt cx="1525579" cy="1532043"/>
          </a:xfrm>
        </p:grpSpPr>
        <p:pic>
          <p:nvPicPr>
            <p:cNvPr id="33" name="图片 3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30188" y="2457407"/>
              <a:ext cx="1525579" cy="1532043"/>
            </a:xfrm>
            <a:prstGeom prst="rect">
              <a:avLst/>
            </a:prstGeom>
          </p:spPr>
        </p:pic>
        <p:sp>
          <p:nvSpPr>
            <p:cNvPr id="34" name="文本框 33"/>
            <p:cNvSpPr txBox="1"/>
            <p:nvPr/>
          </p:nvSpPr>
          <p:spPr>
            <a:xfrm>
              <a:off x="1830188" y="3023995"/>
              <a:ext cx="1455108" cy="461665"/>
            </a:xfrm>
            <a:prstGeom prst="rect">
              <a:avLst/>
            </a:prstGeom>
            <a:noFill/>
          </p:spPr>
          <p:txBody>
            <a:bodyPr wrap="square" rtlCol="0">
              <a:spAutoFit/>
            </a:bodyPr>
            <a:lstStyle/>
            <a:p>
              <a:pPr algn="ctr"/>
              <a:r>
                <a:rPr lang="zh-CN" altLang="en-US" sz="2400" b="1" dirty="0">
                  <a:solidFill>
                    <a:schemeClr val="accent3"/>
                  </a:solidFill>
                </a:rPr>
                <a:t>第三项</a:t>
              </a:r>
            </a:p>
          </p:txBody>
        </p:sp>
      </p:grpSp>
      <p:grpSp>
        <p:nvGrpSpPr>
          <p:cNvPr id="35" name="组合 34"/>
          <p:cNvGrpSpPr/>
          <p:nvPr/>
        </p:nvGrpSpPr>
        <p:grpSpPr>
          <a:xfrm>
            <a:off x="9658705" y="2264328"/>
            <a:ext cx="1525579" cy="1532043"/>
            <a:chOff x="1830188" y="2457407"/>
            <a:chExt cx="1525579" cy="1532043"/>
          </a:xfrm>
        </p:grpSpPr>
        <p:pic>
          <p:nvPicPr>
            <p:cNvPr id="36" name="图片 3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30188" y="2457407"/>
              <a:ext cx="1525579" cy="1532043"/>
            </a:xfrm>
            <a:prstGeom prst="rect">
              <a:avLst/>
            </a:prstGeom>
          </p:spPr>
        </p:pic>
        <p:sp>
          <p:nvSpPr>
            <p:cNvPr id="37" name="文本框 36"/>
            <p:cNvSpPr txBox="1"/>
            <p:nvPr/>
          </p:nvSpPr>
          <p:spPr>
            <a:xfrm>
              <a:off x="1830188" y="3023995"/>
              <a:ext cx="1455108" cy="461665"/>
            </a:xfrm>
            <a:prstGeom prst="rect">
              <a:avLst/>
            </a:prstGeom>
            <a:noFill/>
          </p:spPr>
          <p:txBody>
            <a:bodyPr wrap="square" rtlCol="0">
              <a:spAutoFit/>
            </a:bodyPr>
            <a:lstStyle/>
            <a:p>
              <a:pPr algn="ctr"/>
              <a:r>
                <a:rPr lang="zh-CN" altLang="en-US" sz="2400" b="1" dirty="0">
                  <a:solidFill>
                    <a:schemeClr val="accent3"/>
                  </a:solidFill>
                </a:rPr>
                <a:t>第四项</a:t>
              </a:r>
            </a:p>
          </p:txBody>
        </p:sp>
      </p:grpSp>
      <p:sp>
        <p:nvSpPr>
          <p:cNvPr id="38" name="矩形 37"/>
          <p:cNvSpPr/>
          <p:nvPr/>
        </p:nvSpPr>
        <p:spPr>
          <a:xfrm>
            <a:off x="3932704" y="3855724"/>
            <a:ext cx="1943053" cy="923330"/>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1145833" y="2448202"/>
            <a:ext cx="1943053" cy="923330"/>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6713598" y="2418349"/>
            <a:ext cx="1943053" cy="923330"/>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9449967" y="3871339"/>
            <a:ext cx="1943053" cy="923330"/>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39" name="图片 38"/>
          <p:cNvPicPr>
            <a:picLocks noChangeAspect="1"/>
          </p:cNvPicPr>
          <p:nvPr/>
        </p:nvPicPr>
        <p:blipFill rotWithShape="1">
          <a:blip r:embed="rId6"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43" name="文本框 42"/>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活动宗旨</a:t>
            </a:r>
          </a:p>
        </p:txBody>
      </p:sp>
      <p:grpSp>
        <p:nvGrpSpPr>
          <p:cNvPr id="44" name="组合 43"/>
          <p:cNvGrpSpPr/>
          <p:nvPr/>
        </p:nvGrpSpPr>
        <p:grpSpPr>
          <a:xfrm>
            <a:off x="3182448" y="394944"/>
            <a:ext cx="5827104" cy="1001325"/>
            <a:chOff x="3145603" y="445744"/>
            <a:chExt cx="5827104" cy="1001325"/>
          </a:xfrm>
        </p:grpSpPr>
        <p:pic>
          <p:nvPicPr>
            <p:cNvPr id="45" name="图片 4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46" name="图片 4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ppt_x"/>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barn(outVertical)">
                                      <p:cBhvr>
                                        <p:cTn id="22" dur="500"/>
                                        <p:tgtEl>
                                          <p:spTgt spid="4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2500"/>
                            </p:stCondLst>
                            <p:childTnLst>
                              <p:par>
                                <p:cTn id="37" presetID="41" presetClass="entr" presetSubtype="0" fill="hold" grpId="0" nodeType="afterEffect">
                                  <p:stCondLst>
                                    <p:cond delay="0"/>
                                  </p:stCondLst>
                                  <p:iterate type="lt">
                                    <p:tmPct val="4516"/>
                                  </p:iterate>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40"/>
                                        </p:tgtEl>
                                        <p:attrNameLst>
                                          <p:attrName>ppt_y</p:attrName>
                                        </p:attrNameLst>
                                      </p:cBhvr>
                                      <p:tavLst>
                                        <p:tav tm="0">
                                          <p:val>
                                            <p:strVal val="#ppt_y"/>
                                          </p:val>
                                        </p:tav>
                                        <p:tav tm="100000">
                                          <p:val>
                                            <p:strVal val="#ppt_y"/>
                                          </p:val>
                                        </p:tav>
                                      </p:tavLst>
                                    </p:anim>
                                    <p:anim calcmode="lin" valueType="num">
                                      <p:cBhvr>
                                        <p:cTn id="41"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40"/>
                                        </p:tgtEl>
                                      </p:cBhvr>
                                    </p:animEffect>
                                  </p:childTnLst>
                                </p:cTn>
                              </p:par>
                            </p:childTnLst>
                          </p:cTn>
                        </p:par>
                        <p:par>
                          <p:cTn id="44" fill="hold">
                            <p:stCondLst>
                              <p:cond delay="2699"/>
                            </p:stCondLst>
                            <p:childTnLst>
                              <p:par>
                                <p:cTn id="45" presetID="10"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3199"/>
                            </p:stCondLst>
                            <p:childTnLst>
                              <p:par>
                                <p:cTn id="49" presetID="41" presetClass="entr" presetSubtype="0" fill="hold" grpId="0" nodeType="afterEffect">
                                  <p:stCondLst>
                                    <p:cond delay="0"/>
                                  </p:stCondLst>
                                  <p:iterate type="lt">
                                    <p:tmPct val="3226"/>
                                  </p:iterate>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38"/>
                                        </p:tgtEl>
                                        <p:attrNameLst>
                                          <p:attrName>ppt_y</p:attrName>
                                        </p:attrNameLst>
                                      </p:cBhvr>
                                      <p:tavLst>
                                        <p:tav tm="0">
                                          <p:val>
                                            <p:strVal val="#ppt_y"/>
                                          </p:val>
                                        </p:tav>
                                        <p:tav tm="100000">
                                          <p:val>
                                            <p:strVal val="#ppt_y"/>
                                          </p:val>
                                        </p:tav>
                                      </p:tavLst>
                                    </p:anim>
                                    <p:anim calcmode="lin" valueType="num">
                                      <p:cBhvr>
                                        <p:cTn id="5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38"/>
                                        </p:tgtEl>
                                      </p:cBhvr>
                                    </p:animEffect>
                                  </p:childTnLst>
                                </p:cTn>
                              </p:par>
                            </p:childTnLst>
                          </p:cTn>
                        </p:par>
                        <p:par>
                          <p:cTn id="56" fill="hold">
                            <p:stCondLst>
                              <p:cond delay="4200"/>
                            </p:stCondLst>
                            <p:childTnLst>
                              <p:par>
                                <p:cTn id="57" presetID="10" presetClass="entr" presetSubtype="0"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childTnLst>
                          </p:cTn>
                        </p:par>
                        <p:par>
                          <p:cTn id="60" fill="hold">
                            <p:stCondLst>
                              <p:cond delay="4700"/>
                            </p:stCondLst>
                            <p:childTnLst>
                              <p:par>
                                <p:cTn id="61" presetID="41" presetClass="entr" presetSubtype="0" fill="hold" grpId="0" nodeType="afterEffect">
                                  <p:stCondLst>
                                    <p:cond delay="0"/>
                                  </p:stCondLst>
                                  <p:iterate type="lt">
                                    <p:tmPct val="4516"/>
                                  </p:iterate>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41"/>
                                        </p:tgtEl>
                                        <p:attrNameLst>
                                          <p:attrName>ppt_y</p:attrName>
                                        </p:attrNameLst>
                                      </p:cBhvr>
                                      <p:tavLst>
                                        <p:tav tm="0">
                                          <p:val>
                                            <p:strVal val="#ppt_y"/>
                                          </p:val>
                                        </p:tav>
                                        <p:tav tm="100000">
                                          <p:val>
                                            <p:strVal val="#ppt_y"/>
                                          </p:val>
                                        </p:tav>
                                      </p:tavLst>
                                    </p:anim>
                                    <p:anim calcmode="lin" valueType="num">
                                      <p:cBhvr>
                                        <p:cTn id="65"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41"/>
                                        </p:tgtEl>
                                      </p:cBhvr>
                                    </p:animEffect>
                                  </p:childTnLst>
                                </p:cTn>
                              </p:par>
                            </p:childTnLst>
                          </p:cTn>
                        </p:par>
                        <p:par>
                          <p:cTn id="68" fill="hold">
                            <p:stCondLst>
                              <p:cond delay="5899"/>
                            </p:stCondLst>
                            <p:childTnLst>
                              <p:par>
                                <p:cTn id="69" presetID="10" presetClass="entr" presetSubtype="0" fill="hold" nodeType="after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childTnLst>
                          </p:cTn>
                        </p:par>
                        <p:par>
                          <p:cTn id="72" fill="hold">
                            <p:stCondLst>
                              <p:cond delay="6399"/>
                            </p:stCondLst>
                            <p:childTnLst>
                              <p:par>
                                <p:cTn id="73" presetID="41" presetClass="entr" presetSubtype="0" fill="hold" grpId="0" nodeType="afterEffect">
                                  <p:stCondLst>
                                    <p:cond delay="0"/>
                                  </p:stCondLst>
                                  <p:iterate type="lt">
                                    <p:tmPct val="3871"/>
                                  </p:iterate>
                                  <p:childTnLst>
                                    <p:set>
                                      <p:cBhvr>
                                        <p:cTn id="74" dur="1" fill="hold">
                                          <p:stCondLst>
                                            <p:cond delay="0"/>
                                          </p:stCondLst>
                                        </p:cTn>
                                        <p:tgtEl>
                                          <p:spTgt spid="42"/>
                                        </p:tgtEl>
                                        <p:attrNameLst>
                                          <p:attrName>style.visibility</p:attrName>
                                        </p:attrNameLst>
                                      </p:cBhvr>
                                      <p:to>
                                        <p:strVal val="visible"/>
                                      </p:to>
                                    </p:set>
                                    <p:anim calcmode="lin" valueType="num">
                                      <p:cBhvr>
                                        <p:cTn id="75"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2"/>
                                        </p:tgtEl>
                                        <p:attrNameLst>
                                          <p:attrName>ppt_y</p:attrName>
                                        </p:attrNameLst>
                                      </p:cBhvr>
                                      <p:tavLst>
                                        <p:tav tm="0">
                                          <p:val>
                                            <p:strVal val="#ppt_y"/>
                                          </p:val>
                                        </p:tav>
                                        <p:tav tm="100000">
                                          <p:val>
                                            <p:strVal val="#ppt_y"/>
                                          </p:val>
                                        </p:tav>
                                      </p:tavLst>
                                    </p:anim>
                                    <p:anim calcmode="lin" valueType="num">
                                      <p:cBhvr>
                                        <p:cTn id="77"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71336" y="1571715"/>
            <a:ext cx="4691926" cy="4691926"/>
          </a:xfrm>
          <a:prstGeom prst="rect">
            <a:avLst/>
          </a:prstGeom>
        </p:spPr>
      </p:pic>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sp>
        <p:nvSpPr>
          <p:cNvPr id="4" name="矩形 3"/>
          <p:cNvSpPr/>
          <p:nvPr/>
        </p:nvSpPr>
        <p:spPr>
          <a:xfrm>
            <a:off x="3305116" y="2149606"/>
            <a:ext cx="3964337" cy="553998"/>
          </a:xfrm>
          <a:prstGeom prst="rect">
            <a:avLst/>
          </a:prstGeom>
        </p:spPr>
        <p:txBody>
          <a:bodyPr wrap="square">
            <a:spAutoFit/>
          </a:bodyPr>
          <a:lstStyle/>
          <a:p>
            <a:pPr indent="355600" algn="just">
              <a:lnSpc>
                <a:spcPct val="150000"/>
              </a:lnSpc>
            </a:pP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2017</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年</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11</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25</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日</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星期三</a:t>
            </a:r>
          </a:p>
        </p:txBody>
      </p:sp>
      <p:grpSp>
        <p:nvGrpSpPr>
          <p:cNvPr id="14" name="组合 13"/>
          <p:cNvGrpSpPr/>
          <p:nvPr/>
        </p:nvGrpSpPr>
        <p:grpSpPr>
          <a:xfrm>
            <a:off x="1150750" y="2207531"/>
            <a:ext cx="2265843" cy="768087"/>
            <a:chOff x="1150750" y="1918152"/>
            <a:chExt cx="2265843" cy="768087"/>
          </a:xfrm>
        </p:grpSpPr>
        <p:grpSp>
          <p:nvGrpSpPr>
            <p:cNvPr id="22" name="组合 21"/>
            <p:cNvGrpSpPr/>
            <p:nvPr/>
          </p:nvGrpSpPr>
          <p:grpSpPr>
            <a:xfrm>
              <a:off x="1150750" y="1918152"/>
              <a:ext cx="2265843" cy="768087"/>
              <a:chOff x="3165021" y="1924358"/>
              <a:chExt cx="7248979" cy="3391886"/>
            </a:xfrm>
          </p:grpSpPr>
          <p:sp>
            <p:nvSpPr>
              <p:cNvPr id="23" name="矩形 22"/>
              <p:cNvSpPr/>
              <p:nvPr/>
            </p:nvSpPr>
            <p:spPr>
              <a:xfrm>
                <a:off x="3165021" y="1924358"/>
                <a:ext cx="7248979" cy="3391886"/>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456406" y="2372399"/>
                <a:ext cx="6666210" cy="2495804"/>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494240" y="2081697"/>
              <a:ext cx="1455108" cy="461665"/>
            </a:xfrm>
            <a:prstGeom prst="rect">
              <a:avLst/>
            </a:prstGeom>
            <a:noFill/>
          </p:spPr>
          <p:txBody>
            <a:bodyPr wrap="square" rtlCol="0">
              <a:spAutoFit/>
            </a:bodyPr>
            <a:lstStyle/>
            <a:p>
              <a:pPr algn="ctr"/>
              <a:r>
                <a:rPr lang="zh-CN" altLang="en-US" sz="2400" b="1" dirty="0">
                  <a:solidFill>
                    <a:schemeClr val="accent3"/>
                  </a:solidFill>
                </a:rPr>
                <a:t>开幕式</a:t>
              </a:r>
            </a:p>
          </p:txBody>
        </p:sp>
      </p:grpSp>
      <p:grpSp>
        <p:nvGrpSpPr>
          <p:cNvPr id="29" name="组合 28"/>
          <p:cNvGrpSpPr/>
          <p:nvPr/>
        </p:nvGrpSpPr>
        <p:grpSpPr>
          <a:xfrm>
            <a:off x="1150750" y="3736522"/>
            <a:ext cx="2265843" cy="768087"/>
            <a:chOff x="1150750" y="1918152"/>
            <a:chExt cx="2265843" cy="768087"/>
          </a:xfrm>
        </p:grpSpPr>
        <p:grpSp>
          <p:nvGrpSpPr>
            <p:cNvPr id="30" name="组合 29"/>
            <p:cNvGrpSpPr/>
            <p:nvPr/>
          </p:nvGrpSpPr>
          <p:grpSpPr>
            <a:xfrm>
              <a:off x="1150750" y="1918152"/>
              <a:ext cx="2265843" cy="768087"/>
              <a:chOff x="3165021" y="1924358"/>
              <a:chExt cx="7248979" cy="3391886"/>
            </a:xfrm>
          </p:grpSpPr>
          <p:sp>
            <p:nvSpPr>
              <p:cNvPr id="32" name="矩形 31"/>
              <p:cNvSpPr/>
              <p:nvPr/>
            </p:nvSpPr>
            <p:spPr>
              <a:xfrm>
                <a:off x="3165021" y="1924358"/>
                <a:ext cx="7248979" cy="3391886"/>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456406" y="2372399"/>
                <a:ext cx="6666210" cy="2495804"/>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1494240" y="2081697"/>
              <a:ext cx="1455108" cy="461665"/>
            </a:xfrm>
            <a:prstGeom prst="rect">
              <a:avLst/>
            </a:prstGeom>
            <a:noFill/>
          </p:spPr>
          <p:txBody>
            <a:bodyPr wrap="square" rtlCol="0">
              <a:spAutoFit/>
            </a:bodyPr>
            <a:lstStyle/>
            <a:p>
              <a:pPr algn="ctr"/>
              <a:r>
                <a:rPr lang="zh-CN" altLang="en-US" sz="2400" b="1" dirty="0">
                  <a:solidFill>
                    <a:schemeClr val="accent3"/>
                  </a:solidFill>
                </a:rPr>
                <a:t>闭幕式</a:t>
              </a:r>
            </a:p>
          </p:txBody>
        </p:sp>
      </p:grpSp>
      <p:sp>
        <p:nvSpPr>
          <p:cNvPr id="16" name="矩形 15"/>
          <p:cNvSpPr/>
          <p:nvPr/>
        </p:nvSpPr>
        <p:spPr>
          <a:xfrm>
            <a:off x="3296442" y="2472381"/>
            <a:ext cx="6096000" cy="499624"/>
          </a:xfrm>
          <a:prstGeom prst="rect">
            <a:avLst/>
          </a:prstGeom>
        </p:spPr>
        <p:txBody>
          <a:bodyPr>
            <a:spAutoFit/>
          </a:bodyPr>
          <a:lstStyle/>
          <a:p>
            <a:pPr indent="355600" algn="just">
              <a:lnSpc>
                <a:spcPct val="150000"/>
              </a:lnSpc>
            </a:pP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中午</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11</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30-13</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00</a:t>
            </a:r>
            <a:endPar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271831" y="4137500"/>
            <a:ext cx="4746812" cy="553998"/>
          </a:xfrm>
          <a:prstGeom prst="rect">
            <a:avLst/>
          </a:prstGeom>
        </p:spPr>
        <p:txBody>
          <a:bodyPr wrap="none">
            <a:spAutoFit/>
          </a:bodyPr>
          <a:lstStyle/>
          <a:p>
            <a:pPr indent="355600">
              <a:lnSpc>
                <a:spcPct val="150000"/>
              </a:lnSpc>
            </a:pP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晚上</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19</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00-21</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30</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（四到六年级）</a:t>
            </a:r>
            <a:endPar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3271831" y="3678592"/>
            <a:ext cx="4746812" cy="499624"/>
          </a:xfrm>
          <a:prstGeom prst="rect">
            <a:avLst/>
          </a:prstGeom>
        </p:spPr>
        <p:txBody>
          <a:bodyPr wrap="none">
            <a:spAutoFit/>
          </a:bodyPr>
          <a:lstStyle/>
          <a:p>
            <a:pPr indent="355600">
              <a:lnSpc>
                <a:spcPct val="150000"/>
              </a:lnSpc>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下午</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14</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00-18</a:t>
            </a:r>
            <a:r>
              <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30</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（一到三年级）</a:t>
            </a:r>
            <a:endPar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36" name="图片 35"/>
          <p:cNvPicPr>
            <a:picLocks noChangeAspect="1"/>
          </p:cNvPicPr>
          <p:nvPr/>
        </p:nvPicPr>
        <p:blipFill rotWithShape="1">
          <a:blip r:embed="rId6"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37" name="文本框 36"/>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活动时间</a:t>
            </a:r>
          </a:p>
        </p:txBody>
      </p:sp>
      <p:grpSp>
        <p:nvGrpSpPr>
          <p:cNvPr id="38" name="组合 37"/>
          <p:cNvGrpSpPr/>
          <p:nvPr/>
        </p:nvGrpSpPr>
        <p:grpSpPr>
          <a:xfrm>
            <a:off x="3182448" y="394944"/>
            <a:ext cx="5827104" cy="1001325"/>
            <a:chOff x="3145603" y="445744"/>
            <a:chExt cx="5827104" cy="1001325"/>
          </a:xfrm>
        </p:grpSpPr>
        <p:pic>
          <p:nvPicPr>
            <p:cNvPr id="39" name="图片 3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40" name="图片 3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ppt_x"/>
                                          </p:val>
                                        </p:tav>
                                        <p:tav tm="100000">
                                          <p:val>
                                            <p:strVal val="#ppt_x"/>
                                          </p:val>
                                        </p:tav>
                                      </p:tavLst>
                                    </p:anim>
                                    <p:anim calcmode="lin" valueType="num">
                                      <p:cBhvr additive="base">
                                        <p:cTn id="8" dur="750" fill="hold"/>
                                        <p:tgtEl>
                                          <p:spTgt spid="36"/>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arn(outVertical)">
                                      <p:cBhvr>
                                        <p:cTn id="22" dur="500"/>
                                        <p:tgtEl>
                                          <p:spTgt spid="3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5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Scale>
                                      <p:cBhvr>
                                        <p:cTn id="31"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2"/>
                                        </p:tgtEl>
                                        <p:attrNameLst>
                                          <p:attrName>ppt_x</p:attrName>
                                          <p:attrName>ppt_y</p:attrName>
                                        </p:attrNameLst>
                                      </p:cBhvr>
                                    </p:animMotion>
                                    <p:animEffect transition="in" filter="fade">
                                      <p:cBhvr>
                                        <p:cTn id="33" dur="1000"/>
                                        <p:tgtEl>
                                          <p:spTgt spid="12"/>
                                        </p:tgtEl>
                                      </p:cBhvr>
                                    </p:animEffect>
                                  </p:childTnLst>
                                </p:cTn>
                              </p:par>
                            </p:childTnLst>
                          </p:cTn>
                        </p:par>
                        <p:par>
                          <p:cTn id="34" fill="hold">
                            <p:stCondLst>
                              <p:cond delay="2500"/>
                            </p:stCondLst>
                            <p:childTnLst>
                              <p:par>
                                <p:cTn id="35" presetID="2" presetClass="entr" presetSubtype="4"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500"/>
                                        <p:tgtEl>
                                          <p:spTgt spid="4"/>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500"/>
                                        <p:tgtEl>
                                          <p:spTgt spid="16"/>
                                        </p:tgtEl>
                                      </p:cBhvr>
                                    </p:animEffect>
                                  </p:childTnLst>
                                </p:cTn>
                              </p:par>
                            </p:childTnLst>
                          </p:cTn>
                        </p:par>
                        <p:par>
                          <p:cTn id="47" fill="hold">
                            <p:stCondLst>
                              <p:cond delay="4000"/>
                            </p:stCondLst>
                            <p:childTnLst>
                              <p:par>
                                <p:cTn id="48" presetID="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34" grpId="0"/>
      <p:bldP spid="35"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sp>
        <p:nvSpPr>
          <p:cNvPr id="5" name="矩形 4"/>
          <p:cNvSpPr/>
          <p:nvPr/>
        </p:nvSpPr>
        <p:spPr>
          <a:xfrm>
            <a:off x="1033638" y="4537174"/>
            <a:ext cx="3120898" cy="923330"/>
          </a:xfrm>
          <a:prstGeom prst="rect">
            <a:avLst/>
          </a:prstGeom>
        </p:spPr>
        <p:txBody>
          <a:bodyPr wrap="square">
            <a:spAutoFit/>
          </a:bodyPr>
          <a:lstStyle/>
          <a:p>
            <a:pPr algn="just">
              <a:lnSpc>
                <a:spcPct val="150000"/>
              </a:lnSpc>
              <a:spcAft>
                <a:spcPts val="0"/>
              </a:spcAft>
            </a:pPr>
            <a:r>
              <a:rPr lang="zh-CN" altLang="zh-CN" sz="1200" b="1"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4" name="椭圆 23"/>
          <p:cNvSpPr/>
          <p:nvPr/>
        </p:nvSpPr>
        <p:spPr>
          <a:xfrm>
            <a:off x="1364628" y="2164912"/>
            <a:ext cx="2520000" cy="2520000"/>
          </a:xfrm>
          <a:prstGeom prst="ellipse">
            <a:avLst/>
          </a:prstGeom>
          <a:solidFill>
            <a:schemeClr val="bg1">
              <a:alpha val="58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834596" y="3164601"/>
            <a:ext cx="2520000" cy="2520000"/>
          </a:xfrm>
          <a:prstGeom prst="ellipse">
            <a:avLst/>
          </a:prstGeom>
          <a:solidFill>
            <a:schemeClr val="bg1">
              <a:alpha val="58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8079322" y="2164912"/>
            <a:ext cx="2520000" cy="2520000"/>
          </a:xfrm>
          <a:prstGeom prst="ellipse">
            <a:avLst/>
          </a:prstGeom>
          <a:solidFill>
            <a:schemeClr val="bg1">
              <a:alpha val="58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559732" y="2155790"/>
            <a:ext cx="3120898" cy="923330"/>
          </a:xfrm>
          <a:prstGeom prst="rect">
            <a:avLst/>
          </a:prstGeom>
        </p:spPr>
        <p:txBody>
          <a:bodyPr wrap="square">
            <a:spAutoFit/>
          </a:bodyPr>
          <a:lstStyle/>
          <a:p>
            <a:pPr algn="just">
              <a:lnSpc>
                <a:spcPct val="150000"/>
              </a:lnSpc>
              <a:spcAft>
                <a:spcPts val="0"/>
              </a:spcAft>
            </a:pPr>
            <a:r>
              <a:rPr lang="zh-CN" altLang="zh-CN" sz="1200" b="1"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9" name="矩形 28"/>
          <p:cNvSpPr/>
          <p:nvPr/>
        </p:nvSpPr>
        <p:spPr>
          <a:xfrm>
            <a:off x="7803100" y="4537174"/>
            <a:ext cx="3120898" cy="923330"/>
          </a:xfrm>
          <a:prstGeom prst="rect">
            <a:avLst/>
          </a:prstGeom>
        </p:spPr>
        <p:txBody>
          <a:bodyPr wrap="square">
            <a:spAutoFit/>
          </a:bodyPr>
          <a:lstStyle/>
          <a:p>
            <a:pPr algn="just">
              <a:lnSpc>
                <a:spcPct val="150000"/>
              </a:lnSpc>
              <a:spcAft>
                <a:spcPts val="0"/>
              </a:spcAft>
            </a:pPr>
            <a:r>
              <a:rPr lang="zh-CN" altLang="zh-CN" sz="1200" b="1"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pic>
        <p:nvPicPr>
          <p:cNvPr id="32" name="图片 3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17747" y="3446894"/>
            <a:ext cx="1953699" cy="1955414"/>
          </a:xfrm>
          <a:prstGeom prst="rect">
            <a:avLst/>
          </a:prstGeom>
        </p:spPr>
      </p:pic>
      <p:pic>
        <p:nvPicPr>
          <p:cNvPr id="34" name="图片 3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61615" y="2447205"/>
            <a:ext cx="1955414" cy="1955414"/>
          </a:xfrm>
          <a:prstGeom prst="rect">
            <a:avLst/>
          </a:prstGeom>
        </p:spPr>
      </p:pic>
      <p:pic>
        <p:nvPicPr>
          <p:cNvPr id="36" name="图片 3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2710" y="2442136"/>
            <a:ext cx="1963836" cy="1965553"/>
          </a:xfrm>
          <a:prstGeom prst="rect">
            <a:avLst/>
          </a:prstGeom>
        </p:spPr>
      </p:pic>
      <p:pic>
        <p:nvPicPr>
          <p:cNvPr id="23" name="图片 22"/>
          <p:cNvPicPr>
            <a:picLocks noChangeAspect="1"/>
          </p:cNvPicPr>
          <p:nvPr/>
        </p:nvPicPr>
        <p:blipFill rotWithShape="1">
          <a:blip r:embed="rId8"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25" name="文本框 24"/>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活动目的</a:t>
            </a:r>
          </a:p>
        </p:txBody>
      </p:sp>
      <p:grpSp>
        <p:nvGrpSpPr>
          <p:cNvPr id="30" name="组合 29"/>
          <p:cNvGrpSpPr/>
          <p:nvPr/>
        </p:nvGrpSpPr>
        <p:grpSpPr>
          <a:xfrm>
            <a:off x="3182448" y="394944"/>
            <a:ext cx="5827104" cy="1001325"/>
            <a:chOff x="3145603" y="445744"/>
            <a:chExt cx="5827104" cy="1001325"/>
          </a:xfrm>
        </p:grpSpPr>
        <p:pic>
          <p:nvPicPr>
            <p:cNvPr id="31" name="图片 3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3" name="图片 3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ppt_x"/>
                                          </p:val>
                                        </p:tav>
                                        <p:tav tm="100000">
                                          <p:val>
                                            <p:strVal val="#ppt_x"/>
                                          </p:val>
                                        </p:tav>
                                      </p:tavLst>
                                    </p:anim>
                                    <p:anim calcmode="lin" valueType="num">
                                      <p:cBhvr additive="base">
                                        <p:cTn id="8" dur="750" fill="hold"/>
                                        <p:tgtEl>
                                          <p:spTgt spid="23"/>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outVertical)">
                                      <p:cBhvr>
                                        <p:cTn id="22" dur="500"/>
                                        <p:tgtEl>
                                          <p:spTgt spid="3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1500"/>
                            </p:stCondLst>
                            <p:childTnLst>
                              <p:par>
                                <p:cTn id="29" presetID="31"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1000" fill="hold"/>
                                        <p:tgtEl>
                                          <p:spTgt spid="24"/>
                                        </p:tgtEl>
                                        <p:attrNameLst>
                                          <p:attrName>ppt_w</p:attrName>
                                        </p:attrNameLst>
                                      </p:cBhvr>
                                      <p:tavLst>
                                        <p:tav tm="0">
                                          <p:val>
                                            <p:fltVal val="0"/>
                                          </p:val>
                                        </p:tav>
                                        <p:tav tm="100000">
                                          <p:val>
                                            <p:strVal val="#ppt_w"/>
                                          </p:val>
                                        </p:tav>
                                      </p:tavLst>
                                    </p:anim>
                                    <p:anim calcmode="lin" valueType="num">
                                      <p:cBhvr>
                                        <p:cTn id="32" dur="1000" fill="hold"/>
                                        <p:tgtEl>
                                          <p:spTgt spid="24"/>
                                        </p:tgtEl>
                                        <p:attrNameLst>
                                          <p:attrName>ppt_h</p:attrName>
                                        </p:attrNameLst>
                                      </p:cBhvr>
                                      <p:tavLst>
                                        <p:tav tm="0">
                                          <p:val>
                                            <p:fltVal val="0"/>
                                          </p:val>
                                        </p:tav>
                                        <p:tav tm="100000">
                                          <p:val>
                                            <p:strVal val="#ppt_h"/>
                                          </p:val>
                                        </p:tav>
                                      </p:tavLst>
                                    </p:anim>
                                    <p:anim calcmode="lin" valueType="num">
                                      <p:cBhvr>
                                        <p:cTn id="33" dur="1000" fill="hold"/>
                                        <p:tgtEl>
                                          <p:spTgt spid="24"/>
                                        </p:tgtEl>
                                        <p:attrNameLst>
                                          <p:attrName>style.rotation</p:attrName>
                                        </p:attrNameLst>
                                      </p:cBhvr>
                                      <p:tavLst>
                                        <p:tav tm="0">
                                          <p:val>
                                            <p:fltVal val="90"/>
                                          </p:val>
                                        </p:tav>
                                        <p:tav tm="100000">
                                          <p:val>
                                            <p:fltVal val="0"/>
                                          </p:val>
                                        </p:tav>
                                      </p:tavLst>
                                    </p:anim>
                                    <p:animEffect transition="in" filter="fade">
                                      <p:cBhvr>
                                        <p:cTn id="34" dur="1000"/>
                                        <p:tgtEl>
                                          <p:spTgt spid="24"/>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1000" fill="hold"/>
                                        <p:tgtEl>
                                          <p:spTgt spid="26"/>
                                        </p:tgtEl>
                                        <p:attrNameLst>
                                          <p:attrName>ppt_w</p:attrName>
                                        </p:attrNameLst>
                                      </p:cBhvr>
                                      <p:tavLst>
                                        <p:tav tm="0">
                                          <p:val>
                                            <p:fltVal val="0"/>
                                          </p:val>
                                        </p:tav>
                                        <p:tav tm="100000">
                                          <p:val>
                                            <p:strVal val="#ppt_w"/>
                                          </p:val>
                                        </p:tav>
                                      </p:tavLst>
                                    </p:anim>
                                    <p:anim calcmode="lin" valueType="num">
                                      <p:cBhvr>
                                        <p:cTn id="38" dur="1000" fill="hold"/>
                                        <p:tgtEl>
                                          <p:spTgt spid="26"/>
                                        </p:tgtEl>
                                        <p:attrNameLst>
                                          <p:attrName>ppt_h</p:attrName>
                                        </p:attrNameLst>
                                      </p:cBhvr>
                                      <p:tavLst>
                                        <p:tav tm="0">
                                          <p:val>
                                            <p:fltVal val="0"/>
                                          </p:val>
                                        </p:tav>
                                        <p:tav tm="100000">
                                          <p:val>
                                            <p:strVal val="#ppt_h"/>
                                          </p:val>
                                        </p:tav>
                                      </p:tavLst>
                                    </p:anim>
                                    <p:anim calcmode="lin" valueType="num">
                                      <p:cBhvr>
                                        <p:cTn id="39" dur="1000" fill="hold"/>
                                        <p:tgtEl>
                                          <p:spTgt spid="26"/>
                                        </p:tgtEl>
                                        <p:attrNameLst>
                                          <p:attrName>style.rotation</p:attrName>
                                        </p:attrNameLst>
                                      </p:cBhvr>
                                      <p:tavLst>
                                        <p:tav tm="0">
                                          <p:val>
                                            <p:fltVal val="90"/>
                                          </p:val>
                                        </p:tav>
                                        <p:tav tm="100000">
                                          <p:val>
                                            <p:fltVal val="0"/>
                                          </p:val>
                                        </p:tav>
                                      </p:tavLst>
                                    </p:anim>
                                    <p:animEffect transition="in" filter="fade">
                                      <p:cBhvr>
                                        <p:cTn id="40" dur="1000"/>
                                        <p:tgtEl>
                                          <p:spTgt spid="2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ppt_w</p:attrName>
                                        </p:attrNameLst>
                                      </p:cBhvr>
                                      <p:tavLst>
                                        <p:tav tm="0">
                                          <p:val>
                                            <p:fltVal val="0"/>
                                          </p:val>
                                        </p:tav>
                                        <p:tav tm="100000">
                                          <p:val>
                                            <p:strVal val="#ppt_w"/>
                                          </p:val>
                                        </p:tav>
                                      </p:tavLst>
                                    </p:anim>
                                    <p:anim calcmode="lin" valueType="num">
                                      <p:cBhvr>
                                        <p:cTn id="44" dur="1000" fill="hold"/>
                                        <p:tgtEl>
                                          <p:spTgt spid="27"/>
                                        </p:tgtEl>
                                        <p:attrNameLst>
                                          <p:attrName>ppt_h</p:attrName>
                                        </p:attrNameLst>
                                      </p:cBhvr>
                                      <p:tavLst>
                                        <p:tav tm="0">
                                          <p:val>
                                            <p:fltVal val="0"/>
                                          </p:val>
                                        </p:tav>
                                        <p:tav tm="100000">
                                          <p:val>
                                            <p:strVal val="#ppt_h"/>
                                          </p:val>
                                        </p:tav>
                                      </p:tavLst>
                                    </p:anim>
                                    <p:anim calcmode="lin" valueType="num">
                                      <p:cBhvr>
                                        <p:cTn id="45" dur="1000" fill="hold"/>
                                        <p:tgtEl>
                                          <p:spTgt spid="27"/>
                                        </p:tgtEl>
                                        <p:attrNameLst>
                                          <p:attrName>style.rotation</p:attrName>
                                        </p:attrNameLst>
                                      </p:cBhvr>
                                      <p:tavLst>
                                        <p:tav tm="0">
                                          <p:val>
                                            <p:fltVal val="90"/>
                                          </p:val>
                                        </p:tav>
                                        <p:tav tm="100000">
                                          <p:val>
                                            <p:fltVal val="0"/>
                                          </p:val>
                                        </p:tav>
                                      </p:tavLst>
                                    </p:anim>
                                    <p:animEffect transition="in" filter="fade">
                                      <p:cBhvr>
                                        <p:cTn id="46" dur="1000"/>
                                        <p:tgtEl>
                                          <p:spTgt spid="27"/>
                                        </p:tgtEl>
                                      </p:cBhvr>
                                    </p:animEffect>
                                  </p:childTnLst>
                                </p:cTn>
                              </p:par>
                            </p:childTnLst>
                          </p:cTn>
                        </p:par>
                        <p:par>
                          <p:cTn id="47" fill="hold">
                            <p:stCondLst>
                              <p:cond delay="2500"/>
                            </p:stCondLst>
                            <p:childTnLst>
                              <p:par>
                                <p:cTn id="48" presetID="6" presetClass="entr" presetSubtype="16" fill="hold"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circle(in)">
                                      <p:cBhvr>
                                        <p:cTn id="50" dur="900"/>
                                        <p:tgtEl>
                                          <p:spTgt spid="36"/>
                                        </p:tgtEl>
                                      </p:cBhvr>
                                    </p:animEffect>
                                  </p:childTnLst>
                                </p:cTn>
                              </p:par>
                              <p:par>
                                <p:cTn id="51" presetID="6" presetClass="entr" presetSubtype="16"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circle(in)">
                                      <p:cBhvr>
                                        <p:cTn id="53" dur="900"/>
                                        <p:tgtEl>
                                          <p:spTgt spid="32"/>
                                        </p:tgtEl>
                                      </p:cBhvr>
                                    </p:animEffect>
                                  </p:childTnLst>
                                </p:cTn>
                              </p:par>
                              <p:par>
                                <p:cTn id="54" presetID="6" presetClass="entr" presetSubtype="16"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circle(in)">
                                      <p:cBhvr>
                                        <p:cTn id="56" dur="900"/>
                                        <p:tgtEl>
                                          <p:spTgt spid="34"/>
                                        </p:tgtEl>
                                      </p:cBhvr>
                                    </p:animEffect>
                                  </p:childTnLst>
                                </p:cTn>
                              </p:par>
                            </p:childTnLst>
                          </p:cTn>
                        </p:par>
                        <p:par>
                          <p:cTn id="57" fill="hold">
                            <p:stCondLst>
                              <p:cond delay="3500"/>
                            </p:stCondLst>
                            <p:childTnLst>
                              <p:par>
                                <p:cTn id="58" presetID="42" presetClass="entr" presetSubtype="0"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1000"/>
                                        <p:tgtEl>
                                          <p:spTgt spid="5"/>
                                        </p:tgtEl>
                                      </p:cBhvr>
                                    </p:animEffect>
                                    <p:anim calcmode="lin" valueType="num">
                                      <p:cBhvr>
                                        <p:cTn id="61" dur="1000" fill="hold"/>
                                        <p:tgtEl>
                                          <p:spTgt spid="5"/>
                                        </p:tgtEl>
                                        <p:attrNameLst>
                                          <p:attrName>ppt_x</p:attrName>
                                        </p:attrNameLst>
                                      </p:cBhvr>
                                      <p:tavLst>
                                        <p:tav tm="0">
                                          <p:val>
                                            <p:strVal val="#ppt_x"/>
                                          </p:val>
                                        </p:tav>
                                        <p:tav tm="100000">
                                          <p:val>
                                            <p:strVal val="#ppt_x"/>
                                          </p:val>
                                        </p:tav>
                                      </p:tavLst>
                                    </p:anim>
                                    <p:anim calcmode="lin" valueType="num">
                                      <p:cBhvr>
                                        <p:cTn id="62" dur="1000" fill="hold"/>
                                        <p:tgtEl>
                                          <p:spTgt spid="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1000"/>
                                        <p:tgtEl>
                                          <p:spTgt spid="28"/>
                                        </p:tgtEl>
                                      </p:cBhvr>
                                    </p:animEffect>
                                    <p:anim calcmode="lin" valueType="num">
                                      <p:cBhvr>
                                        <p:cTn id="66" dur="1000" fill="hold"/>
                                        <p:tgtEl>
                                          <p:spTgt spid="28"/>
                                        </p:tgtEl>
                                        <p:attrNameLst>
                                          <p:attrName>ppt_x</p:attrName>
                                        </p:attrNameLst>
                                      </p:cBhvr>
                                      <p:tavLst>
                                        <p:tav tm="0">
                                          <p:val>
                                            <p:strVal val="#ppt_x"/>
                                          </p:val>
                                        </p:tav>
                                        <p:tav tm="100000">
                                          <p:val>
                                            <p:strVal val="#ppt_x"/>
                                          </p:val>
                                        </p:tav>
                                      </p:tavLst>
                                    </p:anim>
                                    <p:anim calcmode="lin" valueType="num">
                                      <p:cBhvr>
                                        <p:cTn id="67" dur="1000" fill="hold"/>
                                        <p:tgtEl>
                                          <p:spTgt spid="2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1000"/>
                                        <p:tgtEl>
                                          <p:spTgt spid="29"/>
                                        </p:tgtEl>
                                      </p:cBhvr>
                                    </p:animEffect>
                                    <p:anim calcmode="lin" valueType="num">
                                      <p:cBhvr>
                                        <p:cTn id="71" dur="1000" fill="hold"/>
                                        <p:tgtEl>
                                          <p:spTgt spid="29"/>
                                        </p:tgtEl>
                                        <p:attrNameLst>
                                          <p:attrName>ppt_x</p:attrName>
                                        </p:attrNameLst>
                                      </p:cBhvr>
                                      <p:tavLst>
                                        <p:tav tm="0">
                                          <p:val>
                                            <p:strVal val="#ppt_x"/>
                                          </p:val>
                                        </p:tav>
                                        <p:tav tm="100000">
                                          <p:val>
                                            <p:strVal val="#ppt_x"/>
                                          </p:val>
                                        </p:tav>
                                      </p:tavLst>
                                    </p:anim>
                                    <p:anim calcmode="lin" valueType="num">
                                      <p:cBhvr>
                                        <p:cTn id="7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animBg="1"/>
      <p:bldP spid="26" grpId="0" animBg="1"/>
      <p:bldP spid="27" grpId="0" animBg="1"/>
      <p:bldP spid="28" grpId="0"/>
      <p:bldP spid="29"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2544" y="1770634"/>
            <a:ext cx="2655761" cy="3679879"/>
          </a:xfrm>
          <a:prstGeom prst="rect">
            <a:avLst/>
          </a:prstGeom>
        </p:spPr>
      </p:pic>
      <p:grpSp>
        <p:nvGrpSpPr>
          <p:cNvPr id="28" name="组合 27"/>
          <p:cNvGrpSpPr/>
          <p:nvPr/>
        </p:nvGrpSpPr>
        <p:grpSpPr>
          <a:xfrm>
            <a:off x="4044723" y="2633448"/>
            <a:ext cx="6556179" cy="2222449"/>
            <a:chOff x="3165021" y="1924358"/>
            <a:chExt cx="7248979" cy="3391886"/>
          </a:xfrm>
        </p:grpSpPr>
        <p:sp>
          <p:nvSpPr>
            <p:cNvPr id="29" name="矩形 28"/>
            <p:cNvSpPr/>
            <p:nvPr/>
          </p:nvSpPr>
          <p:spPr>
            <a:xfrm>
              <a:off x="3165021" y="1924358"/>
              <a:ext cx="7248979" cy="3391886"/>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82365" y="2233488"/>
              <a:ext cx="6814291" cy="2773624"/>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4274812" y="3056894"/>
            <a:ext cx="5932945" cy="1338828"/>
          </a:xfrm>
          <a:prstGeom prst="rect">
            <a:avLst/>
          </a:prstGeom>
        </p:spPr>
        <p:txBody>
          <a:bodyPr wrap="square">
            <a:spAutoFit/>
          </a:bodyPr>
          <a:lstStyle/>
          <a:p>
            <a:pPr algn="just">
              <a:lnSpc>
                <a:spcPct val="150000"/>
              </a:lnSpc>
              <a:spcAft>
                <a:spcPts val="0"/>
              </a:spcAft>
            </a:pPr>
            <a:r>
              <a:rPr lang="zh-CN" altLang="zh-CN" b="1"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grpSp>
        <p:nvGrpSpPr>
          <p:cNvPr id="32" name="组合 31"/>
          <p:cNvGrpSpPr/>
          <p:nvPr/>
        </p:nvGrpSpPr>
        <p:grpSpPr>
          <a:xfrm>
            <a:off x="2995553" y="2047287"/>
            <a:ext cx="4855809" cy="1109705"/>
            <a:chOff x="2995553" y="2047287"/>
            <a:chExt cx="4855809" cy="1109705"/>
          </a:xfrm>
        </p:grpSpPr>
        <p:pic>
          <p:nvPicPr>
            <p:cNvPr id="14" name="图片 13"/>
            <p:cNvPicPr>
              <a:picLocks noChangeAspect="1"/>
            </p:cNvPicPr>
            <p:nvPr/>
          </p:nvPicPr>
          <p:blipFill rotWithShape="1">
            <a:blip r:embed="rId6" cstate="email">
              <a:extLst>
                <a:ext uri="{28A0092B-C50C-407E-A947-70E740481C1C}">
                  <a14:useLocalDpi xmlns:a14="http://schemas.microsoft.com/office/drawing/2010/main"/>
                </a:ext>
              </a:extLst>
            </a:blip>
            <a:srcRect l="-3370"/>
            <a:stretch>
              <a:fillRect/>
            </a:stretch>
          </p:blipFill>
          <p:spPr>
            <a:xfrm>
              <a:off x="2995553" y="2047287"/>
              <a:ext cx="4245731" cy="1109705"/>
            </a:xfrm>
            <a:prstGeom prst="rect">
              <a:avLst/>
            </a:prstGeom>
          </p:spPr>
        </p:pic>
        <p:sp>
          <p:nvSpPr>
            <p:cNvPr id="31" name="文本框 30"/>
            <p:cNvSpPr txBox="1"/>
            <p:nvPr/>
          </p:nvSpPr>
          <p:spPr>
            <a:xfrm>
              <a:off x="5026100" y="2297562"/>
              <a:ext cx="2825262" cy="400110"/>
            </a:xfrm>
            <a:prstGeom prst="rect">
              <a:avLst/>
            </a:prstGeom>
            <a:noFill/>
          </p:spPr>
          <p:txBody>
            <a:bodyPr wrap="square" rtlCol="0">
              <a:spAutoFit/>
            </a:bodyPr>
            <a:lstStyle/>
            <a:p>
              <a:r>
                <a:rPr lang="zh-CN" altLang="en-US" sz="2000" b="1" dirty="0">
                  <a:ln w="19050">
                    <a:noFill/>
                  </a:ln>
                  <a:solidFill>
                    <a:schemeClr val="tx1">
                      <a:lumMod val="85000"/>
                      <a:lumOff val="15000"/>
                    </a:schemeClr>
                  </a:solidFill>
                  <a:latin typeface="+mn-ea"/>
                </a:rPr>
                <a:t>亮点（一）</a:t>
              </a:r>
            </a:p>
          </p:txBody>
        </p:sp>
      </p:grpSp>
      <p:pic>
        <p:nvPicPr>
          <p:cNvPr id="27" name="图片 26"/>
          <p:cNvPicPr>
            <a:picLocks noChangeAspect="1"/>
          </p:cNvPicPr>
          <p:nvPr/>
        </p:nvPicPr>
        <p:blipFill rotWithShape="1">
          <a:blip r:embed="rId7"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33" name="文本框 32"/>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活动亮点</a:t>
            </a:r>
          </a:p>
        </p:txBody>
      </p:sp>
      <p:grpSp>
        <p:nvGrpSpPr>
          <p:cNvPr id="34" name="组合 33"/>
          <p:cNvGrpSpPr/>
          <p:nvPr/>
        </p:nvGrpSpPr>
        <p:grpSpPr>
          <a:xfrm>
            <a:off x="3182448" y="394944"/>
            <a:ext cx="5827104" cy="1001325"/>
            <a:chOff x="3145603" y="445744"/>
            <a:chExt cx="5827104" cy="1001325"/>
          </a:xfrm>
        </p:grpSpPr>
        <p:pic>
          <p:nvPicPr>
            <p:cNvPr id="35" name="图片 3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6" name="图片 3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arn(outVertical)">
                                      <p:cBhvr>
                                        <p:cTn id="22" dur="500"/>
                                        <p:tgtEl>
                                          <p:spTgt spid="3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par>
                          <p:cTn id="42" fill="hold">
                            <p:stCondLst>
                              <p:cond delay="3000"/>
                            </p:stCondLst>
                            <p:childTnLst>
                              <p:par>
                                <p:cTn id="43" presetID="16" presetClass="entr" presetSubtype="21"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arn(inVertical)">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2544" y="1770634"/>
            <a:ext cx="2655761" cy="3679879"/>
          </a:xfrm>
          <a:prstGeom prst="rect">
            <a:avLst/>
          </a:prstGeom>
        </p:spPr>
      </p:pic>
      <p:grpSp>
        <p:nvGrpSpPr>
          <p:cNvPr id="28" name="组合 27"/>
          <p:cNvGrpSpPr/>
          <p:nvPr/>
        </p:nvGrpSpPr>
        <p:grpSpPr>
          <a:xfrm>
            <a:off x="4044723" y="2633448"/>
            <a:ext cx="6556179" cy="2222449"/>
            <a:chOff x="3165021" y="1924358"/>
            <a:chExt cx="7248979" cy="3391886"/>
          </a:xfrm>
        </p:grpSpPr>
        <p:sp>
          <p:nvSpPr>
            <p:cNvPr id="29" name="矩形 28"/>
            <p:cNvSpPr/>
            <p:nvPr/>
          </p:nvSpPr>
          <p:spPr>
            <a:xfrm>
              <a:off x="3165021" y="1924358"/>
              <a:ext cx="7248979" cy="3391886"/>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82365" y="2233488"/>
              <a:ext cx="6814291" cy="2773624"/>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4274812" y="3056894"/>
            <a:ext cx="5932945" cy="1338828"/>
          </a:xfrm>
          <a:prstGeom prst="rect">
            <a:avLst/>
          </a:prstGeom>
        </p:spPr>
        <p:txBody>
          <a:bodyPr wrap="square">
            <a:spAutoFit/>
          </a:bodyPr>
          <a:lstStyle/>
          <a:p>
            <a:pPr algn="just">
              <a:lnSpc>
                <a:spcPct val="150000"/>
              </a:lnSpc>
              <a:spcAft>
                <a:spcPts val="0"/>
              </a:spcAft>
            </a:pPr>
            <a:r>
              <a:rPr lang="zh-CN" altLang="zh-CN" b="1"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grpSp>
        <p:nvGrpSpPr>
          <p:cNvPr id="4" name="组合 3"/>
          <p:cNvGrpSpPr/>
          <p:nvPr/>
        </p:nvGrpSpPr>
        <p:grpSpPr>
          <a:xfrm>
            <a:off x="3238500" y="1690200"/>
            <a:ext cx="4612862" cy="1381713"/>
            <a:chOff x="3238500" y="1690200"/>
            <a:chExt cx="4612862" cy="1381713"/>
          </a:xfrm>
        </p:grpSpPr>
        <p:pic>
          <p:nvPicPr>
            <p:cNvPr id="14" name="图片 13"/>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3238500" y="1690200"/>
              <a:ext cx="3668677" cy="1381713"/>
            </a:xfrm>
            <a:prstGeom prst="rect">
              <a:avLst/>
            </a:prstGeom>
          </p:spPr>
        </p:pic>
        <p:sp>
          <p:nvSpPr>
            <p:cNvPr id="31" name="文本框 30"/>
            <p:cNvSpPr txBox="1"/>
            <p:nvPr/>
          </p:nvSpPr>
          <p:spPr>
            <a:xfrm>
              <a:off x="5026100" y="2297562"/>
              <a:ext cx="2825262" cy="400110"/>
            </a:xfrm>
            <a:prstGeom prst="rect">
              <a:avLst/>
            </a:prstGeom>
            <a:noFill/>
          </p:spPr>
          <p:txBody>
            <a:bodyPr wrap="square" rtlCol="0">
              <a:spAutoFit/>
            </a:bodyPr>
            <a:lstStyle/>
            <a:p>
              <a:r>
                <a:rPr lang="zh-CN" altLang="en-US" sz="2000" b="1" dirty="0">
                  <a:ln w="19050">
                    <a:noFill/>
                  </a:ln>
                  <a:solidFill>
                    <a:schemeClr val="tx1">
                      <a:lumMod val="85000"/>
                      <a:lumOff val="15000"/>
                    </a:schemeClr>
                  </a:solidFill>
                  <a:latin typeface="+mn-ea"/>
                </a:rPr>
                <a:t>亮点（二）</a:t>
              </a:r>
            </a:p>
          </p:txBody>
        </p:sp>
      </p:grpSp>
      <p:pic>
        <p:nvPicPr>
          <p:cNvPr id="27" name="图片 26"/>
          <p:cNvPicPr>
            <a:picLocks noChangeAspect="1"/>
          </p:cNvPicPr>
          <p:nvPr/>
        </p:nvPicPr>
        <p:blipFill rotWithShape="1">
          <a:blip r:embed="rId7"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32" name="文本框 31"/>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活动亮点</a:t>
            </a:r>
          </a:p>
        </p:txBody>
      </p:sp>
      <p:grpSp>
        <p:nvGrpSpPr>
          <p:cNvPr id="33" name="组合 32"/>
          <p:cNvGrpSpPr/>
          <p:nvPr/>
        </p:nvGrpSpPr>
        <p:grpSpPr>
          <a:xfrm>
            <a:off x="3182448" y="394944"/>
            <a:ext cx="5827104" cy="1001325"/>
            <a:chOff x="3145603" y="445744"/>
            <a:chExt cx="5827104" cy="1001325"/>
          </a:xfrm>
        </p:grpSpPr>
        <p:pic>
          <p:nvPicPr>
            <p:cNvPr id="34" name="图片 3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5" name="图片 3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arn(outVertical)">
                                      <p:cBhvr>
                                        <p:cTn id="22" dur="500"/>
                                        <p:tgtEl>
                                          <p:spTgt spid="3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Effect transition="in" filter="fade">
                                      <p:cBhvr>
                                        <p:cTn id="27" dur="500"/>
                                        <p:tgtEl>
                                          <p:spTgt spid="32"/>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par>
                          <p:cTn id="42" fill="hold">
                            <p:stCondLst>
                              <p:cond delay="3000"/>
                            </p:stCondLst>
                            <p:childTnLst>
                              <p:par>
                                <p:cTn id="43" presetID="16" presetClass="entr" presetSubtype="37"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arn(outVertical)">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2544" y="1770634"/>
            <a:ext cx="2655761" cy="3679879"/>
          </a:xfrm>
          <a:prstGeom prst="rect">
            <a:avLst/>
          </a:prstGeom>
        </p:spPr>
      </p:pic>
      <p:grpSp>
        <p:nvGrpSpPr>
          <p:cNvPr id="28" name="组合 27"/>
          <p:cNvGrpSpPr/>
          <p:nvPr/>
        </p:nvGrpSpPr>
        <p:grpSpPr>
          <a:xfrm>
            <a:off x="4044723" y="2633448"/>
            <a:ext cx="6556179" cy="2222449"/>
            <a:chOff x="3165021" y="1924358"/>
            <a:chExt cx="7248979" cy="3391886"/>
          </a:xfrm>
        </p:grpSpPr>
        <p:sp>
          <p:nvSpPr>
            <p:cNvPr id="29" name="矩形 28"/>
            <p:cNvSpPr/>
            <p:nvPr/>
          </p:nvSpPr>
          <p:spPr>
            <a:xfrm>
              <a:off x="3165021" y="1924358"/>
              <a:ext cx="7248979" cy="3391886"/>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82365" y="2233488"/>
              <a:ext cx="6814291" cy="2773624"/>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4274812" y="3056894"/>
            <a:ext cx="5932945" cy="1338828"/>
          </a:xfrm>
          <a:prstGeom prst="rect">
            <a:avLst/>
          </a:prstGeom>
        </p:spPr>
        <p:txBody>
          <a:bodyPr wrap="square">
            <a:spAutoFit/>
          </a:bodyPr>
          <a:lstStyle/>
          <a:p>
            <a:pPr algn="just">
              <a:lnSpc>
                <a:spcPct val="150000"/>
              </a:lnSpc>
              <a:spcAft>
                <a:spcPts val="0"/>
              </a:spcAft>
            </a:pPr>
            <a:r>
              <a:rPr lang="zh-CN" altLang="zh-CN" b="1"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grpSp>
        <p:nvGrpSpPr>
          <p:cNvPr id="4" name="组合 3"/>
          <p:cNvGrpSpPr/>
          <p:nvPr/>
        </p:nvGrpSpPr>
        <p:grpSpPr>
          <a:xfrm>
            <a:off x="3547627" y="1837246"/>
            <a:ext cx="4303735" cy="1259375"/>
            <a:chOff x="3547627" y="1837246"/>
            <a:chExt cx="4303735" cy="1259375"/>
          </a:xfrm>
        </p:grpSpPr>
        <p:pic>
          <p:nvPicPr>
            <p:cNvPr id="14" name="图片 13"/>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3547627" y="1837246"/>
              <a:ext cx="3401977" cy="1259375"/>
            </a:xfrm>
            <a:prstGeom prst="rect">
              <a:avLst/>
            </a:prstGeom>
          </p:spPr>
        </p:pic>
        <p:sp>
          <p:nvSpPr>
            <p:cNvPr id="31" name="文本框 30"/>
            <p:cNvSpPr txBox="1"/>
            <p:nvPr/>
          </p:nvSpPr>
          <p:spPr>
            <a:xfrm>
              <a:off x="5026100" y="2297562"/>
              <a:ext cx="2825262" cy="400110"/>
            </a:xfrm>
            <a:prstGeom prst="rect">
              <a:avLst/>
            </a:prstGeom>
            <a:noFill/>
          </p:spPr>
          <p:txBody>
            <a:bodyPr wrap="square" rtlCol="0">
              <a:spAutoFit/>
            </a:bodyPr>
            <a:lstStyle/>
            <a:p>
              <a:r>
                <a:rPr lang="zh-CN" altLang="en-US" sz="2000" b="1" dirty="0">
                  <a:ln w="19050">
                    <a:noFill/>
                  </a:ln>
                  <a:solidFill>
                    <a:schemeClr val="tx1">
                      <a:lumMod val="85000"/>
                      <a:lumOff val="15000"/>
                    </a:schemeClr>
                  </a:solidFill>
                  <a:latin typeface="+mn-ea"/>
                </a:rPr>
                <a:t>亮点（三）</a:t>
              </a:r>
            </a:p>
          </p:txBody>
        </p:sp>
      </p:grpSp>
      <p:pic>
        <p:nvPicPr>
          <p:cNvPr id="22" name="图片 21"/>
          <p:cNvPicPr>
            <a:picLocks noChangeAspect="1"/>
          </p:cNvPicPr>
          <p:nvPr/>
        </p:nvPicPr>
        <p:blipFill rotWithShape="1">
          <a:blip r:embed="rId7"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23" name="文本框 22"/>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活动亮点</a:t>
            </a:r>
          </a:p>
        </p:txBody>
      </p:sp>
      <p:grpSp>
        <p:nvGrpSpPr>
          <p:cNvPr id="24" name="组合 23"/>
          <p:cNvGrpSpPr/>
          <p:nvPr/>
        </p:nvGrpSpPr>
        <p:grpSpPr>
          <a:xfrm>
            <a:off x="3182448" y="394944"/>
            <a:ext cx="5827104" cy="1001325"/>
            <a:chOff x="3145603" y="445744"/>
            <a:chExt cx="5827104" cy="1001325"/>
          </a:xfrm>
        </p:grpSpPr>
        <p:pic>
          <p:nvPicPr>
            <p:cNvPr id="25" name="图片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26" name="图片 2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ppt_x"/>
                                          </p:val>
                                        </p:tav>
                                        <p:tav tm="100000">
                                          <p:val>
                                            <p:strVal val="#ppt_x"/>
                                          </p:val>
                                        </p:tav>
                                      </p:tavLst>
                                    </p:anim>
                                    <p:anim calcmode="lin" valueType="num">
                                      <p:cBhvr additive="base">
                                        <p:cTn id="8" dur="750" fill="hold"/>
                                        <p:tgtEl>
                                          <p:spTgt spid="22"/>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arn(outVertical)">
                                      <p:cBhvr>
                                        <p:cTn id="22" dur="500"/>
                                        <p:tgtEl>
                                          <p:spTgt spid="2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par>
                          <p:cTn id="42" fill="hold">
                            <p:stCondLst>
                              <p:cond delay="3000"/>
                            </p:stCondLst>
                            <p:childTnLst>
                              <p:par>
                                <p:cTn id="43" presetID="16" presetClass="entr" presetSubtype="37"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arn(outVertical)">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椭圆 6"/>
          <p:cNvSpPr/>
          <p:nvPr>
            <p:custDataLst>
              <p:tags r:id="rId1"/>
            </p:custDataLst>
          </p:nvPr>
        </p:nvSpPr>
        <p:spPr>
          <a:xfrm>
            <a:off x="3598100" y="43824"/>
            <a:ext cx="4995801" cy="4928436"/>
          </a:xfrm>
          <a:prstGeom prst="ellipse">
            <a:avLst/>
          </a:prstGeom>
          <a:solidFill>
            <a:schemeClr val="bg1">
              <a:alpha val="58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p:cNvGrpSpPr/>
          <p:nvPr/>
        </p:nvGrpSpPr>
        <p:grpSpPr>
          <a:xfrm>
            <a:off x="0" y="2882464"/>
            <a:ext cx="12384018" cy="4877968"/>
            <a:chOff x="0" y="2882464"/>
            <a:chExt cx="12384018" cy="4877968"/>
          </a:xfrm>
        </p:grpSpPr>
        <p:pic>
          <p:nvPicPr>
            <p:cNvPr id="10" name="图片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2882464"/>
              <a:ext cx="502823" cy="3975536"/>
            </a:xfrm>
            <a:prstGeom prst="rect">
              <a:avLst/>
            </a:prstGeom>
          </p:spPr>
        </p:pic>
        <p:pic>
          <p:nvPicPr>
            <p:cNvPr id="11" name="图片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831062">
              <a:off x="6874753" y="4764867"/>
              <a:ext cx="949108" cy="2659847"/>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100585" y="3677476"/>
              <a:ext cx="1283433" cy="3180524"/>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946" y="3616163"/>
              <a:ext cx="1856743" cy="3257342"/>
            </a:xfrm>
            <a:prstGeom prst="rect">
              <a:avLst/>
            </a:prstGeom>
          </p:spPr>
        </p:pic>
        <p:pic>
          <p:nvPicPr>
            <p:cNvPr id="15" name="图片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06166" y="4429148"/>
              <a:ext cx="2497091" cy="3331284"/>
            </a:xfrm>
            <a:prstGeom prst="rect">
              <a:avLst/>
            </a:prstGeom>
          </p:spPr>
        </p:pic>
        <p:pic>
          <p:nvPicPr>
            <p:cNvPr id="19" name="图片 18"/>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94699" y="4478121"/>
              <a:ext cx="3023496" cy="2395384"/>
            </a:xfrm>
            <a:prstGeom prst="rect">
              <a:avLst/>
            </a:prstGeom>
          </p:spPr>
        </p:pic>
        <p:pic>
          <p:nvPicPr>
            <p:cNvPr id="21" name="图片 20"/>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160442" y="4695726"/>
              <a:ext cx="2459189" cy="2516762"/>
            </a:xfrm>
            <a:prstGeom prst="rect">
              <a:avLst/>
            </a:prstGeom>
          </p:spPr>
        </p:pic>
      </p:grpSp>
      <p:sp>
        <p:nvSpPr>
          <p:cNvPr id="13" name="文本框 12"/>
          <p:cNvSpPr txBox="1"/>
          <p:nvPr/>
        </p:nvSpPr>
        <p:spPr>
          <a:xfrm>
            <a:off x="4295402" y="2282299"/>
            <a:ext cx="5374437" cy="1200329"/>
          </a:xfrm>
          <a:prstGeom prst="rect">
            <a:avLst/>
          </a:prstGeom>
          <a:noFill/>
        </p:spPr>
        <p:txBody>
          <a:bodyPr wrap="square" rtlCol="0">
            <a:spAutoFit/>
          </a:bodyPr>
          <a:lstStyle/>
          <a:p>
            <a:r>
              <a:rPr lang="zh-CN" altLang="en-US" sz="7200" dirty="0">
                <a:ln w="38100">
                  <a:noFill/>
                </a:ln>
                <a:solidFill>
                  <a:srgbClr val="262261"/>
                </a:solidFill>
                <a:latin typeface="方正胖头鱼简体" panose="03000509000000000000" pitchFamily="65" charset="-122"/>
                <a:ea typeface="方正胖头鱼简体" panose="03000509000000000000" pitchFamily="65" charset="-122"/>
              </a:rPr>
              <a:t>活动筹备</a:t>
            </a:r>
            <a:r>
              <a:rPr lang="en-US" altLang="zh-CN" sz="7200" dirty="0">
                <a:ln w="38100">
                  <a:noFill/>
                </a:ln>
                <a:solidFill>
                  <a:srgbClr val="262261"/>
                </a:solidFill>
                <a:latin typeface="方正胖头鱼简体" panose="03000509000000000000" pitchFamily="65" charset="-122"/>
                <a:ea typeface="方正胖头鱼简体" panose="03000509000000000000" pitchFamily="65" charset="-122"/>
              </a:rPr>
              <a:t> </a:t>
            </a:r>
            <a:endParaRPr lang="zh-CN" altLang="en-US" sz="7200" dirty="0">
              <a:ln w="38100">
                <a:noFill/>
              </a:ln>
              <a:solidFill>
                <a:srgbClr val="262261"/>
              </a:solidFill>
              <a:latin typeface="方正胖头鱼简体" panose="03000509000000000000" pitchFamily="65" charset="-122"/>
              <a:ea typeface="方正胖头鱼简体" panose="03000509000000000000" pitchFamily="65" charset="-122"/>
            </a:endParaRPr>
          </a:p>
        </p:txBody>
      </p:sp>
      <p:grpSp>
        <p:nvGrpSpPr>
          <p:cNvPr id="9" name="组合 8"/>
          <p:cNvGrpSpPr/>
          <p:nvPr/>
        </p:nvGrpSpPr>
        <p:grpSpPr>
          <a:xfrm>
            <a:off x="5243028" y="602872"/>
            <a:ext cx="1616387" cy="1477167"/>
            <a:chOff x="5243028" y="602872"/>
            <a:chExt cx="1616387" cy="1477167"/>
          </a:xfrm>
        </p:grpSpPr>
        <p:pic>
          <p:nvPicPr>
            <p:cNvPr id="20" name="图片 19"/>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456316" y="602872"/>
              <a:ext cx="1279369" cy="1477167"/>
            </a:xfrm>
            <a:prstGeom prst="rect">
              <a:avLst/>
            </a:prstGeom>
          </p:spPr>
        </p:pic>
        <p:sp>
          <p:nvSpPr>
            <p:cNvPr id="8" name="文本框 7"/>
            <p:cNvSpPr txBox="1"/>
            <p:nvPr/>
          </p:nvSpPr>
          <p:spPr>
            <a:xfrm>
              <a:off x="5243028" y="929658"/>
              <a:ext cx="1616387" cy="830997"/>
            </a:xfrm>
            <a:prstGeom prst="rect">
              <a:avLst/>
            </a:prstGeom>
            <a:noFill/>
          </p:spPr>
          <p:txBody>
            <a:bodyPr wrap="square" rtlCol="0">
              <a:spAutoFit/>
            </a:bodyPr>
            <a:lstStyle/>
            <a:p>
              <a:pPr algn="ctr"/>
              <a:r>
                <a:rPr lang="en-US" altLang="zh-CN" sz="4800" dirty="0">
                  <a:solidFill>
                    <a:srgbClr val="262261"/>
                  </a:solidFill>
                  <a:latin typeface="Arial Black" panose="020B0A04020102020204" pitchFamily="34" charset="0"/>
                </a:rPr>
                <a:t>03</a:t>
              </a:r>
              <a:endParaRPr lang="zh-CN" altLang="en-US" sz="4800" dirty="0">
                <a:solidFill>
                  <a:srgbClr val="262261"/>
                </a:solidFill>
                <a:latin typeface="Arial Black" panose="020B0A04020102020204" pitchFamily="34" charset="0"/>
              </a:endParaRPr>
            </a:p>
          </p:txBody>
        </p:sp>
      </p:grpSp>
      <p:pic>
        <p:nvPicPr>
          <p:cNvPr id="16" name="PA_图片 16"/>
          <p:cNvPicPr>
            <a:picLocks noChangeAspect="1"/>
          </p:cNvPicPr>
          <p:nvPr>
            <p:custDataLst>
              <p:tags r:id="rId2"/>
            </p:custDataLst>
          </p:nvPr>
        </p:nvPicPr>
        <p:blipFill>
          <a:blip r:embed="rId14" cstate="email">
            <a:extLst>
              <a:ext uri="{28A0092B-C50C-407E-A947-70E740481C1C}">
                <a14:useLocalDpi xmlns:a14="http://schemas.microsoft.com/office/drawing/2010/main"/>
              </a:ext>
            </a:extLst>
          </a:blip>
          <a:stretch>
            <a:fillRect/>
          </a:stretch>
        </p:blipFill>
        <p:spPr>
          <a:xfrm>
            <a:off x="4782999" y="2806409"/>
            <a:ext cx="460612" cy="447818"/>
          </a:xfrm>
          <a:prstGeom prst="rect">
            <a:avLst/>
          </a:prstGeom>
        </p:spPr>
      </p:pic>
      <p:pic>
        <p:nvPicPr>
          <p:cNvPr id="18" name="PA_图片 16"/>
          <p:cNvPicPr>
            <a:picLocks noChangeAspect="1"/>
          </p:cNvPicPr>
          <p:nvPr>
            <p:custDataLst>
              <p:tags r:id="rId3"/>
            </p:custDataLst>
          </p:nvPr>
        </p:nvPicPr>
        <p:blipFill>
          <a:blip r:embed="rId15" cstate="email">
            <a:extLst>
              <a:ext uri="{28A0092B-C50C-407E-A947-70E740481C1C}">
                <a14:useLocalDpi xmlns:a14="http://schemas.microsoft.com/office/drawing/2010/main"/>
              </a:ext>
            </a:extLst>
          </a:blip>
          <a:stretch>
            <a:fillRect/>
          </a:stretch>
        </p:blipFill>
        <p:spPr>
          <a:xfrm>
            <a:off x="7471227" y="2468303"/>
            <a:ext cx="324033" cy="3150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ppt_w</p:attrName>
                                        </p:attrNameLst>
                                      </p:cBhvr>
                                      <p:tavLst>
                                        <p:tav tm="0">
                                          <p:val>
                                            <p:fltVal val="0"/>
                                          </p:val>
                                        </p:tav>
                                        <p:tav tm="100000">
                                          <p:val>
                                            <p:strVal val="#ppt_w"/>
                                          </p:val>
                                        </p:tav>
                                      </p:tavLst>
                                    </p:anim>
                                    <p:anim calcmode="lin" valueType="num">
                                      <p:cBhvr>
                                        <p:cTn id="14" dur="750" fill="hold"/>
                                        <p:tgtEl>
                                          <p:spTgt spid="7"/>
                                        </p:tgtEl>
                                        <p:attrNameLst>
                                          <p:attrName>ppt_h</p:attrName>
                                        </p:attrNameLst>
                                      </p:cBhvr>
                                      <p:tavLst>
                                        <p:tav tm="0">
                                          <p:val>
                                            <p:fltVal val="0"/>
                                          </p:val>
                                        </p:tav>
                                        <p:tav tm="100000">
                                          <p:val>
                                            <p:strVal val="#ppt_h"/>
                                          </p:val>
                                        </p:tav>
                                      </p:tavLst>
                                    </p:anim>
                                    <p:anim calcmode="lin" valueType="num">
                                      <p:cBhvr>
                                        <p:cTn id="15" dur="750" fill="hold"/>
                                        <p:tgtEl>
                                          <p:spTgt spid="7"/>
                                        </p:tgtEl>
                                        <p:attrNameLst>
                                          <p:attrName>style.rotation</p:attrName>
                                        </p:attrNameLst>
                                      </p:cBhvr>
                                      <p:tavLst>
                                        <p:tav tm="0">
                                          <p:val>
                                            <p:fltVal val="90"/>
                                          </p:val>
                                        </p:tav>
                                        <p:tav tm="100000">
                                          <p:val>
                                            <p:fltVal val="0"/>
                                          </p:val>
                                        </p:tav>
                                      </p:tavLst>
                                    </p:anim>
                                    <p:animEffect transition="in" filter="fade">
                                      <p:cBhvr>
                                        <p:cTn id="16" dur="750"/>
                                        <p:tgtEl>
                                          <p:spTgt spid="7"/>
                                        </p:tgtEl>
                                      </p:cBhvr>
                                    </p:animEffect>
                                  </p:childTnLst>
                                </p:cTn>
                              </p:par>
                            </p:childTnLst>
                          </p:cTn>
                        </p:par>
                        <p:par>
                          <p:cTn id="17" fill="hold">
                            <p:stCondLst>
                              <p:cond delay="2000"/>
                            </p:stCondLst>
                            <p:childTnLst>
                              <p:par>
                                <p:cTn id="18" presetID="26"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217">
                                          <p:stCondLst>
                                            <p:cond delay="0"/>
                                          </p:stCondLst>
                                        </p:cTn>
                                        <p:tgtEl>
                                          <p:spTgt spid="9"/>
                                        </p:tgtEl>
                                      </p:cBhvr>
                                    </p:animEffect>
                                    <p:anim calcmode="lin" valueType="num">
                                      <p:cBhvr>
                                        <p:cTn id="21" dur="683"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2" dur="249"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3" dur="249" tmFilter="0, 0; 0.125,0.2665; 0.25,0.4; 0.375,0.465; 0.5,0.5;  0.625,0.535; 0.75,0.6; 0.875,0.7335; 1,1">
                                          <p:stCondLst>
                                            <p:cond delay="249"/>
                                          </p:stCondLst>
                                        </p:cTn>
                                        <p:tgtEl>
                                          <p:spTgt spid="9"/>
                                        </p:tgtEl>
                                        <p:attrNameLst>
                                          <p:attrName>ppt_y</p:attrName>
                                        </p:attrNameLst>
                                      </p:cBhvr>
                                      <p:tavLst>
                                        <p:tav tm="0" fmla="#ppt_y-sin(pi*$)/9">
                                          <p:val>
                                            <p:fltVal val="0"/>
                                          </p:val>
                                        </p:tav>
                                        <p:tav tm="100000">
                                          <p:val>
                                            <p:fltVal val="1"/>
                                          </p:val>
                                        </p:tav>
                                      </p:tavLst>
                                    </p:anim>
                                    <p:anim calcmode="lin" valueType="num">
                                      <p:cBhvr>
                                        <p:cTn id="24" dur="124" tmFilter="0, 0; 0.125,0.2665; 0.25,0.4; 0.375,0.465; 0.5,0.5;  0.625,0.535; 0.75,0.6; 0.875,0.7335; 1,1">
                                          <p:stCondLst>
                                            <p:cond delay="497"/>
                                          </p:stCondLst>
                                        </p:cTn>
                                        <p:tgtEl>
                                          <p:spTgt spid="9"/>
                                        </p:tgtEl>
                                        <p:attrNameLst>
                                          <p:attrName>ppt_y</p:attrName>
                                        </p:attrNameLst>
                                      </p:cBhvr>
                                      <p:tavLst>
                                        <p:tav tm="0" fmla="#ppt_y-sin(pi*$)/27">
                                          <p:val>
                                            <p:fltVal val="0"/>
                                          </p:val>
                                        </p:tav>
                                        <p:tav tm="100000">
                                          <p:val>
                                            <p:fltVal val="1"/>
                                          </p:val>
                                        </p:tav>
                                      </p:tavLst>
                                    </p:anim>
                                    <p:anim calcmode="lin" valueType="num">
                                      <p:cBhvr>
                                        <p:cTn id="25" dur="62" tmFilter="0, 0; 0.125,0.2665; 0.25,0.4; 0.375,0.465; 0.5,0.5;  0.625,0.535; 0.75,0.6; 0.875,0.7335; 1,1">
                                          <p:stCondLst>
                                            <p:cond delay="621"/>
                                          </p:stCondLst>
                                        </p:cTn>
                                        <p:tgtEl>
                                          <p:spTgt spid="9"/>
                                        </p:tgtEl>
                                        <p:attrNameLst>
                                          <p:attrName>ppt_y</p:attrName>
                                        </p:attrNameLst>
                                      </p:cBhvr>
                                      <p:tavLst>
                                        <p:tav tm="0" fmla="#ppt_y-sin(pi*$)/81">
                                          <p:val>
                                            <p:fltVal val="0"/>
                                          </p:val>
                                        </p:tav>
                                        <p:tav tm="100000">
                                          <p:val>
                                            <p:fltVal val="1"/>
                                          </p:val>
                                        </p:tav>
                                      </p:tavLst>
                                    </p:anim>
                                    <p:animScale>
                                      <p:cBhvr>
                                        <p:cTn id="26" dur="10">
                                          <p:stCondLst>
                                            <p:cond delay="244"/>
                                          </p:stCondLst>
                                        </p:cTn>
                                        <p:tgtEl>
                                          <p:spTgt spid="9"/>
                                        </p:tgtEl>
                                      </p:cBhvr>
                                      <p:to x="100000" y="60000"/>
                                    </p:animScale>
                                    <p:animScale>
                                      <p:cBhvr>
                                        <p:cTn id="27" dur="62" decel="50000">
                                          <p:stCondLst>
                                            <p:cond delay="254"/>
                                          </p:stCondLst>
                                        </p:cTn>
                                        <p:tgtEl>
                                          <p:spTgt spid="9"/>
                                        </p:tgtEl>
                                      </p:cBhvr>
                                      <p:to x="100000" y="100000"/>
                                    </p:animScale>
                                    <p:animScale>
                                      <p:cBhvr>
                                        <p:cTn id="28" dur="10">
                                          <p:stCondLst>
                                            <p:cond delay="492"/>
                                          </p:stCondLst>
                                        </p:cTn>
                                        <p:tgtEl>
                                          <p:spTgt spid="9"/>
                                        </p:tgtEl>
                                      </p:cBhvr>
                                      <p:to x="100000" y="80000"/>
                                    </p:animScale>
                                    <p:animScale>
                                      <p:cBhvr>
                                        <p:cTn id="29" dur="62" decel="50000">
                                          <p:stCondLst>
                                            <p:cond delay="502"/>
                                          </p:stCondLst>
                                        </p:cTn>
                                        <p:tgtEl>
                                          <p:spTgt spid="9"/>
                                        </p:tgtEl>
                                      </p:cBhvr>
                                      <p:to x="100000" y="100000"/>
                                    </p:animScale>
                                    <p:animScale>
                                      <p:cBhvr>
                                        <p:cTn id="30" dur="10">
                                          <p:stCondLst>
                                            <p:cond delay="616"/>
                                          </p:stCondLst>
                                        </p:cTn>
                                        <p:tgtEl>
                                          <p:spTgt spid="9"/>
                                        </p:tgtEl>
                                      </p:cBhvr>
                                      <p:to x="100000" y="90000"/>
                                    </p:animScale>
                                    <p:animScale>
                                      <p:cBhvr>
                                        <p:cTn id="31" dur="62" decel="50000">
                                          <p:stCondLst>
                                            <p:cond delay="625"/>
                                          </p:stCondLst>
                                        </p:cTn>
                                        <p:tgtEl>
                                          <p:spTgt spid="9"/>
                                        </p:tgtEl>
                                      </p:cBhvr>
                                      <p:to x="100000" y="100000"/>
                                    </p:animScale>
                                    <p:animScale>
                                      <p:cBhvr>
                                        <p:cTn id="32" dur="10">
                                          <p:stCondLst>
                                            <p:cond delay="678"/>
                                          </p:stCondLst>
                                        </p:cTn>
                                        <p:tgtEl>
                                          <p:spTgt spid="9"/>
                                        </p:tgtEl>
                                      </p:cBhvr>
                                      <p:to x="100000" y="95000"/>
                                    </p:animScale>
                                    <p:animScale>
                                      <p:cBhvr>
                                        <p:cTn id="33" dur="62" decel="50000">
                                          <p:stCondLst>
                                            <p:cond delay="688"/>
                                          </p:stCondLst>
                                        </p:cTn>
                                        <p:tgtEl>
                                          <p:spTgt spid="9"/>
                                        </p:tgtEl>
                                      </p:cBhvr>
                                      <p:to x="100000" y="100000"/>
                                    </p:animScale>
                                  </p:childTnLst>
                                </p:cTn>
                              </p:par>
                            </p:childTnLst>
                          </p:cTn>
                        </p:par>
                        <p:par>
                          <p:cTn id="34" fill="hold">
                            <p:stCondLst>
                              <p:cond delay="3000"/>
                            </p:stCondLst>
                            <p:childTnLst>
                              <p:par>
                                <p:cTn id="35" presetID="42"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750" fill="hold"/>
                                        <p:tgtEl>
                                          <p:spTgt spid="16"/>
                                        </p:tgtEl>
                                        <p:attrNameLst>
                                          <p:attrName>ppt_w</p:attrName>
                                        </p:attrNameLst>
                                      </p:cBhvr>
                                      <p:tavLst>
                                        <p:tav tm="0">
                                          <p:val>
                                            <p:fltVal val="0"/>
                                          </p:val>
                                        </p:tav>
                                        <p:tav tm="100000">
                                          <p:val>
                                            <p:strVal val="#ppt_w"/>
                                          </p:val>
                                        </p:tav>
                                      </p:tavLst>
                                    </p:anim>
                                    <p:anim calcmode="lin" valueType="num">
                                      <p:cBhvr>
                                        <p:cTn id="44" dur="750" fill="hold"/>
                                        <p:tgtEl>
                                          <p:spTgt spid="16"/>
                                        </p:tgtEl>
                                        <p:attrNameLst>
                                          <p:attrName>ppt_h</p:attrName>
                                        </p:attrNameLst>
                                      </p:cBhvr>
                                      <p:tavLst>
                                        <p:tav tm="0">
                                          <p:val>
                                            <p:fltVal val="0"/>
                                          </p:val>
                                        </p:tav>
                                        <p:tav tm="100000">
                                          <p:val>
                                            <p:strVal val="#ppt_h"/>
                                          </p:val>
                                        </p:tav>
                                      </p:tavLst>
                                    </p:anim>
                                    <p:animEffect transition="in" filter="fade">
                                      <p:cBhvr>
                                        <p:cTn id="45" dur="750"/>
                                        <p:tgtEl>
                                          <p:spTgt spid="16"/>
                                        </p:tgtEl>
                                      </p:cBhvr>
                                    </p:animEffect>
                                  </p:childTnLst>
                                </p:cTn>
                              </p:par>
                              <p:par>
                                <p:cTn id="46" presetID="53" presetClass="entr" presetSubtype="16" fill="hold" nodeType="withEffect">
                                  <p:stCondLst>
                                    <p:cond delay="250"/>
                                  </p:stCondLst>
                                  <p:childTnLst>
                                    <p:set>
                                      <p:cBhvr>
                                        <p:cTn id="47" dur="1" fill="hold">
                                          <p:stCondLst>
                                            <p:cond delay="0"/>
                                          </p:stCondLst>
                                        </p:cTn>
                                        <p:tgtEl>
                                          <p:spTgt spid="18"/>
                                        </p:tgtEl>
                                        <p:attrNameLst>
                                          <p:attrName>style.visibility</p:attrName>
                                        </p:attrNameLst>
                                      </p:cBhvr>
                                      <p:to>
                                        <p:strVal val="visible"/>
                                      </p:to>
                                    </p:set>
                                    <p:anim calcmode="lin" valueType="num">
                                      <p:cBhvr>
                                        <p:cTn id="48" dur="750" fill="hold"/>
                                        <p:tgtEl>
                                          <p:spTgt spid="18"/>
                                        </p:tgtEl>
                                        <p:attrNameLst>
                                          <p:attrName>ppt_w</p:attrName>
                                        </p:attrNameLst>
                                      </p:cBhvr>
                                      <p:tavLst>
                                        <p:tav tm="0">
                                          <p:val>
                                            <p:fltVal val="0"/>
                                          </p:val>
                                        </p:tav>
                                        <p:tav tm="100000">
                                          <p:val>
                                            <p:strVal val="#ppt_w"/>
                                          </p:val>
                                        </p:tav>
                                      </p:tavLst>
                                    </p:anim>
                                    <p:anim calcmode="lin" valueType="num">
                                      <p:cBhvr>
                                        <p:cTn id="49" dur="750" fill="hold"/>
                                        <p:tgtEl>
                                          <p:spTgt spid="18"/>
                                        </p:tgtEl>
                                        <p:attrNameLst>
                                          <p:attrName>ppt_h</p:attrName>
                                        </p:attrNameLst>
                                      </p:cBhvr>
                                      <p:tavLst>
                                        <p:tav tm="0">
                                          <p:val>
                                            <p:fltVal val="0"/>
                                          </p:val>
                                        </p:tav>
                                        <p:tav tm="100000">
                                          <p:val>
                                            <p:strVal val="#ppt_h"/>
                                          </p:val>
                                        </p:tav>
                                      </p:tavLst>
                                    </p:anim>
                                    <p:animEffect transition="in" filter="fade">
                                      <p:cBhvr>
                                        <p:cTn id="5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pic>
        <p:nvPicPr>
          <p:cNvPr id="14" name="图片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07934" y="2002104"/>
            <a:ext cx="3378607" cy="3754008"/>
          </a:xfrm>
          <a:prstGeom prst="rect">
            <a:avLst/>
          </a:prstGeom>
        </p:spPr>
      </p:pic>
      <p:sp>
        <p:nvSpPr>
          <p:cNvPr id="16" name="椭圆 15"/>
          <p:cNvSpPr/>
          <p:nvPr/>
        </p:nvSpPr>
        <p:spPr>
          <a:xfrm>
            <a:off x="3764768" y="2295380"/>
            <a:ext cx="540000" cy="540000"/>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179228" y="3550844"/>
            <a:ext cx="540000" cy="540000"/>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3288788" y="4790314"/>
            <a:ext cx="540000" cy="540000"/>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674890" y="2286058"/>
            <a:ext cx="540000" cy="540000"/>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8355348" y="3535712"/>
            <a:ext cx="540000" cy="540000"/>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8229638" y="4843921"/>
            <a:ext cx="540000" cy="540000"/>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465687" y="2323124"/>
            <a:ext cx="1787669" cy="369332"/>
          </a:xfrm>
          <a:prstGeom prst="rect">
            <a:avLst/>
          </a:prstGeom>
        </p:spPr>
        <p:txBody>
          <a:bodyPr wrap="none">
            <a:spAutoFit/>
          </a:bodyPr>
          <a:lstStyle/>
          <a:p>
            <a:r>
              <a:rPr lang="en-US" altLang="zh-CN" b="1" kern="100" dirty="0">
                <a:latin typeface="+mj-ea"/>
                <a:ea typeface="+mj-ea"/>
                <a:cs typeface="Times New Roman" panose="02020603050405020304" pitchFamily="18" charset="0"/>
              </a:rPr>
              <a:t>PPT</a:t>
            </a:r>
            <a:r>
              <a:rPr lang="zh-CN" altLang="zh-CN" b="1" kern="100" dirty="0">
                <a:latin typeface="+mj-ea"/>
                <a:ea typeface="+mj-ea"/>
                <a:cs typeface="Times New Roman" panose="02020603050405020304" pitchFamily="18" charset="0"/>
              </a:rPr>
              <a:t>制作及播放</a:t>
            </a:r>
            <a:endParaRPr lang="zh-CN" altLang="en-US" b="1" dirty="0">
              <a:latin typeface="+mj-ea"/>
              <a:ea typeface="+mj-ea"/>
            </a:endParaRPr>
          </a:p>
        </p:txBody>
      </p:sp>
      <p:sp>
        <p:nvSpPr>
          <p:cNvPr id="5" name="矩形 4"/>
          <p:cNvSpPr/>
          <p:nvPr/>
        </p:nvSpPr>
        <p:spPr>
          <a:xfrm>
            <a:off x="9072341" y="3604489"/>
            <a:ext cx="2723823" cy="369332"/>
          </a:xfrm>
          <a:prstGeom prst="rect">
            <a:avLst/>
          </a:prstGeom>
        </p:spPr>
        <p:txBody>
          <a:bodyPr wrap="none">
            <a:spAutoFit/>
          </a:bodyPr>
          <a:lstStyle/>
          <a:p>
            <a:r>
              <a:rPr lang="zh-CN" altLang="zh-CN" b="1" kern="100" dirty="0">
                <a:latin typeface="+mj-ea"/>
                <a:ea typeface="+mj-ea"/>
                <a:cs typeface="Times New Roman" panose="02020603050405020304" pitchFamily="18" charset="0"/>
              </a:rPr>
              <a:t>写给各专业团支部一封信</a:t>
            </a:r>
            <a:endParaRPr lang="zh-CN" altLang="en-US" b="1" kern="100" dirty="0">
              <a:latin typeface="+mj-ea"/>
              <a:ea typeface="+mj-ea"/>
              <a:cs typeface="Times New Roman" panose="02020603050405020304" pitchFamily="18" charset="0"/>
            </a:endParaRPr>
          </a:p>
        </p:txBody>
      </p:sp>
      <p:sp>
        <p:nvSpPr>
          <p:cNvPr id="28" name="矩形 27"/>
          <p:cNvSpPr/>
          <p:nvPr/>
        </p:nvSpPr>
        <p:spPr>
          <a:xfrm>
            <a:off x="8863986" y="4929255"/>
            <a:ext cx="2954655" cy="369332"/>
          </a:xfrm>
          <a:prstGeom prst="rect">
            <a:avLst/>
          </a:prstGeom>
        </p:spPr>
        <p:txBody>
          <a:bodyPr wrap="none">
            <a:spAutoFit/>
          </a:bodyPr>
          <a:lstStyle/>
          <a:p>
            <a:r>
              <a:rPr lang="zh-CN" altLang="en-US" b="1" kern="100" dirty="0">
                <a:latin typeface="+mj-ea"/>
                <a:ea typeface="+mj-ea"/>
                <a:cs typeface="Times New Roman" panose="02020603050405020304" pitchFamily="18" charset="0"/>
              </a:rPr>
              <a:t>感恩箴言收集活动及图片展</a:t>
            </a:r>
          </a:p>
        </p:txBody>
      </p:sp>
      <p:sp>
        <p:nvSpPr>
          <p:cNvPr id="29" name="矩形 28"/>
          <p:cNvSpPr/>
          <p:nvPr/>
        </p:nvSpPr>
        <p:spPr>
          <a:xfrm>
            <a:off x="1860183" y="2348524"/>
            <a:ext cx="1787669" cy="369332"/>
          </a:xfrm>
          <a:prstGeom prst="rect">
            <a:avLst/>
          </a:prstGeom>
        </p:spPr>
        <p:txBody>
          <a:bodyPr wrap="none">
            <a:spAutoFit/>
          </a:bodyPr>
          <a:lstStyle/>
          <a:p>
            <a:r>
              <a:rPr lang="en-US" altLang="zh-CN" b="1" kern="100" dirty="0">
                <a:latin typeface="+mj-ea"/>
                <a:ea typeface="+mj-ea"/>
                <a:cs typeface="Times New Roman" panose="02020603050405020304" pitchFamily="18" charset="0"/>
              </a:rPr>
              <a:t>PPT</a:t>
            </a:r>
            <a:r>
              <a:rPr lang="zh-CN" altLang="zh-CN" b="1" kern="100" dirty="0">
                <a:latin typeface="+mj-ea"/>
                <a:ea typeface="+mj-ea"/>
                <a:cs typeface="Times New Roman" panose="02020603050405020304" pitchFamily="18" charset="0"/>
              </a:rPr>
              <a:t>制作及播放</a:t>
            </a:r>
            <a:endParaRPr lang="zh-CN" altLang="en-US" b="1" dirty="0">
              <a:latin typeface="+mj-ea"/>
              <a:ea typeface="+mj-ea"/>
            </a:endParaRPr>
          </a:p>
        </p:txBody>
      </p:sp>
      <p:sp>
        <p:nvSpPr>
          <p:cNvPr id="30" name="矩形 29"/>
          <p:cNvSpPr/>
          <p:nvPr/>
        </p:nvSpPr>
        <p:spPr>
          <a:xfrm>
            <a:off x="352239" y="3604489"/>
            <a:ext cx="2723823" cy="369332"/>
          </a:xfrm>
          <a:prstGeom prst="rect">
            <a:avLst/>
          </a:prstGeom>
        </p:spPr>
        <p:txBody>
          <a:bodyPr wrap="none">
            <a:spAutoFit/>
          </a:bodyPr>
          <a:lstStyle/>
          <a:p>
            <a:r>
              <a:rPr lang="zh-CN" altLang="zh-CN" b="1" kern="100" dirty="0">
                <a:latin typeface="+mj-ea"/>
                <a:ea typeface="+mj-ea"/>
                <a:cs typeface="Times New Roman" panose="02020603050405020304" pitchFamily="18" charset="0"/>
              </a:rPr>
              <a:t>写给各专业团支部一封信</a:t>
            </a:r>
            <a:endParaRPr lang="zh-CN" altLang="en-US" b="1" kern="100" dirty="0">
              <a:latin typeface="+mj-ea"/>
              <a:ea typeface="+mj-ea"/>
              <a:cs typeface="Times New Roman" panose="02020603050405020304" pitchFamily="18" charset="0"/>
            </a:endParaRPr>
          </a:p>
        </p:txBody>
      </p:sp>
      <p:sp>
        <p:nvSpPr>
          <p:cNvPr id="31" name="矩形 30"/>
          <p:cNvSpPr/>
          <p:nvPr/>
        </p:nvSpPr>
        <p:spPr>
          <a:xfrm>
            <a:off x="299024" y="4865819"/>
            <a:ext cx="2954655" cy="369332"/>
          </a:xfrm>
          <a:prstGeom prst="rect">
            <a:avLst/>
          </a:prstGeom>
        </p:spPr>
        <p:txBody>
          <a:bodyPr wrap="none">
            <a:spAutoFit/>
          </a:bodyPr>
          <a:lstStyle/>
          <a:p>
            <a:r>
              <a:rPr lang="zh-CN" altLang="en-US" b="1" kern="100" dirty="0">
                <a:latin typeface="+mj-ea"/>
                <a:ea typeface="+mj-ea"/>
                <a:cs typeface="Times New Roman" panose="02020603050405020304" pitchFamily="18" charset="0"/>
              </a:rPr>
              <a:t>感恩箴言收集活动及图片展</a:t>
            </a:r>
          </a:p>
        </p:txBody>
      </p:sp>
      <p:pic>
        <p:nvPicPr>
          <p:cNvPr id="27" name="图片 26"/>
          <p:cNvPicPr>
            <a:picLocks noChangeAspect="1"/>
          </p:cNvPicPr>
          <p:nvPr/>
        </p:nvPicPr>
        <p:blipFill rotWithShape="1">
          <a:blip r:embed="rId6"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32" name="文本框 31"/>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活动构成</a:t>
            </a:r>
          </a:p>
        </p:txBody>
      </p:sp>
      <p:grpSp>
        <p:nvGrpSpPr>
          <p:cNvPr id="33" name="组合 32"/>
          <p:cNvGrpSpPr/>
          <p:nvPr/>
        </p:nvGrpSpPr>
        <p:grpSpPr>
          <a:xfrm>
            <a:off x="3182448" y="394944"/>
            <a:ext cx="5827104" cy="1001325"/>
            <a:chOff x="3145603" y="445744"/>
            <a:chExt cx="5827104" cy="1001325"/>
          </a:xfrm>
        </p:grpSpPr>
        <p:pic>
          <p:nvPicPr>
            <p:cNvPr id="34" name="图片 3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5" name="图片 3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arn(outVertical)">
                                      <p:cBhvr>
                                        <p:cTn id="22" dur="500"/>
                                        <p:tgtEl>
                                          <p:spTgt spid="3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Effect transition="in" filter="fade">
                                      <p:cBhvr>
                                        <p:cTn id="27" dur="500"/>
                                        <p:tgtEl>
                                          <p:spTgt spid="32"/>
                                        </p:tgtEl>
                                      </p:cBhvr>
                                    </p:animEffect>
                                  </p:childTnLst>
                                </p:cTn>
                              </p:par>
                            </p:childTnLst>
                          </p:cTn>
                        </p:par>
                        <p:par>
                          <p:cTn id="28" fill="hold">
                            <p:stCondLst>
                              <p:cond delay="1500"/>
                            </p:stCondLst>
                            <p:childTnLst>
                              <p:par>
                                <p:cTn id="29" presetID="16" presetClass="entr" presetSubtype="37"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outVertical)">
                                      <p:cBhvr>
                                        <p:cTn id="31" dur="800"/>
                                        <p:tgtEl>
                                          <p:spTgt spid="14"/>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par>
                          <p:cTn id="51" fill="hold">
                            <p:stCondLst>
                              <p:cond delay="3000"/>
                            </p:stCondLst>
                            <p:childTnLst>
                              <p:par>
                                <p:cTn id="52" presetID="2" presetClass="entr" presetSubtype="4"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ppt_x"/>
                                          </p:val>
                                        </p:tav>
                                        <p:tav tm="100000">
                                          <p:val>
                                            <p:strVal val="#ppt_x"/>
                                          </p:val>
                                        </p:tav>
                                      </p:tavLst>
                                    </p:anim>
                                    <p:anim calcmode="lin" valueType="num">
                                      <p:cBhvr additive="base">
                                        <p:cTn id="55" dur="500" fill="hold"/>
                                        <p:tgtEl>
                                          <p:spTgt spid="29"/>
                                        </p:tgtEl>
                                        <p:attrNameLst>
                                          <p:attrName>ppt_y</p:attrName>
                                        </p:attrNameLst>
                                      </p:cBhvr>
                                      <p:tavLst>
                                        <p:tav tm="0">
                                          <p:val>
                                            <p:strVal val="1+#ppt_h/2"/>
                                          </p:val>
                                        </p:tav>
                                        <p:tav tm="100000">
                                          <p:val>
                                            <p:strVal val="#ppt_y"/>
                                          </p:val>
                                        </p:tav>
                                      </p:tavLst>
                                    </p:anim>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childTnLst>
                          </p:cTn>
                        </p:par>
                        <p:par>
                          <p:cTn id="61" fill="hold">
                            <p:stCondLst>
                              <p:cond delay="4000"/>
                            </p:stCondLst>
                            <p:childTnLst>
                              <p:par>
                                <p:cTn id="62" presetID="2" presetClass="entr" presetSubtype="4" fill="hold" grpId="0"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4500"/>
                            </p:stCondLst>
                            <p:childTnLst>
                              <p:par>
                                <p:cTn id="67" presetID="2" presetClass="entr" presetSubtype="4"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ppt_x"/>
                                          </p:val>
                                        </p:tav>
                                        <p:tav tm="100000">
                                          <p:val>
                                            <p:strVal val="#ppt_x"/>
                                          </p:val>
                                        </p:tav>
                                      </p:tavLst>
                                    </p:anim>
                                    <p:anim calcmode="lin" valueType="num">
                                      <p:cBhvr additive="base">
                                        <p:cTn id="70" dur="500" fill="hold"/>
                                        <p:tgtEl>
                                          <p:spTgt spid="30"/>
                                        </p:tgtEl>
                                        <p:attrNameLst>
                                          <p:attrName>ppt_y</p:attrName>
                                        </p:attrNameLst>
                                      </p:cBhvr>
                                      <p:tavLst>
                                        <p:tav tm="0">
                                          <p:val>
                                            <p:strVal val="1+#ppt_h/2"/>
                                          </p:val>
                                        </p:tav>
                                        <p:tav tm="100000">
                                          <p:val>
                                            <p:strVal val="#ppt_y"/>
                                          </p:val>
                                        </p:tav>
                                      </p:tavLst>
                                    </p:anim>
                                  </p:childTnLst>
                                </p:cTn>
                              </p:par>
                            </p:childTnLst>
                          </p:cTn>
                        </p:par>
                        <p:par>
                          <p:cTn id="71" fill="hold">
                            <p:stCondLst>
                              <p:cond delay="5000"/>
                            </p:stCondLst>
                            <p:childTnLst>
                              <p:par>
                                <p:cTn id="72" presetID="2" presetClass="entr" presetSubtype="4"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additive="base">
                                        <p:cTn id="74" dur="500" fill="hold"/>
                                        <p:tgtEl>
                                          <p:spTgt spid="31"/>
                                        </p:tgtEl>
                                        <p:attrNameLst>
                                          <p:attrName>ppt_x</p:attrName>
                                        </p:attrNameLst>
                                      </p:cBhvr>
                                      <p:tavLst>
                                        <p:tav tm="0">
                                          <p:val>
                                            <p:strVal val="#ppt_x"/>
                                          </p:val>
                                        </p:tav>
                                        <p:tav tm="100000">
                                          <p:val>
                                            <p:strVal val="#ppt_x"/>
                                          </p:val>
                                        </p:tav>
                                      </p:tavLst>
                                    </p:anim>
                                    <p:anim calcmode="lin" valueType="num">
                                      <p:cBhvr additive="base">
                                        <p:cTn id="75" dur="500" fill="hold"/>
                                        <p:tgtEl>
                                          <p:spTgt spid="31"/>
                                        </p:tgtEl>
                                        <p:attrNameLst>
                                          <p:attrName>ppt_y</p:attrName>
                                        </p:attrNameLst>
                                      </p:cBhvr>
                                      <p:tavLst>
                                        <p:tav tm="0">
                                          <p:val>
                                            <p:strVal val="1+#ppt_h/2"/>
                                          </p:val>
                                        </p:tav>
                                        <p:tav tm="100000">
                                          <p:val>
                                            <p:strVal val="#ppt_y"/>
                                          </p:val>
                                        </p:tav>
                                      </p:tavLst>
                                    </p:anim>
                                  </p:childTnLst>
                                </p:cTn>
                              </p:par>
                            </p:childTnLst>
                          </p:cTn>
                        </p:par>
                        <p:par>
                          <p:cTn id="76" fill="hold">
                            <p:stCondLst>
                              <p:cond delay="5500"/>
                            </p:stCondLst>
                            <p:childTnLst>
                              <p:par>
                                <p:cTn id="77" presetID="2" presetClass="entr" presetSubtype="4"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24" grpId="0" animBg="1"/>
      <p:bldP spid="25" grpId="0" animBg="1"/>
      <p:bldP spid="26" grpId="0" animBg="1"/>
      <p:bldP spid="4" grpId="0"/>
      <p:bldP spid="5" grpId="0"/>
      <p:bldP spid="28" grpId="0"/>
      <p:bldP spid="29" grpId="0"/>
      <p:bldP spid="30"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595916" y="2856607"/>
            <a:ext cx="9303579" cy="2755548"/>
            <a:chOff x="3165021" y="1924358"/>
            <a:chExt cx="7248979" cy="3391886"/>
          </a:xfrm>
        </p:grpSpPr>
        <p:sp>
          <p:nvSpPr>
            <p:cNvPr id="22" name="矩形 21"/>
            <p:cNvSpPr/>
            <p:nvPr/>
          </p:nvSpPr>
          <p:spPr>
            <a:xfrm>
              <a:off x="3165021" y="1924358"/>
              <a:ext cx="7248979" cy="3391886"/>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89388" y="2134538"/>
              <a:ext cx="7000244" cy="2971526"/>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41506" y="1180189"/>
            <a:ext cx="2359638" cy="1766779"/>
          </a:xfrm>
          <a:prstGeom prst="rect">
            <a:avLst/>
          </a:prstGeom>
        </p:spPr>
      </p:pic>
      <p:sp>
        <p:nvSpPr>
          <p:cNvPr id="24" name="文本框 23"/>
          <p:cNvSpPr txBox="1"/>
          <p:nvPr/>
        </p:nvSpPr>
        <p:spPr>
          <a:xfrm>
            <a:off x="2433969" y="3288957"/>
            <a:ext cx="1132114" cy="461665"/>
          </a:xfrm>
          <a:prstGeom prst="rect">
            <a:avLst/>
          </a:prstGeom>
          <a:noFill/>
        </p:spPr>
        <p:txBody>
          <a:bodyPr wrap="square" rtlCol="0">
            <a:spAutoFit/>
          </a:bodyPr>
          <a:lstStyle/>
          <a:p>
            <a:r>
              <a:rPr lang="zh-CN" altLang="en-US" sz="2400" b="1" dirty="0">
                <a:solidFill>
                  <a:schemeClr val="tx1">
                    <a:lumMod val="85000"/>
                    <a:lumOff val="15000"/>
                  </a:schemeClr>
                </a:solidFill>
              </a:rPr>
              <a:t>项目一</a:t>
            </a:r>
          </a:p>
        </p:txBody>
      </p:sp>
      <p:sp>
        <p:nvSpPr>
          <p:cNvPr id="25" name="文本框 24"/>
          <p:cNvSpPr txBox="1"/>
          <p:nvPr/>
        </p:nvSpPr>
        <p:spPr>
          <a:xfrm>
            <a:off x="5687748" y="3288957"/>
            <a:ext cx="1132114" cy="461665"/>
          </a:xfrm>
          <a:prstGeom prst="rect">
            <a:avLst/>
          </a:prstGeom>
          <a:noFill/>
        </p:spPr>
        <p:txBody>
          <a:bodyPr wrap="square" rtlCol="0">
            <a:spAutoFit/>
          </a:bodyPr>
          <a:lstStyle/>
          <a:p>
            <a:r>
              <a:rPr lang="zh-CN" altLang="en-US" sz="2400" b="1" dirty="0">
                <a:solidFill>
                  <a:schemeClr val="tx1">
                    <a:lumMod val="85000"/>
                    <a:lumOff val="15000"/>
                  </a:schemeClr>
                </a:solidFill>
              </a:rPr>
              <a:t>项目二</a:t>
            </a:r>
          </a:p>
        </p:txBody>
      </p:sp>
      <p:sp>
        <p:nvSpPr>
          <p:cNvPr id="26" name="文本框 25"/>
          <p:cNvSpPr txBox="1"/>
          <p:nvPr/>
        </p:nvSpPr>
        <p:spPr>
          <a:xfrm>
            <a:off x="8941527" y="3288957"/>
            <a:ext cx="1132114" cy="461665"/>
          </a:xfrm>
          <a:prstGeom prst="rect">
            <a:avLst/>
          </a:prstGeom>
          <a:noFill/>
        </p:spPr>
        <p:txBody>
          <a:bodyPr wrap="square" rtlCol="0">
            <a:spAutoFit/>
          </a:bodyPr>
          <a:lstStyle/>
          <a:p>
            <a:r>
              <a:rPr lang="zh-CN" altLang="en-US" sz="2400" b="1" dirty="0">
                <a:solidFill>
                  <a:schemeClr val="tx1">
                    <a:lumMod val="85000"/>
                    <a:lumOff val="15000"/>
                  </a:schemeClr>
                </a:solidFill>
              </a:rPr>
              <a:t>项目三</a:t>
            </a:r>
          </a:p>
        </p:txBody>
      </p:sp>
      <p:pic>
        <p:nvPicPr>
          <p:cNvPr id="9" name="图片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58230" y="3926029"/>
            <a:ext cx="1268171" cy="1269285"/>
          </a:xfrm>
          <a:prstGeom prst="rect">
            <a:avLst/>
          </a:prstGeom>
        </p:spPr>
      </p:pic>
      <p:pic>
        <p:nvPicPr>
          <p:cNvPr id="13" name="图片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572348" y="3926029"/>
            <a:ext cx="1269285" cy="1269285"/>
          </a:xfrm>
          <a:prstGeom prst="rect">
            <a:avLst/>
          </a:prstGeom>
        </p:spPr>
      </p:pic>
      <p:pic>
        <p:nvPicPr>
          <p:cNvPr id="27" name="图片 2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287575" y="3926029"/>
            <a:ext cx="1268176" cy="1269285"/>
          </a:xfrm>
          <a:prstGeom prst="rect">
            <a:avLst/>
          </a:prstGeom>
        </p:spPr>
      </p:pic>
      <p:pic>
        <p:nvPicPr>
          <p:cNvPr id="28" name="图片 27"/>
          <p:cNvPicPr>
            <a:picLocks noChangeAspect="1"/>
          </p:cNvPicPr>
          <p:nvPr/>
        </p:nvPicPr>
        <p:blipFill rotWithShape="1">
          <a:blip r:embed="rId9"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29" name="文本框 28"/>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活动项目</a:t>
            </a:r>
          </a:p>
        </p:txBody>
      </p:sp>
      <p:grpSp>
        <p:nvGrpSpPr>
          <p:cNvPr id="30" name="组合 29"/>
          <p:cNvGrpSpPr/>
          <p:nvPr/>
        </p:nvGrpSpPr>
        <p:grpSpPr>
          <a:xfrm>
            <a:off x="3182448" y="394944"/>
            <a:ext cx="5827104" cy="1001325"/>
            <a:chOff x="3145603" y="445744"/>
            <a:chExt cx="5827104" cy="1001325"/>
          </a:xfrm>
        </p:grpSpPr>
        <p:pic>
          <p:nvPicPr>
            <p:cNvPr id="31" name="图片 3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2" name="图片 3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ppt_x"/>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outVertical)">
                                      <p:cBhvr>
                                        <p:cTn id="22" dur="500"/>
                                        <p:tgtEl>
                                          <p:spTgt spid="3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1500"/>
                            </p:stCondLst>
                            <p:childTnLst>
                              <p:par>
                                <p:cTn id="29" presetID="2" presetClass="entr" presetSubtype="9"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2500"/>
                            </p:stCondLst>
                            <p:childTnLst>
                              <p:par>
                                <p:cTn id="38" presetID="9"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dissolve">
                                      <p:cBhvr>
                                        <p:cTn id="40" dur="500"/>
                                        <p:tgtEl>
                                          <p:spTgt spid="2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dissolve">
                                      <p:cBhvr>
                                        <p:cTn id="43" dur="500"/>
                                        <p:tgtEl>
                                          <p:spTgt spid="25"/>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dissolve">
                                      <p:cBhvr>
                                        <p:cTn id="46" dur="500"/>
                                        <p:tgtEl>
                                          <p:spTgt spid="26"/>
                                        </p:tgtEl>
                                      </p:cBhvr>
                                    </p:animEffect>
                                  </p:childTnLst>
                                </p:cTn>
                              </p:par>
                            </p:childTnLst>
                          </p:cTn>
                        </p:par>
                        <p:par>
                          <p:cTn id="47" fill="hold">
                            <p:stCondLst>
                              <p:cond delay="3000"/>
                            </p:stCondLst>
                            <p:childTnLst>
                              <p:par>
                                <p:cTn id="48" presetID="53" presetClass="entr" presetSubtype="16"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animEffect transition="in" filter="fade">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par>
                                <p:cTn id="58" presetID="53" presetClass="entr" presetSubtype="16"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500" fill="hold"/>
                                        <p:tgtEl>
                                          <p:spTgt spid="9"/>
                                        </p:tgtEl>
                                        <p:attrNameLst>
                                          <p:attrName>ppt_w</p:attrName>
                                        </p:attrNameLst>
                                      </p:cBhvr>
                                      <p:tavLst>
                                        <p:tav tm="0">
                                          <p:val>
                                            <p:fltVal val="0"/>
                                          </p:val>
                                        </p:tav>
                                        <p:tav tm="100000">
                                          <p:val>
                                            <p:strVal val="#ppt_w"/>
                                          </p:val>
                                        </p:tav>
                                      </p:tavLst>
                                    </p:anim>
                                    <p:anim calcmode="lin" valueType="num">
                                      <p:cBhvr>
                                        <p:cTn id="61" dur="500" fill="hold"/>
                                        <p:tgtEl>
                                          <p:spTgt spid="9"/>
                                        </p:tgtEl>
                                        <p:attrNameLst>
                                          <p:attrName>ppt_h</p:attrName>
                                        </p:attrNameLst>
                                      </p:cBhvr>
                                      <p:tavLst>
                                        <p:tav tm="0">
                                          <p:val>
                                            <p:fltVal val="0"/>
                                          </p:val>
                                        </p:tav>
                                        <p:tav tm="100000">
                                          <p:val>
                                            <p:strVal val="#ppt_h"/>
                                          </p:val>
                                        </p:tav>
                                      </p:tavLst>
                                    </p:anim>
                                    <p:animEffect transition="in" filter="fade">
                                      <p:cBhvr>
                                        <p:cTn id="6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00" y="3005090"/>
            <a:ext cx="12204000" cy="216405"/>
          </a:xfrm>
          <a:prstGeom prst="rect">
            <a:avLst/>
          </a:prstGeom>
          <a:solidFill>
            <a:schemeClr val="bg1">
              <a:lumMod val="95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2" name="组合 11"/>
          <p:cNvGrpSpPr/>
          <p:nvPr/>
        </p:nvGrpSpPr>
        <p:grpSpPr>
          <a:xfrm>
            <a:off x="465085" y="2334703"/>
            <a:ext cx="2157988" cy="1527051"/>
            <a:chOff x="465085" y="2523387"/>
            <a:chExt cx="2157988" cy="1527051"/>
          </a:xfrm>
        </p:grpSpPr>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5085" y="2523387"/>
              <a:ext cx="2157988" cy="1527051"/>
            </a:xfrm>
            <a:prstGeom prst="rect">
              <a:avLst/>
            </a:prstGeom>
          </p:spPr>
        </p:pic>
        <p:sp>
          <p:nvSpPr>
            <p:cNvPr id="9" name="文本框 8"/>
            <p:cNvSpPr txBox="1"/>
            <p:nvPr/>
          </p:nvSpPr>
          <p:spPr>
            <a:xfrm>
              <a:off x="978022" y="3056079"/>
              <a:ext cx="1132114" cy="461665"/>
            </a:xfrm>
            <a:prstGeom prst="rect">
              <a:avLst/>
            </a:prstGeom>
            <a:noFill/>
          </p:spPr>
          <p:txBody>
            <a:bodyPr wrap="square" rtlCol="0">
              <a:spAutoFit/>
            </a:bodyPr>
            <a:lstStyle/>
            <a:p>
              <a:r>
                <a:rPr lang="zh-CN" altLang="en-US" sz="2400" b="1" dirty="0">
                  <a:solidFill>
                    <a:schemeClr val="bg1"/>
                  </a:solidFill>
                </a:rPr>
                <a:t>开幕式</a:t>
              </a:r>
            </a:p>
          </p:txBody>
        </p:sp>
      </p:grpSp>
      <p:grpSp>
        <p:nvGrpSpPr>
          <p:cNvPr id="13" name="组合 12"/>
          <p:cNvGrpSpPr/>
          <p:nvPr/>
        </p:nvGrpSpPr>
        <p:grpSpPr>
          <a:xfrm>
            <a:off x="3347565" y="2334703"/>
            <a:ext cx="2157988" cy="1527051"/>
            <a:chOff x="3347565" y="2523387"/>
            <a:chExt cx="2157988" cy="1527051"/>
          </a:xfrm>
        </p:grpSpPr>
        <p:pic>
          <p:nvPicPr>
            <p:cNvPr id="16" name="图片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47565" y="2523387"/>
              <a:ext cx="2157988" cy="1527051"/>
            </a:xfrm>
            <a:prstGeom prst="rect">
              <a:avLst/>
            </a:prstGeom>
          </p:spPr>
        </p:pic>
        <p:sp>
          <p:nvSpPr>
            <p:cNvPr id="24" name="文本框 23"/>
            <p:cNvSpPr txBox="1"/>
            <p:nvPr/>
          </p:nvSpPr>
          <p:spPr>
            <a:xfrm>
              <a:off x="3732155" y="3032025"/>
              <a:ext cx="1491428" cy="461665"/>
            </a:xfrm>
            <a:prstGeom prst="rect">
              <a:avLst/>
            </a:prstGeom>
            <a:noFill/>
          </p:spPr>
          <p:txBody>
            <a:bodyPr wrap="square" rtlCol="0">
              <a:spAutoFit/>
            </a:bodyPr>
            <a:lstStyle/>
            <a:p>
              <a:r>
                <a:rPr lang="zh-CN" altLang="en-US" sz="2400" b="1" dirty="0">
                  <a:solidFill>
                    <a:schemeClr val="bg1"/>
                  </a:solidFill>
                </a:rPr>
                <a:t>主题活动</a:t>
              </a:r>
            </a:p>
          </p:txBody>
        </p:sp>
      </p:grpSp>
      <p:grpSp>
        <p:nvGrpSpPr>
          <p:cNvPr id="14" name="组合 13"/>
          <p:cNvGrpSpPr/>
          <p:nvPr/>
        </p:nvGrpSpPr>
        <p:grpSpPr>
          <a:xfrm>
            <a:off x="6230045" y="2334703"/>
            <a:ext cx="2157988" cy="1527051"/>
            <a:chOff x="6230045" y="2523387"/>
            <a:chExt cx="2157988" cy="1527051"/>
          </a:xfrm>
        </p:grpSpPr>
        <p:pic>
          <p:nvPicPr>
            <p:cNvPr id="22" name="图片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30045" y="2523387"/>
              <a:ext cx="2157988" cy="1527051"/>
            </a:xfrm>
            <a:prstGeom prst="rect">
              <a:avLst/>
            </a:prstGeom>
          </p:spPr>
        </p:pic>
        <p:sp>
          <p:nvSpPr>
            <p:cNvPr id="25" name="文本框 24"/>
            <p:cNvSpPr txBox="1"/>
            <p:nvPr/>
          </p:nvSpPr>
          <p:spPr>
            <a:xfrm>
              <a:off x="6830066" y="3056078"/>
              <a:ext cx="1132114" cy="461665"/>
            </a:xfrm>
            <a:prstGeom prst="rect">
              <a:avLst/>
            </a:prstGeom>
            <a:noFill/>
          </p:spPr>
          <p:txBody>
            <a:bodyPr wrap="square" rtlCol="0">
              <a:spAutoFit/>
            </a:bodyPr>
            <a:lstStyle/>
            <a:p>
              <a:r>
                <a:rPr lang="zh-CN" altLang="en-US" sz="2400" b="1" dirty="0">
                  <a:solidFill>
                    <a:schemeClr val="bg1"/>
                  </a:solidFill>
                </a:rPr>
                <a:t>参观</a:t>
              </a:r>
            </a:p>
          </p:txBody>
        </p:sp>
      </p:grpSp>
      <p:grpSp>
        <p:nvGrpSpPr>
          <p:cNvPr id="27" name="组合 26"/>
          <p:cNvGrpSpPr/>
          <p:nvPr/>
        </p:nvGrpSpPr>
        <p:grpSpPr>
          <a:xfrm>
            <a:off x="9112525" y="2334703"/>
            <a:ext cx="2157988" cy="1527051"/>
            <a:chOff x="9112525" y="2523387"/>
            <a:chExt cx="2157988" cy="1527051"/>
          </a:xfrm>
        </p:grpSpPr>
        <p:pic>
          <p:nvPicPr>
            <p:cNvPr id="23" name="图片 2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12525" y="2523387"/>
              <a:ext cx="2157988" cy="1527051"/>
            </a:xfrm>
            <a:prstGeom prst="rect">
              <a:avLst/>
            </a:prstGeom>
          </p:spPr>
        </p:pic>
        <p:sp>
          <p:nvSpPr>
            <p:cNvPr id="26" name="文本框 25"/>
            <p:cNvSpPr txBox="1"/>
            <p:nvPr/>
          </p:nvSpPr>
          <p:spPr>
            <a:xfrm>
              <a:off x="9625462" y="3056078"/>
              <a:ext cx="1132114" cy="461665"/>
            </a:xfrm>
            <a:prstGeom prst="rect">
              <a:avLst/>
            </a:prstGeom>
            <a:noFill/>
          </p:spPr>
          <p:txBody>
            <a:bodyPr wrap="square" rtlCol="0">
              <a:spAutoFit/>
            </a:bodyPr>
            <a:lstStyle/>
            <a:p>
              <a:r>
                <a:rPr lang="zh-CN" altLang="en-US" sz="2400" b="1" dirty="0">
                  <a:solidFill>
                    <a:schemeClr val="bg1"/>
                  </a:solidFill>
                </a:rPr>
                <a:t>闭幕式</a:t>
              </a:r>
            </a:p>
          </p:txBody>
        </p:sp>
      </p:grpSp>
      <p:sp>
        <p:nvSpPr>
          <p:cNvPr id="28" name="矩形 27"/>
          <p:cNvSpPr/>
          <p:nvPr/>
        </p:nvSpPr>
        <p:spPr>
          <a:xfrm>
            <a:off x="683894" y="3891882"/>
            <a:ext cx="2135970" cy="1477328"/>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9" name="矩形 28"/>
          <p:cNvSpPr/>
          <p:nvPr/>
        </p:nvSpPr>
        <p:spPr>
          <a:xfrm>
            <a:off x="3480043" y="3891882"/>
            <a:ext cx="2135970" cy="1477328"/>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30" name="矩形 29"/>
          <p:cNvSpPr/>
          <p:nvPr/>
        </p:nvSpPr>
        <p:spPr>
          <a:xfrm>
            <a:off x="6276192" y="3891882"/>
            <a:ext cx="2135970" cy="1477328"/>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31" name="矩形 30"/>
          <p:cNvSpPr/>
          <p:nvPr/>
        </p:nvSpPr>
        <p:spPr>
          <a:xfrm>
            <a:off x="9072341" y="3891882"/>
            <a:ext cx="2135970" cy="1477328"/>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pic>
        <p:nvPicPr>
          <p:cNvPr id="32" name="图片 31"/>
          <p:cNvPicPr>
            <a:picLocks noChangeAspect="1"/>
          </p:cNvPicPr>
          <p:nvPr/>
        </p:nvPicPr>
        <p:blipFill rotWithShape="1">
          <a:blip r:embed="rId6"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33" name="文本框 32"/>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活动流程</a:t>
            </a:r>
          </a:p>
        </p:txBody>
      </p:sp>
      <p:grpSp>
        <p:nvGrpSpPr>
          <p:cNvPr id="34" name="组合 33"/>
          <p:cNvGrpSpPr/>
          <p:nvPr/>
        </p:nvGrpSpPr>
        <p:grpSpPr>
          <a:xfrm>
            <a:off x="3182448" y="394944"/>
            <a:ext cx="5827104" cy="1001325"/>
            <a:chOff x="3145603" y="445744"/>
            <a:chExt cx="5827104" cy="1001325"/>
          </a:xfrm>
        </p:grpSpPr>
        <p:pic>
          <p:nvPicPr>
            <p:cNvPr id="35" name="图片 3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6" name="图片 3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ppt_x"/>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arn(outVertical)">
                                      <p:cBhvr>
                                        <p:cTn id="22" dur="500"/>
                                        <p:tgtEl>
                                          <p:spTgt spid="3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2000"/>
                            </p:stCondLst>
                            <p:childTnLst>
                              <p:par>
                                <p:cTn id="33" presetID="2" presetClass="entr" presetSubtype="9"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0-#ppt_h/2"/>
                                          </p:val>
                                        </p:tav>
                                        <p:tav tm="100000">
                                          <p:val>
                                            <p:strVal val="#ppt_y"/>
                                          </p:val>
                                        </p:tav>
                                      </p:tavLst>
                                    </p:anim>
                                  </p:childTnLst>
                                </p:cTn>
                              </p:par>
                            </p:childTnLst>
                          </p:cTn>
                        </p:par>
                        <p:par>
                          <p:cTn id="37" fill="hold">
                            <p:stCondLst>
                              <p:cond delay="2500"/>
                            </p:stCondLst>
                            <p:childTnLst>
                              <p:par>
                                <p:cTn id="38" presetID="2" presetClass="entr" presetSubtype="12"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2" presetClass="entr" presetSubtype="3"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1+#ppt_w/2"/>
                                          </p:val>
                                        </p:tav>
                                        <p:tav tm="100000">
                                          <p:val>
                                            <p:strVal val="#ppt_x"/>
                                          </p:val>
                                        </p:tav>
                                      </p:tavLst>
                                    </p:anim>
                                    <p:anim calcmode="lin" valueType="num">
                                      <p:cBhvr additive="base">
                                        <p:cTn id="46" dur="500" fill="hold"/>
                                        <p:tgtEl>
                                          <p:spTgt spid="14"/>
                                        </p:tgtEl>
                                        <p:attrNameLst>
                                          <p:attrName>ppt_y</p:attrName>
                                        </p:attrNameLst>
                                      </p:cBhvr>
                                      <p:tavLst>
                                        <p:tav tm="0">
                                          <p:val>
                                            <p:strVal val="0-#ppt_h/2"/>
                                          </p:val>
                                        </p:tav>
                                        <p:tav tm="100000">
                                          <p:val>
                                            <p:strVal val="#ppt_y"/>
                                          </p:val>
                                        </p:tav>
                                      </p:tavLst>
                                    </p:anim>
                                  </p:childTnLst>
                                </p:cTn>
                              </p:par>
                            </p:childTnLst>
                          </p:cTn>
                        </p:par>
                        <p:par>
                          <p:cTn id="47" fill="hold">
                            <p:stCondLst>
                              <p:cond delay="3500"/>
                            </p:stCondLst>
                            <p:childTnLst>
                              <p:par>
                                <p:cTn id="48" presetID="2" presetClass="entr" presetSubtype="6"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500" fill="hold"/>
                                        <p:tgtEl>
                                          <p:spTgt spid="27"/>
                                        </p:tgtEl>
                                        <p:attrNameLst>
                                          <p:attrName>ppt_x</p:attrName>
                                        </p:attrNameLst>
                                      </p:cBhvr>
                                      <p:tavLst>
                                        <p:tav tm="0">
                                          <p:val>
                                            <p:strVal val="1+#ppt_w/2"/>
                                          </p:val>
                                        </p:tav>
                                        <p:tav tm="100000">
                                          <p:val>
                                            <p:strVal val="#ppt_x"/>
                                          </p:val>
                                        </p:tav>
                                      </p:tavLst>
                                    </p:anim>
                                    <p:anim calcmode="lin" valueType="num">
                                      <p:cBhvr additive="base">
                                        <p:cTn id="51" dur="500" fill="hold"/>
                                        <p:tgtEl>
                                          <p:spTgt spid="27"/>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1000"/>
                                        <p:tgtEl>
                                          <p:spTgt spid="28"/>
                                        </p:tgtEl>
                                      </p:cBhvr>
                                    </p:animEffect>
                                    <p:anim calcmode="lin" valueType="num">
                                      <p:cBhvr>
                                        <p:cTn id="56" dur="1000" fill="hold"/>
                                        <p:tgtEl>
                                          <p:spTgt spid="28"/>
                                        </p:tgtEl>
                                        <p:attrNameLst>
                                          <p:attrName>ppt_x</p:attrName>
                                        </p:attrNameLst>
                                      </p:cBhvr>
                                      <p:tavLst>
                                        <p:tav tm="0">
                                          <p:val>
                                            <p:strVal val="#ppt_x"/>
                                          </p:val>
                                        </p:tav>
                                        <p:tav tm="100000">
                                          <p:val>
                                            <p:strVal val="#ppt_x"/>
                                          </p:val>
                                        </p:tav>
                                      </p:tavLst>
                                    </p:anim>
                                    <p:anim calcmode="lin" valueType="num">
                                      <p:cBhvr>
                                        <p:cTn id="57" dur="1000" fill="hold"/>
                                        <p:tgtEl>
                                          <p:spTgt spid="2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1000"/>
                                        <p:tgtEl>
                                          <p:spTgt spid="29"/>
                                        </p:tgtEl>
                                      </p:cBhvr>
                                    </p:animEffect>
                                    <p:anim calcmode="lin" valueType="num">
                                      <p:cBhvr>
                                        <p:cTn id="61" dur="1000" fill="hold"/>
                                        <p:tgtEl>
                                          <p:spTgt spid="29"/>
                                        </p:tgtEl>
                                        <p:attrNameLst>
                                          <p:attrName>ppt_x</p:attrName>
                                        </p:attrNameLst>
                                      </p:cBhvr>
                                      <p:tavLst>
                                        <p:tav tm="0">
                                          <p:val>
                                            <p:strVal val="#ppt_x"/>
                                          </p:val>
                                        </p:tav>
                                        <p:tav tm="100000">
                                          <p:val>
                                            <p:strVal val="#ppt_x"/>
                                          </p:val>
                                        </p:tav>
                                      </p:tavLst>
                                    </p:anim>
                                    <p:anim calcmode="lin" valueType="num">
                                      <p:cBhvr>
                                        <p:cTn id="62" dur="10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1000"/>
                                        <p:tgtEl>
                                          <p:spTgt spid="31"/>
                                        </p:tgtEl>
                                      </p:cBhvr>
                                    </p:animEffect>
                                    <p:anim calcmode="lin" valueType="num">
                                      <p:cBhvr>
                                        <p:cTn id="71" dur="1000" fill="hold"/>
                                        <p:tgtEl>
                                          <p:spTgt spid="31"/>
                                        </p:tgtEl>
                                        <p:attrNameLst>
                                          <p:attrName>ppt_x</p:attrName>
                                        </p:attrNameLst>
                                      </p:cBhvr>
                                      <p:tavLst>
                                        <p:tav tm="0">
                                          <p:val>
                                            <p:strVal val="#ppt_x"/>
                                          </p:val>
                                        </p:tav>
                                        <p:tav tm="100000">
                                          <p:val>
                                            <p:strVal val="#ppt_x"/>
                                          </p:val>
                                        </p:tav>
                                      </p:tavLst>
                                    </p:anim>
                                    <p:anim calcmode="lin" valueType="num">
                                      <p:cBhvr>
                                        <p:cTn id="7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8" grpId="0"/>
      <p:bldP spid="29" grpId="0"/>
      <p:bldP spid="30" grpId="0"/>
      <p:bldP spid="31"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50" name="组合 49"/>
          <p:cNvGrpSpPr/>
          <p:nvPr/>
        </p:nvGrpSpPr>
        <p:grpSpPr>
          <a:xfrm>
            <a:off x="950466" y="2412949"/>
            <a:ext cx="3963748" cy="2228208"/>
            <a:chOff x="1124815" y="2038989"/>
            <a:chExt cx="5010983" cy="2816908"/>
          </a:xfrm>
        </p:grpSpPr>
        <p:pic>
          <p:nvPicPr>
            <p:cNvPr id="42" name="图片 4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124815" y="2038989"/>
              <a:ext cx="5010983" cy="2816908"/>
            </a:xfrm>
            <a:prstGeom prst="rect">
              <a:avLst/>
            </a:prstGeom>
          </p:spPr>
        </p:pic>
        <p:sp>
          <p:nvSpPr>
            <p:cNvPr id="46" name="文本框 45"/>
            <p:cNvSpPr txBox="1"/>
            <p:nvPr/>
          </p:nvSpPr>
          <p:spPr>
            <a:xfrm>
              <a:off x="2900334" y="2331131"/>
              <a:ext cx="1445008" cy="583638"/>
            </a:xfrm>
            <a:prstGeom prst="rect">
              <a:avLst/>
            </a:prstGeom>
            <a:noFill/>
          </p:spPr>
          <p:txBody>
            <a:bodyPr wrap="square" rtlCol="0">
              <a:spAutoFit/>
            </a:bodyPr>
            <a:lstStyle/>
            <a:p>
              <a:r>
                <a:rPr lang="zh-CN" altLang="en-US" sz="2400" b="1" dirty="0">
                  <a:solidFill>
                    <a:schemeClr val="tx1">
                      <a:lumMod val="85000"/>
                      <a:lumOff val="15000"/>
                    </a:schemeClr>
                  </a:solidFill>
                </a:rPr>
                <a:t>项目一</a:t>
              </a:r>
            </a:p>
          </p:txBody>
        </p:sp>
        <p:sp>
          <p:nvSpPr>
            <p:cNvPr id="48" name="矩形 47"/>
            <p:cNvSpPr/>
            <p:nvPr/>
          </p:nvSpPr>
          <p:spPr>
            <a:xfrm>
              <a:off x="1844080" y="3079289"/>
              <a:ext cx="3572452" cy="1167277"/>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a:t>
              </a:r>
            </a:p>
          </p:txBody>
        </p:sp>
      </p:grpSp>
      <p:grpSp>
        <p:nvGrpSpPr>
          <p:cNvPr id="51" name="组合 50"/>
          <p:cNvGrpSpPr/>
          <p:nvPr/>
        </p:nvGrpSpPr>
        <p:grpSpPr>
          <a:xfrm>
            <a:off x="7439734" y="2412949"/>
            <a:ext cx="3963748" cy="2228208"/>
            <a:chOff x="1124815" y="2038989"/>
            <a:chExt cx="5010983" cy="2816908"/>
          </a:xfrm>
        </p:grpSpPr>
        <p:pic>
          <p:nvPicPr>
            <p:cNvPr id="52" name="图片 5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4815" y="2038989"/>
              <a:ext cx="5010983" cy="2816908"/>
            </a:xfrm>
            <a:prstGeom prst="rect">
              <a:avLst/>
            </a:prstGeom>
          </p:spPr>
        </p:pic>
        <p:sp>
          <p:nvSpPr>
            <p:cNvPr id="53" name="文本框 52"/>
            <p:cNvSpPr txBox="1"/>
            <p:nvPr/>
          </p:nvSpPr>
          <p:spPr>
            <a:xfrm>
              <a:off x="2900335" y="2331131"/>
              <a:ext cx="1535006" cy="583638"/>
            </a:xfrm>
            <a:prstGeom prst="rect">
              <a:avLst/>
            </a:prstGeom>
            <a:noFill/>
          </p:spPr>
          <p:txBody>
            <a:bodyPr wrap="square" rtlCol="0">
              <a:spAutoFit/>
            </a:bodyPr>
            <a:lstStyle/>
            <a:p>
              <a:r>
                <a:rPr lang="zh-CN" altLang="en-US" sz="2400" b="1" dirty="0">
                  <a:solidFill>
                    <a:schemeClr val="tx1">
                      <a:lumMod val="85000"/>
                      <a:lumOff val="15000"/>
                    </a:schemeClr>
                  </a:solidFill>
                </a:rPr>
                <a:t>项目一</a:t>
              </a:r>
            </a:p>
          </p:txBody>
        </p:sp>
        <p:sp>
          <p:nvSpPr>
            <p:cNvPr id="54" name="矩形 53"/>
            <p:cNvSpPr/>
            <p:nvPr/>
          </p:nvSpPr>
          <p:spPr>
            <a:xfrm>
              <a:off x="1844080" y="3079289"/>
              <a:ext cx="3572452" cy="1167277"/>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a:t>
              </a:r>
            </a:p>
          </p:txBody>
        </p:sp>
      </p:grpSp>
      <p:pic>
        <p:nvPicPr>
          <p:cNvPr id="56" name="图片 5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90640" y="2094918"/>
            <a:ext cx="3318761" cy="3621875"/>
          </a:xfrm>
          <a:prstGeom prst="rect">
            <a:avLst/>
          </a:prstGeom>
        </p:spPr>
      </p:pic>
      <p:pic>
        <p:nvPicPr>
          <p:cNvPr id="23" name="图片 22"/>
          <p:cNvPicPr>
            <a:picLocks noChangeAspect="1"/>
          </p:cNvPicPr>
          <p:nvPr/>
        </p:nvPicPr>
        <p:blipFill rotWithShape="1">
          <a:blip r:embed="rId7"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24" name="文本框 23"/>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前期组织</a:t>
            </a:r>
          </a:p>
        </p:txBody>
      </p:sp>
      <p:grpSp>
        <p:nvGrpSpPr>
          <p:cNvPr id="25" name="组合 24"/>
          <p:cNvGrpSpPr/>
          <p:nvPr/>
        </p:nvGrpSpPr>
        <p:grpSpPr>
          <a:xfrm>
            <a:off x="3182448" y="394944"/>
            <a:ext cx="5827104" cy="1001325"/>
            <a:chOff x="3145603" y="445744"/>
            <a:chExt cx="5827104" cy="1001325"/>
          </a:xfrm>
        </p:grpSpPr>
        <p:pic>
          <p:nvPicPr>
            <p:cNvPr id="26" name="图片 2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27" name="图片 2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ppt_x"/>
                                          </p:val>
                                        </p:tav>
                                        <p:tav tm="100000">
                                          <p:val>
                                            <p:strVal val="#ppt_x"/>
                                          </p:val>
                                        </p:tav>
                                      </p:tavLst>
                                    </p:anim>
                                    <p:anim calcmode="lin" valueType="num">
                                      <p:cBhvr additive="base">
                                        <p:cTn id="8" dur="750" fill="hold"/>
                                        <p:tgtEl>
                                          <p:spTgt spid="23"/>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outVertical)">
                                      <p:cBhvr>
                                        <p:cTn id="22" dur="500"/>
                                        <p:tgtEl>
                                          <p:spTgt spid="2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1500"/>
                            </p:stCondLst>
                            <p:childTnLst>
                              <p:par>
                                <p:cTn id="29" presetID="22" presetClass="entr" presetSubtype="4"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down)">
                                      <p:cBhvr>
                                        <p:cTn id="31" dur="500"/>
                                        <p:tgtEl>
                                          <p:spTgt spid="56"/>
                                        </p:tgtEl>
                                      </p:cBhvr>
                                    </p:animEffect>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up)">
                                      <p:cBhvr>
                                        <p:cTn id="35" dur="500"/>
                                        <p:tgtEl>
                                          <p:spTgt spid="50"/>
                                        </p:tgtEl>
                                      </p:cBhvr>
                                    </p:animEffect>
                                  </p:childTnLst>
                                </p:cTn>
                              </p:par>
                              <p:par>
                                <p:cTn id="36" presetID="22" presetClass="entr" presetSubtype="1" fill="hold"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up)">
                                      <p:cBhvr>
                                        <p:cTn id="3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932188" y="1924358"/>
            <a:ext cx="4792845" cy="3979640"/>
          </a:xfrm>
          <a:prstGeom prst="rect">
            <a:avLst/>
          </a:prstGeom>
        </p:spPr>
      </p:pic>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sp>
        <p:nvSpPr>
          <p:cNvPr id="16" name="椭圆 15"/>
          <p:cNvSpPr/>
          <p:nvPr/>
        </p:nvSpPr>
        <p:spPr>
          <a:xfrm>
            <a:off x="6572400" y="2247797"/>
            <a:ext cx="626685" cy="626685"/>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986860" y="3495264"/>
            <a:ext cx="626685" cy="626685"/>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572400" y="4742731"/>
            <a:ext cx="626685" cy="626685"/>
          </a:xfrm>
          <a:prstGeom prst="ellipse">
            <a:avLst/>
          </a:prstGeom>
          <a:solidFill>
            <a:schemeClr val="bg1">
              <a:alpha val="87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401203" y="2161679"/>
            <a:ext cx="4991303" cy="646331"/>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5" name="矩形 24"/>
          <p:cNvSpPr/>
          <p:nvPr/>
        </p:nvSpPr>
        <p:spPr>
          <a:xfrm>
            <a:off x="767246" y="3547862"/>
            <a:ext cx="4991303" cy="646331"/>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6" name="矩形 25"/>
          <p:cNvSpPr/>
          <p:nvPr/>
        </p:nvSpPr>
        <p:spPr>
          <a:xfrm>
            <a:off x="1401203" y="4934044"/>
            <a:ext cx="4991303" cy="646331"/>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pic>
        <p:nvPicPr>
          <p:cNvPr id="27" name="图片 26"/>
          <p:cNvPicPr>
            <a:picLocks noChangeAspect="1"/>
          </p:cNvPicPr>
          <p:nvPr/>
        </p:nvPicPr>
        <p:blipFill rotWithShape="1">
          <a:blip r:embed="rId6"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28" name="文本框 27"/>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前期组织</a:t>
            </a:r>
          </a:p>
        </p:txBody>
      </p:sp>
      <p:grpSp>
        <p:nvGrpSpPr>
          <p:cNvPr id="29" name="组合 28"/>
          <p:cNvGrpSpPr/>
          <p:nvPr/>
        </p:nvGrpSpPr>
        <p:grpSpPr>
          <a:xfrm>
            <a:off x="3182448" y="394944"/>
            <a:ext cx="5827104" cy="1001325"/>
            <a:chOff x="3145603" y="445744"/>
            <a:chExt cx="5827104" cy="1001325"/>
          </a:xfrm>
        </p:grpSpPr>
        <p:pic>
          <p:nvPicPr>
            <p:cNvPr id="30" name="图片 2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1" name="图片 3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arn(outVertical)">
                                      <p:cBhvr>
                                        <p:cTn id="22" dur="500"/>
                                        <p:tgtEl>
                                          <p:spTgt spid="2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down)">
                                      <p:cBhvr>
                                        <p:cTn id="47" dur="500"/>
                                        <p:tgtEl>
                                          <p:spTgt spid="24"/>
                                        </p:tgtEl>
                                      </p:cBhvr>
                                    </p:animEffect>
                                  </p:childTnLst>
                                </p:cTn>
                              </p:par>
                            </p:childTnLst>
                          </p:cTn>
                        </p:par>
                        <p:par>
                          <p:cTn id="48" fill="hold">
                            <p:stCondLst>
                              <p:cond delay="3500"/>
                            </p:stCondLst>
                            <p:childTnLst>
                              <p:par>
                                <p:cTn id="49" presetID="22" presetClass="entr" presetSubtype="4"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down)">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24" grpId="0"/>
      <p:bldP spid="25" grpId="0"/>
      <p:bldP spid="26"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椭圆 6"/>
          <p:cNvSpPr/>
          <p:nvPr>
            <p:custDataLst>
              <p:tags r:id="rId1"/>
            </p:custDataLst>
          </p:nvPr>
        </p:nvSpPr>
        <p:spPr>
          <a:xfrm>
            <a:off x="3598100" y="43824"/>
            <a:ext cx="4995801" cy="4928436"/>
          </a:xfrm>
          <a:prstGeom prst="ellipse">
            <a:avLst/>
          </a:prstGeom>
          <a:solidFill>
            <a:schemeClr val="bg1">
              <a:alpha val="58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p:cNvGrpSpPr/>
          <p:nvPr/>
        </p:nvGrpSpPr>
        <p:grpSpPr>
          <a:xfrm>
            <a:off x="0" y="2882464"/>
            <a:ext cx="12384018" cy="4877968"/>
            <a:chOff x="0" y="2882464"/>
            <a:chExt cx="12384018" cy="4877968"/>
          </a:xfrm>
        </p:grpSpPr>
        <p:pic>
          <p:nvPicPr>
            <p:cNvPr id="10" name="图片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2882464"/>
              <a:ext cx="502823" cy="3975536"/>
            </a:xfrm>
            <a:prstGeom prst="rect">
              <a:avLst/>
            </a:prstGeom>
          </p:spPr>
        </p:pic>
        <p:pic>
          <p:nvPicPr>
            <p:cNvPr id="11" name="图片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831062">
              <a:off x="6874753" y="4764867"/>
              <a:ext cx="949108" cy="2659847"/>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100585" y="3677476"/>
              <a:ext cx="1283433" cy="3180524"/>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946" y="3616163"/>
              <a:ext cx="1856743" cy="3257342"/>
            </a:xfrm>
            <a:prstGeom prst="rect">
              <a:avLst/>
            </a:prstGeom>
          </p:spPr>
        </p:pic>
        <p:pic>
          <p:nvPicPr>
            <p:cNvPr id="15" name="图片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06166" y="4429148"/>
              <a:ext cx="2497091" cy="3331284"/>
            </a:xfrm>
            <a:prstGeom prst="rect">
              <a:avLst/>
            </a:prstGeom>
          </p:spPr>
        </p:pic>
        <p:pic>
          <p:nvPicPr>
            <p:cNvPr id="19" name="图片 18"/>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94699" y="4478121"/>
              <a:ext cx="3023496" cy="2395384"/>
            </a:xfrm>
            <a:prstGeom prst="rect">
              <a:avLst/>
            </a:prstGeom>
          </p:spPr>
        </p:pic>
        <p:pic>
          <p:nvPicPr>
            <p:cNvPr id="21" name="图片 20"/>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160442" y="4695726"/>
              <a:ext cx="2459189" cy="2516762"/>
            </a:xfrm>
            <a:prstGeom prst="rect">
              <a:avLst/>
            </a:prstGeom>
          </p:spPr>
        </p:pic>
      </p:grpSp>
      <p:sp>
        <p:nvSpPr>
          <p:cNvPr id="13" name="文本框 12"/>
          <p:cNvSpPr txBox="1"/>
          <p:nvPr/>
        </p:nvSpPr>
        <p:spPr>
          <a:xfrm>
            <a:off x="4295402" y="2282299"/>
            <a:ext cx="5374437" cy="1200329"/>
          </a:xfrm>
          <a:prstGeom prst="rect">
            <a:avLst/>
          </a:prstGeom>
          <a:noFill/>
        </p:spPr>
        <p:txBody>
          <a:bodyPr wrap="square" rtlCol="0">
            <a:spAutoFit/>
          </a:bodyPr>
          <a:lstStyle/>
          <a:p>
            <a:r>
              <a:rPr lang="zh-CN" altLang="en-US" sz="7200" dirty="0">
                <a:ln w="38100">
                  <a:noFill/>
                </a:ln>
                <a:solidFill>
                  <a:srgbClr val="262261"/>
                </a:solidFill>
                <a:latin typeface="方正胖头鱼简体" panose="03000509000000000000" pitchFamily="65" charset="-122"/>
                <a:ea typeface="方正胖头鱼简体" panose="03000509000000000000" pitchFamily="65" charset="-122"/>
              </a:rPr>
              <a:t>活动实施</a:t>
            </a:r>
            <a:r>
              <a:rPr lang="en-US" altLang="zh-CN" sz="7200" dirty="0">
                <a:ln w="38100">
                  <a:noFill/>
                </a:ln>
                <a:solidFill>
                  <a:srgbClr val="262261"/>
                </a:solidFill>
                <a:latin typeface="方正胖头鱼简体" panose="03000509000000000000" pitchFamily="65" charset="-122"/>
                <a:ea typeface="方正胖头鱼简体" panose="03000509000000000000" pitchFamily="65" charset="-122"/>
              </a:rPr>
              <a:t> </a:t>
            </a:r>
            <a:endParaRPr lang="zh-CN" altLang="en-US" sz="7200" dirty="0">
              <a:ln w="38100">
                <a:noFill/>
              </a:ln>
              <a:solidFill>
                <a:srgbClr val="262261"/>
              </a:solidFill>
              <a:latin typeface="方正胖头鱼简体" panose="03000509000000000000" pitchFamily="65" charset="-122"/>
              <a:ea typeface="方正胖头鱼简体" panose="03000509000000000000" pitchFamily="65" charset="-122"/>
            </a:endParaRPr>
          </a:p>
        </p:txBody>
      </p:sp>
      <p:grpSp>
        <p:nvGrpSpPr>
          <p:cNvPr id="9" name="组合 8"/>
          <p:cNvGrpSpPr/>
          <p:nvPr/>
        </p:nvGrpSpPr>
        <p:grpSpPr>
          <a:xfrm>
            <a:off x="5243028" y="602872"/>
            <a:ext cx="1616387" cy="1477167"/>
            <a:chOff x="5243028" y="602872"/>
            <a:chExt cx="1616387" cy="1477167"/>
          </a:xfrm>
        </p:grpSpPr>
        <p:pic>
          <p:nvPicPr>
            <p:cNvPr id="20" name="图片 19"/>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456316" y="602872"/>
              <a:ext cx="1279369" cy="1477167"/>
            </a:xfrm>
            <a:prstGeom prst="rect">
              <a:avLst/>
            </a:prstGeom>
          </p:spPr>
        </p:pic>
        <p:sp>
          <p:nvSpPr>
            <p:cNvPr id="8" name="文本框 7"/>
            <p:cNvSpPr txBox="1"/>
            <p:nvPr/>
          </p:nvSpPr>
          <p:spPr>
            <a:xfrm>
              <a:off x="5243028" y="929658"/>
              <a:ext cx="1616387" cy="830997"/>
            </a:xfrm>
            <a:prstGeom prst="rect">
              <a:avLst/>
            </a:prstGeom>
            <a:noFill/>
          </p:spPr>
          <p:txBody>
            <a:bodyPr wrap="square" rtlCol="0">
              <a:spAutoFit/>
            </a:bodyPr>
            <a:lstStyle/>
            <a:p>
              <a:pPr algn="ctr"/>
              <a:r>
                <a:rPr lang="en-US" altLang="zh-CN" sz="4800" dirty="0">
                  <a:solidFill>
                    <a:srgbClr val="262261"/>
                  </a:solidFill>
                  <a:latin typeface="Arial Black" panose="020B0A04020102020204" pitchFamily="34" charset="0"/>
                </a:rPr>
                <a:t>04</a:t>
              </a:r>
              <a:endParaRPr lang="zh-CN" altLang="en-US" sz="4800" dirty="0">
                <a:solidFill>
                  <a:srgbClr val="262261"/>
                </a:solidFill>
                <a:latin typeface="Arial Black" panose="020B0A04020102020204" pitchFamily="34" charset="0"/>
              </a:endParaRPr>
            </a:p>
          </p:txBody>
        </p:sp>
      </p:grpSp>
      <p:pic>
        <p:nvPicPr>
          <p:cNvPr id="16" name="PA_图片 16"/>
          <p:cNvPicPr>
            <a:picLocks noChangeAspect="1"/>
          </p:cNvPicPr>
          <p:nvPr>
            <p:custDataLst>
              <p:tags r:id="rId2"/>
            </p:custDataLst>
          </p:nvPr>
        </p:nvPicPr>
        <p:blipFill>
          <a:blip r:embed="rId14" cstate="email">
            <a:extLst>
              <a:ext uri="{28A0092B-C50C-407E-A947-70E740481C1C}">
                <a14:useLocalDpi xmlns:a14="http://schemas.microsoft.com/office/drawing/2010/main"/>
              </a:ext>
            </a:extLst>
          </a:blip>
          <a:stretch>
            <a:fillRect/>
          </a:stretch>
        </p:blipFill>
        <p:spPr>
          <a:xfrm>
            <a:off x="4782999" y="2806409"/>
            <a:ext cx="460612" cy="447818"/>
          </a:xfrm>
          <a:prstGeom prst="rect">
            <a:avLst/>
          </a:prstGeom>
        </p:spPr>
      </p:pic>
      <p:pic>
        <p:nvPicPr>
          <p:cNvPr id="18" name="PA_图片 16"/>
          <p:cNvPicPr>
            <a:picLocks noChangeAspect="1"/>
          </p:cNvPicPr>
          <p:nvPr>
            <p:custDataLst>
              <p:tags r:id="rId3"/>
            </p:custDataLst>
          </p:nvPr>
        </p:nvPicPr>
        <p:blipFill>
          <a:blip r:embed="rId15" cstate="email">
            <a:extLst>
              <a:ext uri="{28A0092B-C50C-407E-A947-70E740481C1C}">
                <a14:useLocalDpi xmlns:a14="http://schemas.microsoft.com/office/drawing/2010/main"/>
              </a:ext>
            </a:extLst>
          </a:blip>
          <a:stretch>
            <a:fillRect/>
          </a:stretch>
        </p:blipFill>
        <p:spPr>
          <a:xfrm>
            <a:off x="7187290" y="2350525"/>
            <a:ext cx="324033" cy="3150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ppt_w</p:attrName>
                                        </p:attrNameLst>
                                      </p:cBhvr>
                                      <p:tavLst>
                                        <p:tav tm="0">
                                          <p:val>
                                            <p:fltVal val="0"/>
                                          </p:val>
                                        </p:tav>
                                        <p:tav tm="100000">
                                          <p:val>
                                            <p:strVal val="#ppt_w"/>
                                          </p:val>
                                        </p:tav>
                                      </p:tavLst>
                                    </p:anim>
                                    <p:anim calcmode="lin" valueType="num">
                                      <p:cBhvr>
                                        <p:cTn id="14" dur="750" fill="hold"/>
                                        <p:tgtEl>
                                          <p:spTgt spid="7"/>
                                        </p:tgtEl>
                                        <p:attrNameLst>
                                          <p:attrName>ppt_h</p:attrName>
                                        </p:attrNameLst>
                                      </p:cBhvr>
                                      <p:tavLst>
                                        <p:tav tm="0">
                                          <p:val>
                                            <p:fltVal val="0"/>
                                          </p:val>
                                        </p:tav>
                                        <p:tav tm="100000">
                                          <p:val>
                                            <p:strVal val="#ppt_h"/>
                                          </p:val>
                                        </p:tav>
                                      </p:tavLst>
                                    </p:anim>
                                    <p:anim calcmode="lin" valueType="num">
                                      <p:cBhvr>
                                        <p:cTn id="15" dur="750" fill="hold"/>
                                        <p:tgtEl>
                                          <p:spTgt spid="7"/>
                                        </p:tgtEl>
                                        <p:attrNameLst>
                                          <p:attrName>style.rotation</p:attrName>
                                        </p:attrNameLst>
                                      </p:cBhvr>
                                      <p:tavLst>
                                        <p:tav tm="0">
                                          <p:val>
                                            <p:fltVal val="90"/>
                                          </p:val>
                                        </p:tav>
                                        <p:tav tm="100000">
                                          <p:val>
                                            <p:fltVal val="0"/>
                                          </p:val>
                                        </p:tav>
                                      </p:tavLst>
                                    </p:anim>
                                    <p:animEffect transition="in" filter="fade">
                                      <p:cBhvr>
                                        <p:cTn id="16" dur="750"/>
                                        <p:tgtEl>
                                          <p:spTgt spid="7"/>
                                        </p:tgtEl>
                                      </p:cBhvr>
                                    </p:animEffect>
                                  </p:childTnLst>
                                </p:cTn>
                              </p:par>
                            </p:childTnLst>
                          </p:cTn>
                        </p:par>
                        <p:par>
                          <p:cTn id="17" fill="hold">
                            <p:stCondLst>
                              <p:cond delay="2000"/>
                            </p:stCondLst>
                            <p:childTnLst>
                              <p:par>
                                <p:cTn id="18" presetID="26"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217">
                                          <p:stCondLst>
                                            <p:cond delay="0"/>
                                          </p:stCondLst>
                                        </p:cTn>
                                        <p:tgtEl>
                                          <p:spTgt spid="9"/>
                                        </p:tgtEl>
                                      </p:cBhvr>
                                    </p:animEffect>
                                    <p:anim calcmode="lin" valueType="num">
                                      <p:cBhvr>
                                        <p:cTn id="21" dur="683"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2" dur="249"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3" dur="249" tmFilter="0, 0; 0.125,0.2665; 0.25,0.4; 0.375,0.465; 0.5,0.5;  0.625,0.535; 0.75,0.6; 0.875,0.7335; 1,1">
                                          <p:stCondLst>
                                            <p:cond delay="249"/>
                                          </p:stCondLst>
                                        </p:cTn>
                                        <p:tgtEl>
                                          <p:spTgt spid="9"/>
                                        </p:tgtEl>
                                        <p:attrNameLst>
                                          <p:attrName>ppt_y</p:attrName>
                                        </p:attrNameLst>
                                      </p:cBhvr>
                                      <p:tavLst>
                                        <p:tav tm="0" fmla="#ppt_y-sin(pi*$)/9">
                                          <p:val>
                                            <p:fltVal val="0"/>
                                          </p:val>
                                        </p:tav>
                                        <p:tav tm="100000">
                                          <p:val>
                                            <p:fltVal val="1"/>
                                          </p:val>
                                        </p:tav>
                                      </p:tavLst>
                                    </p:anim>
                                    <p:anim calcmode="lin" valueType="num">
                                      <p:cBhvr>
                                        <p:cTn id="24" dur="124" tmFilter="0, 0; 0.125,0.2665; 0.25,0.4; 0.375,0.465; 0.5,0.5;  0.625,0.535; 0.75,0.6; 0.875,0.7335; 1,1">
                                          <p:stCondLst>
                                            <p:cond delay="497"/>
                                          </p:stCondLst>
                                        </p:cTn>
                                        <p:tgtEl>
                                          <p:spTgt spid="9"/>
                                        </p:tgtEl>
                                        <p:attrNameLst>
                                          <p:attrName>ppt_y</p:attrName>
                                        </p:attrNameLst>
                                      </p:cBhvr>
                                      <p:tavLst>
                                        <p:tav tm="0" fmla="#ppt_y-sin(pi*$)/27">
                                          <p:val>
                                            <p:fltVal val="0"/>
                                          </p:val>
                                        </p:tav>
                                        <p:tav tm="100000">
                                          <p:val>
                                            <p:fltVal val="1"/>
                                          </p:val>
                                        </p:tav>
                                      </p:tavLst>
                                    </p:anim>
                                    <p:anim calcmode="lin" valueType="num">
                                      <p:cBhvr>
                                        <p:cTn id="25" dur="62" tmFilter="0, 0; 0.125,0.2665; 0.25,0.4; 0.375,0.465; 0.5,0.5;  0.625,0.535; 0.75,0.6; 0.875,0.7335; 1,1">
                                          <p:stCondLst>
                                            <p:cond delay="621"/>
                                          </p:stCondLst>
                                        </p:cTn>
                                        <p:tgtEl>
                                          <p:spTgt spid="9"/>
                                        </p:tgtEl>
                                        <p:attrNameLst>
                                          <p:attrName>ppt_y</p:attrName>
                                        </p:attrNameLst>
                                      </p:cBhvr>
                                      <p:tavLst>
                                        <p:tav tm="0" fmla="#ppt_y-sin(pi*$)/81">
                                          <p:val>
                                            <p:fltVal val="0"/>
                                          </p:val>
                                        </p:tav>
                                        <p:tav tm="100000">
                                          <p:val>
                                            <p:fltVal val="1"/>
                                          </p:val>
                                        </p:tav>
                                      </p:tavLst>
                                    </p:anim>
                                    <p:animScale>
                                      <p:cBhvr>
                                        <p:cTn id="26" dur="10">
                                          <p:stCondLst>
                                            <p:cond delay="244"/>
                                          </p:stCondLst>
                                        </p:cTn>
                                        <p:tgtEl>
                                          <p:spTgt spid="9"/>
                                        </p:tgtEl>
                                      </p:cBhvr>
                                      <p:to x="100000" y="60000"/>
                                    </p:animScale>
                                    <p:animScale>
                                      <p:cBhvr>
                                        <p:cTn id="27" dur="62" decel="50000">
                                          <p:stCondLst>
                                            <p:cond delay="254"/>
                                          </p:stCondLst>
                                        </p:cTn>
                                        <p:tgtEl>
                                          <p:spTgt spid="9"/>
                                        </p:tgtEl>
                                      </p:cBhvr>
                                      <p:to x="100000" y="100000"/>
                                    </p:animScale>
                                    <p:animScale>
                                      <p:cBhvr>
                                        <p:cTn id="28" dur="10">
                                          <p:stCondLst>
                                            <p:cond delay="492"/>
                                          </p:stCondLst>
                                        </p:cTn>
                                        <p:tgtEl>
                                          <p:spTgt spid="9"/>
                                        </p:tgtEl>
                                      </p:cBhvr>
                                      <p:to x="100000" y="80000"/>
                                    </p:animScale>
                                    <p:animScale>
                                      <p:cBhvr>
                                        <p:cTn id="29" dur="62" decel="50000">
                                          <p:stCondLst>
                                            <p:cond delay="502"/>
                                          </p:stCondLst>
                                        </p:cTn>
                                        <p:tgtEl>
                                          <p:spTgt spid="9"/>
                                        </p:tgtEl>
                                      </p:cBhvr>
                                      <p:to x="100000" y="100000"/>
                                    </p:animScale>
                                    <p:animScale>
                                      <p:cBhvr>
                                        <p:cTn id="30" dur="10">
                                          <p:stCondLst>
                                            <p:cond delay="616"/>
                                          </p:stCondLst>
                                        </p:cTn>
                                        <p:tgtEl>
                                          <p:spTgt spid="9"/>
                                        </p:tgtEl>
                                      </p:cBhvr>
                                      <p:to x="100000" y="90000"/>
                                    </p:animScale>
                                    <p:animScale>
                                      <p:cBhvr>
                                        <p:cTn id="31" dur="62" decel="50000">
                                          <p:stCondLst>
                                            <p:cond delay="625"/>
                                          </p:stCondLst>
                                        </p:cTn>
                                        <p:tgtEl>
                                          <p:spTgt spid="9"/>
                                        </p:tgtEl>
                                      </p:cBhvr>
                                      <p:to x="100000" y="100000"/>
                                    </p:animScale>
                                    <p:animScale>
                                      <p:cBhvr>
                                        <p:cTn id="32" dur="10">
                                          <p:stCondLst>
                                            <p:cond delay="678"/>
                                          </p:stCondLst>
                                        </p:cTn>
                                        <p:tgtEl>
                                          <p:spTgt spid="9"/>
                                        </p:tgtEl>
                                      </p:cBhvr>
                                      <p:to x="100000" y="95000"/>
                                    </p:animScale>
                                    <p:animScale>
                                      <p:cBhvr>
                                        <p:cTn id="33" dur="62" decel="50000">
                                          <p:stCondLst>
                                            <p:cond delay="688"/>
                                          </p:stCondLst>
                                        </p:cTn>
                                        <p:tgtEl>
                                          <p:spTgt spid="9"/>
                                        </p:tgtEl>
                                      </p:cBhvr>
                                      <p:to x="100000" y="100000"/>
                                    </p:animScale>
                                  </p:childTnLst>
                                </p:cTn>
                              </p:par>
                            </p:childTnLst>
                          </p:cTn>
                        </p:par>
                        <p:par>
                          <p:cTn id="34" fill="hold">
                            <p:stCondLst>
                              <p:cond delay="3000"/>
                            </p:stCondLst>
                            <p:childTnLst>
                              <p:par>
                                <p:cTn id="35" presetID="42"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750" fill="hold"/>
                                        <p:tgtEl>
                                          <p:spTgt spid="16"/>
                                        </p:tgtEl>
                                        <p:attrNameLst>
                                          <p:attrName>ppt_w</p:attrName>
                                        </p:attrNameLst>
                                      </p:cBhvr>
                                      <p:tavLst>
                                        <p:tav tm="0">
                                          <p:val>
                                            <p:fltVal val="0"/>
                                          </p:val>
                                        </p:tav>
                                        <p:tav tm="100000">
                                          <p:val>
                                            <p:strVal val="#ppt_w"/>
                                          </p:val>
                                        </p:tav>
                                      </p:tavLst>
                                    </p:anim>
                                    <p:anim calcmode="lin" valueType="num">
                                      <p:cBhvr>
                                        <p:cTn id="44" dur="750" fill="hold"/>
                                        <p:tgtEl>
                                          <p:spTgt spid="16"/>
                                        </p:tgtEl>
                                        <p:attrNameLst>
                                          <p:attrName>ppt_h</p:attrName>
                                        </p:attrNameLst>
                                      </p:cBhvr>
                                      <p:tavLst>
                                        <p:tav tm="0">
                                          <p:val>
                                            <p:fltVal val="0"/>
                                          </p:val>
                                        </p:tav>
                                        <p:tav tm="100000">
                                          <p:val>
                                            <p:strVal val="#ppt_h"/>
                                          </p:val>
                                        </p:tav>
                                      </p:tavLst>
                                    </p:anim>
                                    <p:animEffect transition="in" filter="fade">
                                      <p:cBhvr>
                                        <p:cTn id="45" dur="750"/>
                                        <p:tgtEl>
                                          <p:spTgt spid="16"/>
                                        </p:tgtEl>
                                      </p:cBhvr>
                                    </p:animEffect>
                                  </p:childTnLst>
                                </p:cTn>
                              </p:par>
                              <p:par>
                                <p:cTn id="46" presetID="53" presetClass="entr" presetSubtype="16" fill="hold" nodeType="withEffect">
                                  <p:stCondLst>
                                    <p:cond delay="250"/>
                                  </p:stCondLst>
                                  <p:childTnLst>
                                    <p:set>
                                      <p:cBhvr>
                                        <p:cTn id="47" dur="1" fill="hold">
                                          <p:stCondLst>
                                            <p:cond delay="0"/>
                                          </p:stCondLst>
                                        </p:cTn>
                                        <p:tgtEl>
                                          <p:spTgt spid="18"/>
                                        </p:tgtEl>
                                        <p:attrNameLst>
                                          <p:attrName>style.visibility</p:attrName>
                                        </p:attrNameLst>
                                      </p:cBhvr>
                                      <p:to>
                                        <p:strVal val="visible"/>
                                      </p:to>
                                    </p:set>
                                    <p:anim calcmode="lin" valueType="num">
                                      <p:cBhvr>
                                        <p:cTn id="48" dur="750" fill="hold"/>
                                        <p:tgtEl>
                                          <p:spTgt spid="18"/>
                                        </p:tgtEl>
                                        <p:attrNameLst>
                                          <p:attrName>ppt_w</p:attrName>
                                        </p:attrNameLst>
                                      </p:cBhvr>
                                      <p:tavLst>
                                        <p:tav tm="0">
                                          <p:val>
                                            <p:fltVal val="0"/>
                                          </p:val>
                                        </p:tav>
                                        <p:tav tm="100000">
                                          <p:val>
                                            <p:strVal val="#ppt_w"/>
                                          </p:val>
                                        </p:tav>
                                      </p:tavLst>
                                    </p:anim>
                                    <p:anim calcmode="lin" valueType="num">
                                      <p:cBhvr>
                                        <p:cTn id="49" dur="750" fill="hold"/>
                                        <p:tgtEl>
                                          <p:spTgt spid="18"/>
                                        </p:tgtEl>
                                        <p:attrNameLst>
                                          <p:attrName>ppt_h</p:attrName>
                                        </p:attrNameLst>
                                      </p:cBhvr>
                                      <p:tavLst>
                                        <p:tav tm="0">
                                          <p:val>
                                            <p:fltVal val="0"/>
                                          </p:val>
                                        </p:tav>
                                        <p:tav tm="100000">
                                          <p:val>
                                            <p:strVal val="#ppt_h"/>
                                          </p:val>
                                        </p:tav>
                                      </p:tavLst>
                                    </p:anim>
                                    <p:animEffect transition="in" filter="fade">
                                      <p:cBhvr>
                                        <p:cTn id="5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sp>
        <p:nvSpPr>
          <p:cNvPr id="27" name="矩形 26"/>
          <p:cNvSpPr/>
          <p:nvPr/>
        </p:nvSpPr>
        <p:spPr>
          <a:xfrm>
            <a:off x="4943799" y="2020253"/>
            <a:ext cx="2736000" cy="3826454"/>
          </a:xfrm>
          <a:prstGeom prst="rect">
            <a:avLst/>
          </a:prstGeom>
          <a:solidFill>
            <a:schemeClr val="bg1">
              <a:alpha val="58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550057" y="2020253"/>
            <a:ext cx="2736000" cy="3826454"/>
          </a:xfrm>
          <a:prstGeom prst="rect">
            <a:avLst/>
          </a:prstGeom>
          <a:solidFill>
            <a:schemeClr val="bg1">
              <a:alpha val="58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366568" y="2020253"/>
            <a:ext cx="2736000" cy="3826454"/>
          </a:xfrm>
          <a:prstGeom prst="rect">
            <a:avLst/>
          </a:prstGeom>
          <a:solidFill>
            <a:schemeClr val="bg1">
              <a:alpha val="58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77665" y="2246057"/>
            <a:ext cx="1913807" cy="1915487"/>
          </a:xfrm>
          <a:prstGeom prst="rect">
            <a:avLst/>
          </a:prstGeom>
          <a:effectLst>
            <a:innerShdw blurRad="63500" dist="50800" dir="13500000">
              <a:prstClr val="black">
                <a:alpha val="50000"/>
              </a:prstClr>
            </a:innerShdw>
          </a:effectLst>
        </p:spPr>
      </p:pic>
      <p:pic>
        <p:nvPicPr>
          <p:cNvPr id="24" name="图片 2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35147" y="2300850"/>
            <a:ext cx="1913807" cy="1913807"/>
          </a:xfrm>
          <a:prstGeom prst="rect">
            <a:avLst/>
          </a:prstGeom>
          <a:effectLst>
            <a:innerShdw blurRad="63500" dist="50800" dir="13500000">
              <a:prstClr val="black">
                <a:alpha val="50000"/>
              </a:prstClr>
            </a:innerShdw>
          </a:effectLst>
        </p:spPr>
      </p:pic>
      <p:pic>
        <p:nvPicPr>
          <p:cNvPr id="25" name="图片 2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990182" y="2300850"/>
            <a:ext cx="1913807" cy="1915480"/>
          </a:xfrm>
          <a:prstGeom prst="rect">
            <a:avLst/>
          </a:prstGeom>
          <a:effectLst>
            <a:innerShdw blurRad="63500" dist="50800" dir="13500000">
              <a:prstClr val="black">
                <a:alpha val="50000"/>
              </a:prstClr>
            </a:innerShdw>
          </a:effectLst>
        </p:spPr>
      </p:pic>
      <p:sp>
        <p:nvSpPr>
          <p:cNvPr id="29" name="矩形 28"/>
          <p:cNvSpPr/>
          <p:nvPr/>
        </p:nvSpPr>
        <p:spPr>
          <a:xfrm>
            <a:off x="1666583" y="4242702"/>
            <a:ext cx="2135970" cy="1477328"/>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30" name="矩形 29"/>
          <p:cNvSpPr/>
          <p:nvPr/>
        </p:nvSpPr>
        <p:spPr>
          <a:xfrm>
            <a:off x="5286456" y="4214601"/>
            <a:ext cx="2135970" cy="1477328"/>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31" name="矩形 30"/>
          <p:cNvSpPr/>
          <p:nvPr/>
        </p:nvSpPr>
        <p:spPr>
          <a:xfrm>
            <a:off x="8850072" y="4243574"/>
            <a:ext cx="2135970" cy="1477328"/>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pic>
        <p:nvPicPr>
          <p:cNvPr id="23" name="图片 22"/>
          <p:cNvPicPr>
            <a:picLocks noChangeAspect="1"/>
          </p:cNvPicPr>
          <p:nvPr/>
        </p:nvPicPr>
        <p:blipFill rotWithShape="1">
          <a:blip r:embed="rId8"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32" name="文本框 31"/>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活动实施</a:t>
            </a:r>
          </a:p>
        </p:txBody>
      </p:sp>
      <p:grpSp>
        <p:nvGrpSpPr>
          <p:cNvPr id="33" name="组合 32"/>
          <p:cNvGrpSpPr/>
          <p:nvPr/>
        </p:nvGrpSpPr>
        <p:grpSpPr>
          <a:xfrm>
            <a:off x="3182448" y="394944"/>
            <a:ext cx="5827104" cy="1001325"/>
            <a:chOff x="3145603" y="445744"/>
            <a:chExt cx="5827104" cy="1001325"/>
          </a:xfrm>
        </p:grpSpPr>
        <p:pic>
          <p:nvPicPr>
            <p:cNvPr id="34" name="图片 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5" name="图片 3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ppt_x"/>
                                          </p:val>
                                        </p:tav>
                                        <p:tav tm="100000">
                                          <p:val>
                                            <p:strVal val="#ppt_x"/>
                                          </p:val>
                                        </p:tav>
                                      </p:tavLst>
                                    </p:anim>
                                    <p:anim calcmode="lin" valueType="num">
                                      <p:cBhvr additive="base">
                                        <p:cTn id="8" dur="750" fill="hold"/>
                                        <p:tgtEl>
                                          <p:spTgt spid="23"/>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arn(outVertical)">
                                      <p:cBhvr>
                                        <p:cTn id="22" dur="500"/>
                                        <p:tgtEl>
                                          <p:spTgt spid="3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Effect transition="in" filter="fade">
                                      <p:cBhvr>
                                        <p:cTn id="27" dur="500"/>
                                        <p:tgtEl>
                                          <p:spTgt spid="32"/>
                                        </p:tgtEl>
                                      </p:cBhvr>
                                    </p:animEffect>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1000"/>
                                        <p:tgtEl>
                                          <p:spTgt spid="27"/>
                                        </p:tgtEl>
                                      </p:cBhvr>
                                    </p:animEffect>
                                    <p:anim calcmode="lin" valueType="num">
                                      <p:cBhvr>
                                        <p:cTn id="37" dur="1000" fill="hold"/>
                                        <p:tgtEl>
                                          <p:spTgt spid="27"/>
                                        </p:tgtEl>
                                        <p:attrNameLst>
                                          <p:attrName>ppt_x</p:attrName>
                                        </p:attrNameLst>
                                      </p:cBhvr>
                                      <p:tavLst>
                                        <p:tav tm="0">
                                          <p:val>
                                            <p:strVal val="#ppt_x"/>
                                          </p:val>
                                        </p:tav>
                                        <p:tav tm="100000">
                                          <p:val>
                                            <p:strVal val="#ppt_x"/>
                                          </p:val>
                                        </p:tav>
                                      </p:tavLst>
                                    </p:anim>
                                    <p:anim calcmode="lin" valueType="num">
                                      <p:cBhvr>
                                        <p:cTn id="38" dur="1000" fill="hold"/>
                                        <p:tgtEl>
                                          <p:spTgt spid="2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3" presetClass="entr" presetSubtype="16"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par>
                                <p:cTn id="55" presetID="53" presetClass="entr" presetSubtype="16"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childTnLst>
                          </p:cTn>
                        </p:par>
                        <p:par>
                          <p:cTn id="60" fill="hold">
                            <p:stCondLst>
                              <p:cond delay="3000"/>
                            </p:stCondLst>
                            <p:childTnLst>
                              <p:par>
                                <p:cTn id="61" presetID="16" presetClass="entr" presetSubtype="21"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barn(inVertical)">
                                      <p:cBhvr>
                                        <p:cTn id="63" dur="500"/>
                                        <p:tgtEl>
                                          <p:spTgt spid="29"/>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barn(inVertical)">
                                      <p:cBhvr>
                                        <p:cTn id="66" dur="500"/>
                                        <p:tgtEl>
                                          <p:spTgt spid="30"/>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barn(inVertical)">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6" grpId="0" animBg="1"/>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2101123"/>
            <a:ext cx="12192000" cy="3826454"/>
          </a:xfrm>
          <a:prstGeom prst="rect">
            <a:avLst/>
          </a:prstGeom>
          <a:solidFill>
            <a:schemeClr val="bg1">
              <a:alpha val="58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47200" y="2264313"/>
            <a:ext cx="3500074" cy="3500074"/>
          </a:xfrm>
          <a:prstGeom prst="rect">
            <a:avLst/>
          </a:prstGeom>
          <a:effectLst>
            <a:innerShdw blurRad="63500" dist="50800" dir="13500000">
              <a:prstClr val="black">
                <a:alpha val="50000"/>
              </a:prstClr>
            </a:innerShdw>
          </a:effectLst>
        </p:spPr>
      </p:pic>
      <p:sp>
        <p:nvSpPr>
          <p:cNvPr id="23" name="矩形 22"/>
          <p:cNvSpPr/>
          <p:nvPr/>
        </p:nvSpPr>
        <p:spPr>
          <a:xfrm>
            <a:off x="886671" y="2660821"/>
            <a:ext cx="3241585" cy="923330"/>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4" name="矩形 23"/>
          <p:cNvSpPr/>
          <p:nvPr/>
        </p:nvSpPr>
        <p:spPr>
          <a:xfrm>
            <a:off x="886671" y="4389627"/>
            <a:ext cx="3241585" cy="923330"/>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5" name="矩形 24"/>
          <p:cNvSpPr/>
          <p:nvPr/>
        </p:nvSpPr>
        <p:spPr>
          <a:xfrm>
            <a:off x="8293226" y="2660821"/>
            <a:ext cx="3241585" cy="923330"/>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6" name="矩形 25"/>
          <p:cNvSpPr/>
          <p:nvPr/>
        </p:nvSpPr>
        <p:spPr>
          <a:xfrm>
            <a:off x="8293226" y="4389627"/>
            <a:ext cx="3241585" cy="923330"/>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cxnSp>
        <p:nvCxnSpPr>
          <p:cNvPr id="9" name="直接连接符 8"/>
          <p:cNvCxnSpPr/>
          <p:nvPr/>
        </p:nvCxnSpPr>
        <p:spPr>
          <a:xfrm>
            <a:off x="886671" y="3976914"/>
            <a:ext cx="3075729" cy="0"/>
          </a:xfrm>
          <a:prstGeom prst="line">
            <a:avLst/>
          </a:prstGeom>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293226" y="3976914"/>
            <a:ext cx="3075729" cy="0"/>
          </a:xfrm>
          <a:prstGeom prst="line">
            <a:avLst/>
          </a:prstGeom>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rotWithShape="1">
          <a:blip r:embed="rId6"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29" name="文本框 28"/>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活动实施</a:t>
            </a:r>
          </a:p>
        </p:txBody>
      </p:sp>
      <p:grpSp>
        <p:nvGrpSpPr>
          <p:cNvPr id="30" name="组合 29"/>
          <p:cNvGrpSpPr/>
          <p:nvPr/>
        </p:nvGrpSpPr>
        <p:grpSpPr>
          <a:xfrm>
            <a:off x="3182448" y="394944"/>
            <a:ext cx="5827104" cy="1001325"/>
            <a:chOff x="3145603" y="445744"/>
            <a:chExt cx="5827104" cy="1001325"/>
          </a:xfrm>
        </p:grpSpPr>
        <p:pic>
          <p:nvPicPr>
            <p:cNvPr id="31" name="图片 3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2" name="图片 3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ppt_x"/>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outVertical)">
                                      <p:cBhvr>
                                        <p:cTn id="22" dur="500"/>
                                        <p:tgtEl>
                                          <p:spTgt spid="3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2000"/>
                            </p:stCondLst>
                            <p:childTnLst>
                              <p:par>
                                <p:cTn id="33" presetID="6" presetClass="entr" presetSubtype="3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circle(out)">
                                      <p:cBhvr>
                                        <p:cTn id="35" dur="800"/>
                                        <p:tgtEl>
                                          <p:spTgt spid="5"/>
                                        </p:tgtEl>
                                      </p:cBhvr>
                                    </p:animEffect>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right)">
                                      <p:cBhvr>
                                        <p:cTn id="39" dur="500"/>
                                        <p:tgtEl>
                                          <p:spTgt spid="9"/>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childTnLst>
                          </p:cTn>
                        </p:par>
                        <p:par>
                          <p:cTn id="43" fill="hold">
                            <p:stCondLst>
                              <p:cond delay="3500"/>
                            </p:stCondLst>
                            <p:childTnLst>
                              <p:par>
                                <p:cTn id="44" presetID="5" presetClass="entr" presetSubtype="1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checkerboard(across)">
                                      <p:cBhvr>
                                        <p:cTn id="46" dur="500"/>
                                        <p:tgtEl>
                                          <p:spTgt spid="23"/>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checkerboard(across)">
                                      <p:cBhvr>
                                        <p:cTn id="49" dur="500"/>
                                        <p:tgtEl>
                                          <p:spTgt spid="24"/>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checkerboard(across)">
                                      <p:cBhvr>
                                        <p:cTn id="52" dur="500"/>
                                        <p:tgtEl>
                                          <p:spTgt spid="25"/>
                                        </p:tgtEl>
                                      </p:cBhvr>
                                    </p:animEffect>
                                  </p:childTnLst>
                                </p:cTn>
                              </p:par>
                              <p:par>
                                <p:cTn id="53" presetID="5"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checkerboard(across)">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p:bldP spid="26"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3467530"/>
            <a:ext cx="12192000" cy="2048186"/>
          </a:xfrm>
          <a:prstGeom prst="rect">
            <a:avLst/>
          </a:prstGeom>
          <a:solidFill>
            <a:schemeClr val="bg1">
              <a:alpha val="58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8318050" y="4852926"/>
            <a:ext cx="4213692" cy="2297611"/>
            <a:chOff x="8318050" y="4852926"/>
            <a:chExt cx="4213692" cy="2297611"/>
          </a:xfrm>
        </p:grpSpPr>
        <p:pic>
          <p:nvPicPr>
            <p:cNvPr id="10" name="图片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grpSp>
        <p:nvGrpSpPr>
          <p:cNvPr id="19" name="组合 18"/>
          <p:cNvGrpSpPr/>
          <p:nvPr/>
        </p:nvGrpSpPr>
        <p:grpSpPr>
          <a:xfrm flipH="1">
            <a:off x="-402562" y="4859143"/>
            <a:ext cx="4213692" cy="2297611"/>
            <a:chOff x="8318050" y="4852926"/>
            <a:chExt cx="4213692" cy="2297611"/>
          </a:xfrm>
        </p:grpSpPr>
        <p:pic>
          <p:nvPicPr>
            <p:cNvPr id="20" name="图片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018092" flipH="1">
              <a:off x="9231808" y="5222885"/>
              <a:ext cx="1013894" cy="2841409"/>
            </a:xfrm>
            <a:prstGeom prst="rect">
              <a:avLst/>
            </a:prstGeom>
          </p:spPr>
        </p:pic>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749316">
              <a:off x="10018983" y="4493284"/>
              <a:ext cx="2153118" cy="2872401"/>
            </a:xfrm>
            <a:prstGeom prst="rect">
              <a:avLst/>
            </a:prstGeom>
          </p:spPr>
        </p:pic>
      </p:grpSp>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82843" y="1832326"/>
            <a:ext cx="3154499" cy="3552759"/>
          </a:xfrm>
          <a:prstGeom prst="rect">
            <a:avLst/>
          </a:prstGeom>
        </p:spPr>
      </p:pic>
      <p:sp>
        <p:nvSpPr>
          <p:cNvPr id="23" name="矩形 22"/>
          <p:cNvSpPr/>
          <p:nvPr/>
        </p:nvSpPr>
        <p:spPr>
          <a:xfrm>
            <a:off x="789723" y="3608705"/>
            <a:ext cx="2669937" cy="1200329"/>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sp>
        <p:nvSpPr>
          <p:cNvPr id="24" name="矩形 23"/>
          <p:cNvSpPr/>
          <p:nvPr/>
        </p:nvSpPr>
        <p:spPr>
          <a:xfrm>
            <a:off x="4541174" y="3608705"/>
            <a:ext cx="2669937" cy="1200329"/>
          </a:xfrm>
          <a:prstGeom prst="rect">
            <a:avLst/>
          </a:prstGeom>
        </p:spPr>
        <p:txBody>
          <a:bodyPr wrap="square">
            <a:spAutoFit/>
          </a:bodyPr>
          <a:lstStyle/>
          <a:p>
            <a:pPr algn="just">
              <a:lnSpc>
                <a:spcPct val="150000"/>
              </a:lnSpc>
              <a:spcAft>
                <a:spcPts val="0"/>
              </a:spcAft>
            </a:pPr>
            <a:r>
              <a:rPr lang="zh-CN" altLang="zh-CN" sz="1200" dirty="0">
                <a:solidFill>
                  <a:schemeClr val="tx1">
                    <a:lumMod val="85000"/>
                    <a:lumOff val="15000"/>
                  </a:schemeClr>
                </a:solidFill>
                <a:latin typeface="微软雅黑" panose="020B0503020204020204" pitchFamily="34" charset="-122"/>
                <a:ea typeface="微软雅黑" panose="020B0503020204020204" pitchFamily="34" charset="-122"/>
              </a:rPr>
              <a:t>感恩是一种处世哲学，是生活中的大智慧。人生在世，不可能一帆风顺，种种失败与挫折都需要我们勇敢地去面对，豁达地去处理</a:t>
            </a:r>
          </a:p>
        </p:txBody>
      </p:sp>
      <p:cxnSp>
        <p:nvCxnSpPr>
          <p:cNvPr id="25" name="直接连接符 24"/>
          <p:cNvCxnSpPr/>
          <p:nvPr/>
        </p:nvCxnSpPr>
        <p:spPr>
          <a:xfrm>
            <a:off x="3835954" y="3793887"/>
            <a:ext cx="0" cy="1261804"/>
          </a:xfrm>
          <a:prstGeom prst="line">
            <a:avLst/>
          </a:prstGeom>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89723" y="3076452"/>
            <a:ext cx="1143019" cy="461665"/>
          </a:xfrm>
          <a:prstGeom prst="rect">
            <a:avLst/>
          </a:prstGeom>
          <a:noFill/>
        </p:spPr>
        <p:txBody>
          <a:bodyPr wrap="square" rtlCol="0">
            <a:spAutoFit/>
          </a:bodyPr>
          <a:lstStyle/>
          <a:p>
            <a:r>
              <a:rPr lang="zh-CN" altLang="en-US" sz="2400" b="1" dirty="0">
                <a:solidFill>
                  <a:schemeClr val="tx1">
                    <a:lumMod val="85000"/>
                    <a:lumOff val="15000"/>
                  </a:schemeClr>
                </a:solidFill>
              </a:rPr>
              <a:t>项目一</a:t>
            </a:r>
          </a:p>
        </p:txBody>
      </p:sp>
      <p:sp>
        <p:nvSpPr>
          <p:cNvPr id="27" name="文本框 26"/>
          <p:cNvSpPr txBox="1"/>
          <p:nvPr/>
        </p:nvSpPr>
        <p:spPr>
          <a:xfrm>
            <a:off x="4572292" y="3076452"/>
            <a:ext cx="1143019" cy="461665"/>
          </a:xfrm>
          <a:prstGeom prst="rect">
            <a:avLst/>
          </a:prstGeom>
          <a:noFill/>
        </p:spPr>
        <p:txBody>
          <a:bodyPr wrap="square" rtlCol="0">
            <a:spAutoFit/>
          </a:bodyPr>
          <a:lstStyle/>
          <a:p>
            <a:r>
              <a:rPr lang="zh-CN" altLang="en-US" sz="2400" b="1" dirty="0">
                <a:solidFill>
                  <a:schemeClr val="tx1">
                    <a:lumMod val="85000"/>
                    <a:lumOff val="15000"/>
                  </a:schemeClr>
                </a:solidFill>
              </a:rPr>
              <a:t>项目二</a:t>
            </a:r>
          </a:p>
        </p:txBody>
      </p:sp>
      <p:pic>
        <p:nvPicPr>
          <p:cNvPr id="28" name="图片 27"/>
          <p:cNvPicPr>
            <a:picLocks noChangeAspect="1"/>
          </p:cNvPicPr>
          <p:nvPr/>
        </p:nvPicPr>
        <p:blipFill rotWithShape="1">
          <a:blip r:embed="rId6" cstate="email">
            <a:extLst>
              <a:ext uri="{28A0092B-C50C-407E-A947-70E740481C1C}">
                <a14:useLocalDpi xmlns:a14="http://schemas.microsoft.com/office/drawing/2010/main"/>
              </a:ext>
            </a:extLst>
          </a:blip>
          <a:srcRect t="64551"/>
          <a:stretch>
            <a:fillRect/>
          </a:stretch>
        </p:blipFill>
        <p:spPr>
          <a:xfrm>
            <a:off x="3809803" y="0"/>
            <a:ext cx="4572396" cy="1512834"/>
          </a:xfrm>
          <a:prstGeom prst="rect">
            <a:avLst/>
          </a:prstGeom>
        </p:spPr>
      </p:pic>
      <p:sp>
        <p:nvSpPr>
          <p:cNvPr id="29" name="文本框 28"/>
          <p:cNvSpPr txBox="1"/>
          <p:nvPr/>
        </p:nvSpPr>
        <p:spPr>
          <a:xfrm>
            <a:off x="4683369" y="190500"/>
            <a:ext cx="2825262" cy="769441"/>
          </a:xfrm>
          <a:prstGeom prst="rect">
            <a:avLst/>
          </a:prstGeom>
          <a:noFill/>
        </p:spPr>
        <p:txBody>
          <a:bodyPr wrap="square" rtlCol="0">
            <a:spAutoFit/>
          </a:bodyPr>
          <a:lstStyle/>
          <a:p>
            <a:pPr algn="ctr"/>
            <a:r>
              <a:rPr lang="zh-CN" altLang="en-US" sz="4400" dirty="0">
                <a:ln w="19050">
                  <a:solidFill>
                    <a:schemeClr val="bg1"/>
                  </a:solidFill>
                </a:ln>
                <a:solidFill>
                  <a:srgbClr val="262261"/>
                </a:solidFill>
                <a:latin typeface="方正胖头鱼简体" panose="03000509000000000000" pitchFamily="65" charset="-122"/>
                <a:ea typeface="方正胖头鱼简体" panose="03000509000000000000" pitchFamily="65" charset="-122"/>
              </a:rPr>
              <a:t>活动实施</a:t>
            </a:r>
          </a:p>
        </p:txBody>
      </p:sp>
      <p:grpSp>
        <p:nvGrpSpPr>
          <p:cNvPr id="30" name="组合 29"/>
          <p:cNvGrpSpPr/>
          <p:nvPr/>
        </p:nvGrpSpPr>
        <p:grpSpPr>
          <a:xfrm>
            <a:off x="3182448" y="394944"/>
            <a:ext cx="5827104" cy="1001325"/>
            <a:chOff x="3145603" y="445744"/>
            <a:chExt cx="5827104" cy="1001325"/>
          </a:xfrm>
        </p:grpSpPr>
        <p:pic>
          <p:nvPicPr>
            <p:cNvPr id="31" name="图片 3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7952927" flipH="1">
              <a:off x="4039512" y="-448165"/>
              <a:ext cx="991871" cy="2779689"/>
            </a:xfrm>
            <a:prstGeom prst="rect">
              <a:avLst/>
            </a:prstGeom>
          </p:spPr>
        </p:pic>
        <p:pic>
          <p:nvPicPr>
            <p:cNvPr id="32" name="图片 3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3613412">
              <a:off x="7086927" y="-438711"/>
              <a:ext cx="991871" cy="277968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ppt_x"/>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anim calcmode="lin" valueType="num">
                                      <p:cBhvr>
                                        <p:cTn id="12" dur="750" fill="hold"/>
                                        <p:tgtEl>
                                          <p:spTgt spid="19"/>
                                        </p:tgtEl>
                                        <p:attrNameLst>
                                          <p:attrName>ppt_x</p:attrName>
                                        </p:attrNameLst>
                                      </p:cBhvr>
                                      <p:tavLst>
                                        <p:tav tm="0">
                                          <p:val>
                                            <p:strVal val="#ppt_x"/>
                                          </p:val>
                                        </p:tav>
                                        <p:tav tm="100000">
                                          <p:val>
                                            <p:strVal val="#ppt_x"/>
                                          </p:val>
                                        </p:tav>
                                      </p:tavLst>
                                    </p:anim>
                                    <p:anim calcmode="lin" valueType="num">
                                      <p:cBhvr>
                                        <p:cTn id="13" dur="7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anim calcmode="lin" valueType="num">
                                      <p:cBhvr>
                                        <p:cTn id="17" dur="750" fill="hold"/>
                                        <p:tgtEl>
                                          <p:spTgt spid="18"/>
                                        </p:tgtEl>
                                        <p:attrNameLst>
                                          <p:attrName>ppt_x</p:attrName>
                                        </p:attrNameLst>
                                      </p:cBhvr>
                                      <p:tavLst>
                                        <p:tav tm="0">
                                          <p:val>
                                            <p:strVal val="#ppt_x"/>
                                          </p:val>
                                        </p:tav>
                                        <p:tav tm="100000">
                                          <p:val>
                                            <p:strVal val="#ppt_x"/>
                                          </p:val>
                                        </p:tav>
                                      </p:tavLst>
                                    </p:anim>
                                    <p:anim calcmode="lin" valueType="num">
                                      <p:cBhvr>
                                        <p:cTn id="18" dur="75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arn(outVertical)">
                                      <p:cBhvr>
                                        <p:cTn id="22" dur="500"/>
                                        <p:tgtEl>
                                          <p:spTgt spid="3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2500"/>
                            </p:stCondLst>
                            <p:childTnLst>
                              <p:par>
                                <p:cTn id="39" presetID="16" presetClass="entr" presetSubtype="21"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6" grpId="0"/>
      <p:bldP spid="27"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2705941" y="-1608371"/>
            <a:ext cx="6870787" cy="6785436"/>
          </a:xfrm>
          <a:prstGeom prst="rect">
            <a:avLst/>
          </a:prstGeom>
        </p:spPr>
      </p:pic>
      <p:pic>
        <p:nvPicPr>
          <p:cNvPr id="7" name="PA_图片 6"/>
          <p:cNvPicPr>
            <a:picLocks noChangeAspect="1"/>
          </p:cNvPicPr>
          <p:nvPr>
            <p:custDataLst>
              <p:tags r:id="rId1"/>
            </p:custDataLst>
          </p:nvPr>
        </p:nvPicPr>
        <p:blipFill>
          <a:blip r:embed="rId24" cstate="email">
            <a:extLst>
              <a:ext uri="{28A0092B-C50C-407E-A947-70E740481C1C}">
                <a14:useLocalDpi xmlns:a14="http://schemas.microsoft.com/office/drawing/2010/main"/>
              </a:ext>
            </a:extLst>
          </a:blip>
          <a:stretch>
            <a:fillRect/>
          </a:stretch>
        </p:blipFill>
        <p:spPr>
          <a:xfrm>
            <a:off x="3442077" y="2838177"/>
            <a:ext cx="795215" cy="939480"/>
          </a:xfrm>
          <a:prstGeom prst="rect">
            <a:avLst/>
          </a:prstGeom>
        </p:spPr>
      </p:pic>
      <p:pic>
        <p:nvPicPr>
          <p:cNvPr id="8" name="PA_图片 7"/>
          <p:cNvPicPr>
            <a:picLocks noChangeAspect="1"/>
          </p:cNvPicPr>
          <p:nvPr>
            <p:custDataLst>
              <p:tags r:id="rId2"/>
            </p:custDataLst>
          </p:nvPr>
        </p:nvPicPr>
        <p:blipFill>
          <a:blip r:embed="rId25" cstate="email">
            <a:extLst>
              <a:ext uri="{BEBA8EAE-BF5A-486C-A8C5-ECC9F3942E4B}">
                <a14:imgProps xmlns:a14="http://schemas.microsoft.com/office/drawing/2010/main">
                  <a14:imgLayer r:embed="rId26">
                    <a14:imgEffect>
                      <a14:artisticCrisscrossEtching/>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9115054" y="1509296"/>
            <a:ext cx="2923977" cy="3015004"/>
          </a:xfrm>
          <a:prstGeom prst="rect">
            <a:avLst/>
          </a:prstGeom>
          <a:effectLst>
            <a:reflection blurRad="6350" stA="52000" endA="300" endPos="35000" dir="5400000" sy="-100000" algn="bl" rotWithShape="0"/>
          </a:effectLst>
        </p:spPr>
      </p:pic>
      <p:pic>
        <p:nvPicPr>
          <p:cNvPr id="16" name="PA_图片 15"/>
          <p:cNvPicPr>
            <a:picLocks noChangeAspect="1"/>
          </p:cNvPicPr>
          <p:nvPr>
            <p:custDataLst>
              <p:tags r:id="rId3"/>
            </p:custDataLst>
          </p:nvPr>
        </p:nvPicPr>
        <p:blipFill>
          <a:blip r:embed="rId27" cstate="email">
            <a:extLst>
              <a:ext uri="{28A0092B-C50C-407E-A947-70E740481C1C}">
                <a14:useLocalDpi xmlns:a14="http://schemas.microsoft.com/office/drawing/2010/main"/>
              </a:ext>
            </a:extLst>
          </a:blip>
          <a:stretch>
            <a:fillRect/>
          </a:stretch>
        </p:blipFill>
        <p:spPr>
          <a:xfrm>
            <a:off x="1417812" y="3882250"/>
            <a:ext cx="939716" cy="1085001"/>
          </a:xfrm>
          <a:prstGeom prst="rect">
            <a:avLst/>
          </a:prstGeom>
        </p:spPr>
      </p:pic>
      <p:pic>
        <p:nvPicPr>
          <p:cNvPr id="17" name="PA_图片 16"/>
          <p:cNvPicPr>
            <a:picLocks noChangeAspect="1"/>
          </p:cNvPicPr>
          <p:nvPr>
            <p:custDataLst>
              <p:tags r:id="rId4"/>
            </p:custDataLst>
          </p:nvPr>
        </p:nvPicPr>
        <p:blipFill>
          <a:blip r:embed="rId28" cstate="email">
            <a:extLst>
              <a:ext uri="{28A0092B-C50C-407E-A947-70E740481C1C}">
                <a14:useLocalDpi xmlns:a14="http://schemas.microsoft.com/office/drawing/2010/main"/>
              </a:ext>
            </a:extLst>
          </a:blip>
          <a:stretch>
            <a:fillRect/>
          </a:stretch>
        </p:blipFill>
        <p:spPr>
          <a:xfrm>
            <a:off x="7983622" y="1964001"/>
            <a:ext cx="973968" cy="946913"/>
          </a:xfrm>
          <a:prstGeom prst="rect">
            <a:avLst/>
          </a:prstGeom>
        </p:spPr>
      </p:pic>
      <p:grpSp>
        <p:nvGrpSpPr>
          <p:cNvPr id="3" name="PA_组合 2"/>
          <p:cNvGrpSpPr/>
          <p:nvPr>
            <p:custDataLst>
              <p:tags r:id="rId5"/>
            </p:custDataLst>
          </p:nvPr>
        </p:nvGrpSpPr>
        <p:grpSpPr>
          <a:xfrm>
            <a:off x="701893" y="851044"/>
            <a:ext cx="2160714" cy="3013645"/>
            <a:chOff x="701893" y="851044"/>
            <a:chExt cx="2160714" cy="3013645"/>
          </a:xfrm>
        </p:grpSpPr>
        <p:pic>
          <p:nvPicPr>
            <p:cNvPr id="13" name="PA_图片 12"/>
            <p:cNvPicPr>
              <a:picLocks noChangeAspect="1"/>
            </p:cNvPicPr>
            <p:nvPr>
              <p:custDataLst>
                <p:tags r:id="rId19"/>
              </p:custDataLst>
            </p:nvPr>
          </p:nvPicPr>
          <p:blipFill>
            <a:blip r:embed="rId29" cstate="email">
              <a:extLst>
                <a:ext uri="{BEBA8EAE-BF5A-486C-A8C5-ECC9F3942E4B}">
                  <a14:imgProps xmlns:a14="http://schemas.microsoft.com/office/drawing/2010/main">
                    <a14:imgLayer r:embed="rId30">
                      <a14:imgEffect>
                        <a14:artisticLineDrawing/>
                      </a14:imgEffect>
                    </a14:imgLayer>
                  </a14:imgProps>
                </a:ext>
                <a:ext uri="{28A0092B-C50C-407E-A947-70E740481C1C}">
                  <a14:useLocalDpi xmlns:a14="http://schemas.microsoft.com/office/drawing/2010/main"/>
                </a:ext>
              </a:extLst>
            </a:blip>
            <a:stretch>
              <a:fillRect/>
            </a:stretch>
          </p:blipFill>
          <p:spPr>
            <a:xfrm>
              <a:off x="1005283" y="851044"/>
              <a:ext cx="1857324" cy="2205057"/>
            </a:xfrm>
            <a:prstGeom prst="rect">
              <a:avLst/>
            </a:prstGeom>
          </p:spPr>
        </p:pic>
        <p:pic>
          <p:nvPicPr>
            <p:cNvPr id="18" name="PA_图片 17"/>
            <p:cNvPicPr>
              <a:picLocks noChangeAspect="1"/>
            </p:cNvPicPr>
            <p:nvPr>
              <p:custDataLst>
                <p:tags r:id="rId20"/>
              </p:custDataLst>
            </p:nvPr>
          </p:nvPicPr>
          <p:blipFill>
            <a:blip r:embed="rId31" cstate="email">
              <a:extLst>
                <a:ext uri="{BEBA8EAE-BF5A-486C-A8C5-ECC9F3942E4B}">
                  <a14:imgProps xmlns:a14="http://schemas.microsoft.com/office/drawing/2010/main">
                    <a14:imgLayer r:embed="rId32">
                      <a14:imgEffect>
                        <a14:artisticGlowDiffused/>
                      </a14:imgEffect>
                    </a14:imgLayer>
                  </a14:imgProps>
                </a:ext>
                <a:ext uri="{28A0092B-C50C-407E-A947-70E740481C1C}">
                  <a14:useLocalDpi xmlns:a14="http://schemas.microsoft.com/office/drawing/2010/main"/>
                </a:ext>
              </a:extLst>
            </a:blip>
            <a:stretch>
              <a:fillRect/>
            </a:stretch>
          </p:blipFill>
          <p:spPr>
            <a:xfrm>
              <a:off x="701893" y="2722637"/>
              <a:ext cx="1177583" cy="1142052"/>
            </a:xfrm>
            <a:prstGeom prst="rect">
              <a:avLst/>
            </a:prstGeom>
          </p:spPr>
        </p:pic>
      </p:grpSp>
      <p:pic>
        <p:nvPicPr>
          <p:cNvPr id="20" name="PA_图片 19"/>
          <p:cNvPicPr>
            <a:picLocks noChangeAspect="1"/>
          </p:cNvPicPr>
          <p:nvPr>
            <p:custDataLst>
              <p:tags r:id="rId6"/>
            </p:custDataLst>
          </p:nvPr>
        </p:nvPicPr>
        <p:blipFill>
          <a:blip r:embed="rId33" cstate="email">
            <a:extLst>
              <a:ext uri="{28A0092B-C50C-407E-A947-70E740481C1C}">
                <a14:useLocalDpi xmlns:a14="http://schemas.microsoft.com/office/drawing/2010/main"/>
              </a:ext>
            </a:extLst>
          </a:blip>
          <a:stretch>
            <a:fillRect/>
          </a:stretch>
        </p:blipFill>
        <p:spPr>
          <a:xfrm>
            <a:off x="3591499" y="797470"/>
            <a:ext cx="4678081" cy="3246912"/>
          </a:xfrm>
          <a:prstGeom prst="rect">
            <a:avLst/>
          </a:prstGeom>
        </p:spPr>
      </p:pic>
      <p:grpSp>
        <p:nvGrpSpPr>
          <p:cNvPr id="2" name="PA_组合 1"/>
          <p:cNvGrpSpPr/>
          <p:nvPr>
            <p:custDataLst>
              <p:tags r:id="rId7"/>
            </p:custDataLst>
          </p:nvPr>
        </p:nvGrpSpPr>
        <p:grpSpPr>
          <a:xfrm>
            <a:off x="0" y="2882464"/>
            <a:ext cx="12384018" cy="4930950"/>
            <a:chOff x="0" y="2882464"/>
            <a:chExt cx="12384018" cy="4930950"/>
          </a:xfrm>
        </p:grpSpPr>
        <p:pic>
          <p:nvPicPr>
            <p:cNvPr id="10" name="PA_图片 9"/>
            <p:cNvPicPr>
              <a:picLocks noChangeAspect="1"/>
            </p:cNvPicPr>
            <p:nvPr>
              <p:custDataLst>
                <p:tags r:id="rId12"/>
              </p:custDataLst>
            </p:nvPr>
          </p:nvPicPr>
          <p:blipFill>
            <a:blip r:embed="rId34" cstate="email">
              <a:extLst>
                <a:ext uri="{28A0092B-C50C-407E-A947-70E740481C1C}">
                  <a14:useLocalDpi xmlns:a14="http://schemas.microsoft.com/office/drawing/2010/main"/>
                </a:ext>
              </a:extLst>
            </a:blip>
            <a:stretch>
              <a:fillRect/>
            </a:stretch>
          </p:blipFill>
          <p:spPr>
            <a:xfrm>
              <a:off x="0" y="2882464"/>
              <a:ext cx="502823" cy="3975536"/>
            </a:xfrm>
            <a:prstGeom prst="rect">
              <a:avLst/>
            </a:prstGeom>
          </p:spPr>
        </p:pic>
        <p:pic>
          <p:nvPicPr>
            <p:cNvPr id="11" name="PA_图片 10"/>
            <p:cNvPicPr>
              <a:picLocks noChangeAspect="1"/>
            </p:cNvPicPr>
            <p:nvPr>
              <p:custDataLst>
                <p:tags r:id="rId13"/>
              </p:custDataLst>
            </p:nvPr>
          </p:nvPicPr>
          <p:blipFill>
            <a:blip r:embed="rId35" cstate="email">
              <a:extLst>
                <a:ext uri="{28A0092B-C50C-407E-A947-70E740481C1C}">
                  <a14:useLocalDpi xmlns:a14="http://schemas.microsoft.com/office/drawing/2010/main"/>
                </a:ext>
              </a:extLst>
            </a:blip>
            <a:stretch>
              <a:fillRect/>
            </a:stretch>
          </p:blipFill>
          <p:spPr>
            <a:xfrm rot="2831062">
              <a:off x="6874753" y="4764867"/>
              <a:ext cx="949108" cy="2659847"/>
            </a:xfrm>
            <a:prstGeom prst="rect">
              <a:avLst/>
            </a:prstGeom>
          </p:spPr>
        </p:pic>
        <p:pic>
          <p:nvPicPr>
            <p:cNvPr id="12" name="PA_图片 11"/>
            <p:cNvPicPr>
              <a:picLocks noChangeAspect="1"/>
            </p:cNvPicPr>
            <p:nvPr>
              <p:custDataLst>
                <p:tags r:id="rId14"/>
              </p:custDataLst>
            </p:nvPr>
          </p:nvPicPr>
          <p:blipFill>
            <a:blip r:embed="rId36" cstate="email">
              <a:extLst>
                <a:ext uri="{28A0092B-C50C-407E-A947-70E740481C1C}">
                  <a14:useLocalDpi xmlns:a14="http://schemas.microsoft.com/office/drawing/2010/main"/>
                </a:ext>
              </a:extLst>
            </a:blip>
            <a:stretch>
              <a:fillRect/>
            </a:stretch>
          </p:blipFill>
          <p:spPr>
            <a:xfrm>
              <a:off x="11100585" y="3677476"/>
              <a:ext cx="1283433" cy="3180524"/>
            </a:xfrm>
            <a:prstGeom prst="rect">
              <a:avLst/>
            </a:prstGeom>
          </p:spPr>
        </p:pic>
        <p:pic>
          <p:nvPicPr>
            <p:cNvPr id="14" name="PA_图片 13"/>
            <p:cNvPicPr>
              <a:picLocks noChangeAspect="1"/>
            </p:cNvPicPr>
            <p:nvPr>
              <p:custDataLst>
                <p:tags r:id="rId15"/>
              </p:custDataLst>
            </p:nvPr>
          </p:nvPicPr>
          <p:blipFill>
            <a:blip r:embed="rId37" cstate="email">
              <a:extLst>
                <a:ext uri="{28A0092B-C50C-407E-A947-70E740481C1C}">
                  <a14:useLocalDpi xmlns:a14="http://schemas.microsoft.com/office/drawing/2010/main"/>
                </a:ext>
              </a:extLst>
            </a:blip>
            <a:stretch>
              <a:fillRect/>
            </a:stretch>
          </p:blipFill>
          <p:spPr>
            <a:xfrm>
              <a:off x="5946" y="3616163"/>
              <a:ext cx="1856743" cy="3257342"/>
            </a:xfrm>
            <a:prstGeom prst="rect">
              <a:avLst/>
            </a:prstGeom>
          </p:spPr>
        </p:pic>
        <p:pic>
          <p:nvPicPr>
            <p:cNvPr id="15" name="PA_图片 14"/>
            <p:cNvPicPr>
              <a:picLocks noChangeAspect="1"/>
            </p:cNvPicPr>
            <p:nvPr>
              <p:custDataLst>
                <p:tags r:id="rId16"/>
              </p:custDataLst>
            </p:nvPr>
          </p:nvPicPr>
          <p:blipFill>
            <a:blip r:embed="rId38" cstate="email">
              <a:extLst>
                <a:ext uri="{28A0092B-C50C-407E-A947-70E740481C1C}">
                  <a14:useLocalDpi xmlns:a14="http://schemas.microsoft.com/office/drawing/2010/main"/>
                </a:ext>
              </a:extLst>
            </a:blip>
            <a:stretch>
              <a:fillRect/>
            </a:stretch>
          </p:blipFill>
          <p:spPr>
            <a:xfrm>
              <a:off x="3885351" y="4482130"/>
              <a:ext cx="2497091" cy="3331284"/>
            </a:xfrm>
            <a:prstGeom prst="rect">
              <a:avLst/>
            </a:prstGeom>
          </p:spPr>
        </p:pic>
        <p:pic>
          <p:nvPicPr>
            <p:cNvPr id="19" name="PA_图片 18"/>
            <p:cNvPicPr>
              <a:picLocks noChangeAspect="1"/>
            </p:cNvPicPr>
            <p:nvPr>
              <p:custDataLst>
                <p:tags r:id="rId17"/>
              </p:custDataLst>
            </p:nvPr>
          </p:nvPicPr>
          <p:blipFill>
            <a:blip r:embed="rId39" cstate="email">
              <a:extLst>
                <a:ext uri="{28A0092B-C50C-407E-A947-70E740481C1C}">
                  <a14:useLocalDpi xmlns:a14="http://schemas.microsoft.com/office/drawing/2010/main"/>
                </a:ext>
              </a:extLst>
            </a:blip>
            <a:stretch>
              <a:fillRect/>
            </a:stretch>
          </p:blipFill>
          <p:spPr>
            <a:xfrm>
              <a:off x="8094699" y="4478121"/>
              <a:ext cx="3023496" cy="2395384"/>
            </a:xfrm>
            <a:prstGeom prst="rect">
              <a:avLst/>
            </a:prstGeom>
          </p:spPr>
        </p:pic>
        <p:pic>
          <p:nvPicPr>
            <p:cNvPr id="21" name="PA_图片 20"/>
            <p:cNvPicPr>
              <a:picLocks noChangeAspect="1"/>
            </p:cNvPicPr>
            <p:nvPr>
              <p:custDataLst>
                <p:tags r:id="rId18"/>
              </p:custDataLst>
            </p:nvPr>
          </p:nvPicPr>
          <p:blipFill>
            <a:blip r:embed="rId40" cstate="email">
              <a:extLst>
                <a:ext uri="{28A0092B-C50C-407E-A947-70E740481C1C}">
                  <a14:useLocalDpi xmlns:a14="http://schemas.microsoft.com/office/drawing/2010/main"/>
                </a:ext>
              </a:extLst>
            </a:blip>
            <a:stretch>
              <a:fillRect/>
            </a:stretch>
          </p:blipFill>
          <p:spPr>
            <a:xfrm>
              <a:off x="1326927" y="4783289"/>
              <a:ext cx="2459189" cy="2516762"/>
            </a:xfrm>
            <a:prstGeom prst="rect">
              <a:avLst/>
            </a:prstGeom>
          </p:spPr>
        </p:pic>
      </p:grpSp>
      <p:pic>
        <p:nvPicPr>
          <p:cNvPr id="22" name="PA_图片 21"/>
          <p:cNvPicPr>
            <a:picLocks noChangeAspect="1"/>
          </p:cNvPicPr>
          <p:nvPr>
            <p:custDataLst>
              <p:tags r:id="rId8"/>
            </p:custDataLst>
          </p:nvPr>
        </p:nvPicPr>
        <p:blipFill>
          <a:blip r:embed="rId41" cstate="email">
            <a:extLst>
              <a:ext uri="{28A0092B-C50C-407E-A947-70E740481C1C}">
                <a14:useLocalDpi xmlns:a14="http://schemas.microsoft.com/office/drawing/2010/main"/>
              </a:ext>
            </a:extLst>
          </a:blip>
          <a:stretch>
            <a:fillRect/>
          </a:stretch>
        </p:blipFill>
        <p:spPr>
          <a:xfrm>
            <a:off x="5146990" y="719750"/>
            <a:ext cx="539055" cy="522790"/>
          </a:xfrm>
          <a:prstGeom prst="rect">
            <a:avLst/>
          </a:prstGeom>
        </p:spPr>
      </p:pic>
      <p:pic>
        <p:nvPicPr>
          <p:cNvPr id="23" name="PA_图片 22"/>
          <p:cNvPicPr>
            <a:picLocks noChangeAspect="1"/>
          </p:cNvPicPr>
          <p:nvPr>
            <p:custDataLst>
              <p:tags r:id="rId9"/>
            </p:custDataLst>
          </p:nvPr>
        </p:nvPicPr>
        <p:blipFill>
          <a:blip r:embed="rId42" cstate="email">
            <a:extLst>
              <a:ext uri="{28A0092B-C50C-407E-A947-70E740481C1C}">
                <a14:useLocalDpi xmlns:a14="http://schemas.microsoft.com/office/drawing/2010/main"/>
              </a:ext>
            </a:extLst>
          </a:blip>
          <a:stretch>
            <a:fillRect/>
          </a:stretch>
        </p:blipFill>
        <p:spPr>
          <a:xfrm>
            <a:off x="7873524" y="3195197"/>
            <a:ext cx="523819" cy="508208"/>
          </a:xfrm>
          <a:prstGeom prst="rect">
            <a:avLst/>
          </a:prstGeom>
        </p:spPr>
      </p:pic>
      <p:pic>
        <p:nvPicPr>
          <p:cNvPr id="5" name="磯村由纪子 - 風の住む街">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43"/>
          <a:stretch>
            <a:fillRect/>
          </a:stretch>
        </p:blipFill>
        <p:spPr>
          <a:xfrm>
            <a:off x="-1470603" y="-57553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6000">
        <p:random/>
      </p:transition>
    </mc:Choice>
    <mc:Fallback xmlns="">
      <p:transition spd="slow"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par>
                                <p:cTn id="18" presetID="2" presetClass="entr" presetSubtype="8"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50"/>
                                        <p:tgtEl>
                                          <p:spTgt spid="8"/>
                                        </p:tgtEl>
                                      </p:cBhvr>
                                    </p:animEffect>
                                    <p:anim calcmode="lin" valueType="num">
                                      <p:cBhvr>
                                        <p:cTn id="25" dur="750" fill="hold"/>
                                        <p:tgtEl>
                                          <p:spTgt spid="8"/>
                                        </p:tgtEl>
                                        <p:attrNameLst>
                                          <p:attrName>ppt_x</p:attrName>
                                        </p:attrNameLst>
                                      </p:cBhvr>
                                      <p:tavLst>
                                        <p:tav tm="0">
                                          <p:val>
                                            <p:strVal val="#ppt_x"/>
                                          </p:val>
                                        </p:tav>
                                        <p:tav tm="100000">
                                          <p:val>
                                            <p:strVal val="#ppt_x"/>
                                          </p:val>
                                        </p:tav>
                                      </p:tavLst>
                                    </p:anim>
                                    <p:anim calcmode="lin" valueType="num">
                                      <p:cBhvr>
                                        <p:cTn id="26" dur="75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2" presetClass="entr" presetSubtype="1"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750" fill="hold"/>
                                        <p:tgtEl>
                                          <p:spTgt spid="9"/>
                                        </p:tgtEl>
                                        <p:attrNameLst>
                                          <p:attrName>ppt_x</p:attrName>
                                        </p:attrNameLst>
                                      </p:cBhvr>
                                      <p:tavLst>
                                        <p:tav tm="0">
                                          <p:val>
                                            <p:strVal val="#ppt_x"/>
                                          </p:val>
                                        </p:tav>
                                        <p:tav tm="100000">
                                          <p:val>
                                            <p:strVal val="#ppt_x"/>
                                          </p:val>
                                        </p:tav>
                                      </p:tavLst>
                                    </p:anim>
                                    <p:anim calcmode="lin" valueType="num">
                                      <p:cBhvr additive="base">
                                        <p:cTn id="31" dur="750" fill="hold"/>
                                        <p:tgtEl>
                                          <p:spTgt spid="9"/>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0" fill="hold"/>
                                        <p:tgtEl>
                                          <p:spTgt spid="20"/>
                                        </p:tgtEl>
                                        <p:attrNameLst>
                                          <p:attrName>ppt_w</p:attrName>
                                        </p:attrNameLst>
                                      </p:cBhvr>
                                      <p:tavLst>
                                        <p:tav tm="0">
                                          <p:val>
                                            <p:fltVal val="0"/>
                                          </p:val>
                                        </p:tav>
                                        <p:tav tm="100000">
                                          <p:val>
                                            <p:strVal val="#ppt_w"/>
                                          </p:val>
                                        </p:tav>
                                      </p:tavLst>
                                    </p:anim>
                                    <p:anim calcmode="lin" valueType="num">
                                      <p:cBhvr>
                                        <p:cTn id="36" dur="1000" fill="hold"/>
                                        <p:tgtEl>
                                          <p:spTgt spid="20"/>
                                        </p:tgtEl>
                                        <p:attrNameLst>
                                          <p:attrName>ppt_h</p:attrName>
                                        </p:attrNameLst>
                                      </p:cBhvr>
                                      <p:tavLst>
                                        <p:tav tm="0">
                                          <p:val>
                                            <p:fltVal val="0"/>
                                          </p:val>
                                        </p:tav>
                                        <p:tav tm="100000">
                                          <p:val>
                                            <p:strVal val="#ppt_h"/>
                                          </p:val>
                                        </p:tav>
                                      </p:tavLst>
                                    </p:anim>
                                    <p:animEffect transition="in" filter="fade">
                                      <p:cBhvr>
                                        <p:cTn id="37" dur="1000"/>
                                        <p:tgtEl>
                                          <p:spTgt spid="20"/>
                                        </p:tgtEl>
                                      </p:cBhvr>
                                    </p:animEffect>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53" presetClass="entr" presetSubtype="16" fill="hold" nodeType="withEffect">
                                  <p:stCondLst>
                                    <p:cond delay="5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1000" fill="hold"/>
                                        <p:tgtEl>
                                          <p:spTgt spid="22"/>
                                        </p:tgtEl>
                                        <p:attrNameLst>
                                          <p:attrName>ppt_w</p:attrName>
                                        </p:attrNameLst>
                                      </p:cBhvr>
                                      <p:tavLst>
                                        <p:tav tm="0">
                                          <p:val>
                                            <p:fltVal val="0"/>
                                          </p:val>
                                        </p:tav>
                                        <p:tav tm="100000">
                                          <p:val>
                                            <p:strVal val="#ppt_w"/>
                                          </p:val>
                                        </p:tav>
                                      </p:tavLst>
                                    </p:anim>
                                    <p:anim calcmode="lin" valueType="num">
                                      <p:cBhvr>
                                        <p:cTn id="47" dur="1000" fill="hold"/>
                                        <p:tgtEl>
                                          <p:spTgt spid="22"/>
                                        </p:tgtEl>
                                        <p:attrNameLst>
                                          <p:attrName>ppt_h</p:attrName>
                                        </p:attrNameLst>
                                      </p:cBhvr>
                                      <p:tavLst>
                                        <p:tav tm="0">
                                          <p:val>
                                            <p:fltVal val="0"/>
                                          </p:val>
                                        </p:tav>
                                        <p:tav tm="100000">
                                          <p:val>
                                            <p:strVal val="#ppt_h"/>
                                          </p:val>
                                        </p:tav>
                                      </p:tavLst>
                                    </p:anim>
                                    <p:animEffect transition="in" filter="fade">
                                      <p:cBhvr>
                                        <p:cTn id="48" dur="1000"/>
                                        <p:tgtEl>
                                          <p:spTgt spid="22"/>
                                        </p:tgtEl>
                                      </p:cBhvr>
                                    </p:animEffect>
                                  </p:childTnLst>
                                </p:cTn>
                              </p:par>
                              <p:par>
                                <p:cTn id="49" presetID="53" presetClass="entr" presetSubtype="16" fill="hold" nodeType="withEffect">
                                  <p:stCondLst>
                                    <p:cond delay="500"/>
                                  </p:stCondLst>
                                  <p:childTnLst>
                                    <p:set>
                                      <p:cBhvr>
                                        <p:cTn id="50" dur="1" fill="hold">
                                          <p:stCondLst>
                                            <p:cond delay="0"/>
                                          </p:stCondLst>
                                        </p:cTn>
                                        <p:tgtEl>
                                          <p:spTgt spid="17"/>
                                        </p:tgtEl>
                                        <p:attrNameLst>
                                          <p:attrName>style.visibility</p:attrName>
                                        </p:attrNameLst>
                                      </p:cBhvr>
                                      <p:to>
                                        <p:strVal val="visible"/>
                                      </p:to>
                                    </p:set>
                                    <p:anim calcmode="lin" valueType="num">
                                      <p:cBhvr>
                                        <p:cTn id="51" dur="1000" fill="hold"/>
                                        <p:tgtEl>
                                          <p:spTgt spid="17"/>
                                        </p:tgtEl>
                                        <p:attrNameLst>
                                          <p:attrName>ppt_w</p:attrName>
                                        </p:attrNameLst>
                                      </p:cBhvr>
                                      <p:tavLst>
                                        <p:tav tm="0">
                                          <p:val>
                                            <p:fltVal val="0"/>
                                          </p:val>
                                        </p:tav>
                                        <p:tav tm="100000">
                                          <p:val>
                                            <p:strVal val="#ppt_w"/>
                                          </p:val>
                                        </p:tav>
                                      </p:tavLst>
                                    </p:anim>
                                    <p:anim calcmode="lin" valueType="num">
                                      <p:cBhvr>
                                        <p:cTn id="52" dur="1000" fill="hold"/>
                                        <p:tgtEl>
                                          <p:spTgt spid="17"/>
                                        </p:tgtEl>
                                        <p:attrNameLst>
                                          <p:attrName>ppt_h</p:attrName>
                                        </p:attrNameLst>
                                      </p:cBhvr>
                                      <p:tavLst>
                                        <p:tav tm="0">
                                          <p:val>
                                            <p:fltVal val="0"/>
                                          </p:val>
                                        </p:tav>
                                        <p:tav tm="100000">
                                          <p:val>
                                            <p:strVal val="#ppt_h"/>
                                          </p:val>
                                        </p:tav>
                                      </p:tavLst>
                                    </p:anim>
                                    <p:animEffect transition="in" filter="fade">
                                      <p:cBhvr>
                                        <p:cTn id="53" dur="1000"/>
                                        <p:tgtEl>
                                          <p:spTgt spid="17"/>
                                        </p:tgtEl>
                                      </p:cBhvr>
                                    </p:animEffect>
                                  </p:childTnLst>
                                </p:cTn>
                              </p:par>
                              <p:par>
                                <p:cTn id="54" presetID="53" presetClass="entr" presetSubtype="16" fill="hold" nodeType="withEffect">
                                  <p:stCondLst>
                                    <p:cond delay="500"/>
                                  </p:stCondLst>
                                  <p:childTnLst>
                                    <p:set>
                                      <p:cBhvr>
                                        <p:cTn id="55" dur="1" fill="hold">
                                          <p:stCondLst>
                                            <p:cond delay="0"/>
                                          </p:stCondLst>
                                        </p:cTn>
                                        <p:tgtEl>
                                          <p:spTgt spid="23"/>
                                        </p:tgtEl>
                                        <p:attrNameLst>
                                          <p:attrName>style.visibility</p:attrName>
                                        </p:attrNameLst>
                                      </p:cBhvr>
                                      <p:to>
                                        <p:strVal val="visible"/>
                                      </p:to>
                                    </p:set>
                                    <p:anim calcmode="lin" valueType="num">
                                      <p:cBhvr>
                                        <p:cTn id="56" dur="1000" fill="hold"/>
                                        <p:tgtEl>
                                          <p:spTgt spid="23"/>
                                        </p:tgtEl>
                                        <p:attrNameLst>
                                          <p:attrName>ppt_w</p:attrName>
                                        </p:attrNameLst>
                                      </p:cBhvr>
                                      <p:tavLst>
                                        <p:tav tm="0">
                                          <p:val>
                                            <p:fltVal val="0"/>
                                          </p:val>
                                        </p:tav>
                                        <p:tav tm="100000">
                                          <p:val>
                                            <p:strVal val="#ppt_w"/>
                                          </p:val>
                                        </p:tav>
                                      </p:tavLst>
                                    </p:anim>
                                    <p:anim calcmode="lin" valueType="num">
                                      <p:cBhvr>
                                        <p:cTn id="57" dur="1000" fill="hold"/>
                                        <p:tgtEl>
                                          <p:spTgt spid="23"/>
                                        </p:tgtEl>
                                        <p:attrNameLst>
                                          <p:attrName>ppt_h</p:attrName>
                                        </p:attrNameLst>
                                      </p:cBhvr>
                                      <p:tavLst>
                                        <p:tav tm="0">
                                          <p:val>
                                            <p:fltVal val="0"/>
                                          </p:val>
                                        </p:tav>
                                        <p:tav tm="100000">
                                          <p:val>
                                            <p:strVal val="#ppt_h"/>
                                          </p:val>
                                        </p:tav>
                                      </p:tavLst>
                                    </p:anim>
                                    <p:animEffect transition="in" filter="fade">
                                      <p:cBhvr>
                                        <p:cTn id="5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9" repeatCount="indefinite"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Theme">
  <a:themeElements>
    <a:clrScheme name="自定义 2">
      <a:dk1>
        <a:srgbClr val="000000"/>
      </a:dk1>
      <a:lt1>
        <a:srgbClr val="FFFFFF"/>
      </a:lt1>
      <a:dk2>
        <a:srgbClr val="778495"/>
      </a:dk2>
      <a:lt2>
        <a:srgbClr val="F0F0F0"/>
      </a:lt2>
      <a:accent1>
        <a:srgbClr val="84CBC5"/>
      </a:accent1>
      <a:accent2>
        <a:srgbClr val="1B6AA3"/>
      </a:accent2>
      <a:accent3>
        <a:srgbClr val="F47264"/>
      </a:accent3>
      <a:accent4>
        <a:srgbClr val="F8D35C"/>
      </a:accent4>
      <a:accent5>
        <a:srgbClr val="6DAA2D"/>
      </a:accent5>
      <a:accent6>
        <a:srgbClr val="B091E7"/>
      </a:accent6>
      <a:hlink>
        <a:srgbClr val="84CBC5"/>
      </a:hlink>
      <a:folHlink>
        <a:srgbClr val="BFBFBF"/>
      </a:folHlink>
    </a:clrScheme>
    <a:fontScheme name="自定义 1">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78495"/>
    </a:dk2>
    <a:lt2>
      <a:srgbClr val="F0F0F0"/>
    </a:lt2>
    <a:accent1>
      <a:srgbClr val="84CBC5"/>
    </a:accent1>
    <a:accent2>
      <a:srgbClr val="1B6AA3"/>
    </a:accent2>
    <a:accent3>
      <a:srgbClr val="F47264"/>
    </a:accent3>
    <a:accent4>
      <a:srgbClr val="F8D35C"/>
    </a:accent4>
    <a:accent5>
      <a:srgbClr val="6DAA2D"/>
    </a:accent5>
    <a:accent6>
      <a:srgbClr val="B091E7"/>
    </a:accent6>
    <a:hlink>
      <a:srgbClr val="84CBC5"/>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78495"/>
    </a:dk2>
    <a:lt2>
      <a:srgbClr val="F0F0F0"/>
    </a:lt2>
    <a:accent1>
      <a:srgbClr val="84CBC5"/>
    </a:accent1>
    <a:accent2>
      <a:srgbClr val="1B6AA3"/>
    </a:accent2>
    <a:accent3>
      <a:srgbClr val="F47264"/>
    </a:accent3>
    <a:accent4>
      <a:srgbClr val="F8D35C"/>
    </a:accent4>
    <a:accent5>
      <a:srgbClr val="6DAA2D"/>
    </a:accent5>
    <a:accent6>
      <a:srgbClr val="B091E7"/>
    </a:accent6>
    <a:hlink>
      <a:srgbClr val="84CBC5"/>
    </a:hlink>
    <a:folHlink>
      <a:srgbClr val="BFBFBF"/>
    </a:folHlink>
  </a:clrScheme>
</a:themeOverride>
</file>

<file path=ppt/theme/themeOverride3.xml><?xml version="1.0" encoding="utf-8"?>
<a:themeOverride xmlns:a="http://schemas.openxmlformats.org/drawingml/2006/main">
  <a:clrScheme name="自定义 2">
    <a:dk1>
      <a:srgbClr val="000000"/>
    </a:dk1>
    <a:lt1>
      <a:srgbClr val="FFFFFF"/>
    </a:lt1>
    <a:dk2>
      <a:srgbClr val="778495"/>
    </a:dk2>
    <a:lt2>
      <a:srgbClr val="F0F0F0"/>
    </a:lt2>
    <a:accent1>
      <a:srgbClr val="84CBC5"/>
    </a:accent1>
    <a:accent2>
      <a:srgbClr val="1B6AA3"/>
    </a:accent2>
    <a:accent3>
      <a:srgbClr val="F47264"/>
    </a:accent3>
    <a:accent4>
      <a:srgbClr val="F8D35C"/>
    </a:accent4>
    <a:accent5>
      <a:srgbClr val="6DAA2D"/>
    </a:accent5>
    <a:accent6>
      <a:srgbClr val="B091E7"/>
    </a:accent6>
    <a:hlink>
      <a:srgbClr val="84CBC5"/>
    </a:hlink>
    <a:folHlink>
      <a:srgbClr val="BFBFBF"/>
    </a:folHlink>
  </a:clrScheme>
</a:themeOverride>
</file>

<file path=ppt/theme/themeOverride4.xml><?xml version="1.0" encoding="utf-8"?>
<a:themeOverride xmlns:a="http://schemas.openxmlformats.org/drawingml/2006/main">
  <a:clrScheme name="自定义 2">
    <a:dk1>
      <a:srgbClr val="000000"/>
    </a:dk1>
    <a:lt1>
      <a:srgbClr val="FFFFFF"/>
    </a:lt1>
    <a:dk2>
      <a:srgbClr val="778495"/>
    </a:dk2>
    <a:lt2>
      <a:srgbClr val="F0F0F0"/>
    </a:lt2>
    <a:accent1>
      <a:srgbClr val="84CBC5"/>
    </a:accent1>
    <a:accent2>
      <a:srgbClr val="1B6AA3"/>
    </a:accent2>
    <a:accent3>
      <a:srgbClr val="F47264"/>
    </a:accent3>
    <a:accent4>
      <a:srgbClr val="F8D35C"/>
    </a:accent4>
    <a:accent5>
      <a:srgbClr val="6DAA2D"/>
    </a:accent5>
    <a:accent6>
      <a:srgbClr val="B091E7"/>
    </a:accent6>
    <a:hlink>
      <a:srgbClr val="84CBC5"/>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Office Theme</Template>
  <TotalTime>4</TotalTime>
  <Words>1197</Words>
  <Application>Microsoft Office PowerPoint</Application>
  <PresentationFormat>宽屏</PresentationFormat>
  <Paragraphs>115</Paragraphs>
  <Slides>23</Slides>
  <Notes>23</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方正流行体简体</vt:lpstr>
      <vt:lpstr>方正胖头鱼简体</vt:lpstr>
      <vt:lpstr>宋体</vt:lpstr>
      <vt:lpstr>微软雅黑</vt:lpstr>
      <vt:lpstr>Arial</vt:lpstr>
      <vt:lpstr>Arial Black</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faith123</dc:creator>
  <cp:lastModifiedBy>faith123</cp:lastModifiedBy>
  <cp:revision>7</cp:revision>
  <dcterms:created xsi:type="dcterms:W3CDTF">2018-09-04T01:28:35Z</dcterms:created>
  <dcterms:modified xsi:type="dcterms:W3CDTF">2018-10-19T02:18:20Z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